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1.xml" ContentType="application/inkml+xml"/>
  <Override PartName="/ppt/ink/ink2.xml" ContentType="application/inkml+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9" r:id="rId1"/>
    <p:sldMasterId id="2147483746" r:id="rId2"/>
    <p:sldMasterId id="2147483733" r:id="rId3"/>
  </p:sldMasterIdLst>
  <p:notesMasterIdLst>
    <p:notesMasterId r:id="rId36"/>
  </p:notesMasterIdLst>
  <p:sldIdLst>
    <p:sldId id="379" r:id="rId4"/>
    <p:sldId id="420" r:id="rId5"/>
    <p:sldId id="387" r:id="rId6"/>
    <p:sldId id="383" r:id="rId7"/>
    <p:sldId id="388" r:id="rId8"/>
    <p:sldId id="389" r:id="rId9"/>
    <p:sldId id="390" r:id="rId10"/>
    <p:sldId id="391" r:id="rId11"/>
    <p:sldId id="392" r:id="rId12"/>
    <p:sldId id="393" r:id="rId13"/>
    <p:sldId id="394" r:id="rId14"/>
    <p:sldId id="395" r:id="rId15"/>
    <p:sldId id="397" r:id="rId16"/>
    <p:sldId id="398" r:id="rId17"/>
    <p:sldId id="399" r:id="rId18"/>
    <p:sldId id="400" r:id="rId19"/>
    <p:sldId id="401" r:id="rId20"/>
    <p:sldId id="402" r:id="rId21"/>
    <p:sldId id="406" r:id="rId22"/>
    <p:sldId id="405" r:id="rId23"/>
    <p:sldId id="403" r:id="rId24"/>
    <p:sldId id="404" r:id="rId25"/>
    <p:sldId id="408" r:id="rId26"/>
    <p:sldId id="409" r:id="rId27"/>
    <p:sldId id="410" r:id="rId28"/>
    <p:sldId id="411" r:id="rId29"/>
    <p:sldId id="413" r:id="rId30"/>
    <p:sldId id="414" r:id="rId31"/>
    <p:sldId id="416" r:id="rId32"/>
    <p:sldId id="417" r:id="rId33"/>
    <p:sldId id="418" r:id="rId34"/>
    <p:sldId id="419" r:id="rId35"/>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guide id="3" orient="horz" pos="972" userDrawn="1">
          <p15:clr>
            <a:srgbClr val="A4A3A4"/>
          </p15:clr>
        </p15:guide>
        <p15:guide id="4" pos="336"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3002D"/>
    <a:srgbClr val="595959"/>
    <a:srgbClr val="16DFDA"/>
    <a:srgbClr val="30F358"/>
    <a:srgbClr val="30F35F"/>
    <a:srgbClr val="1240C7"/>
    <a:srgbClr val="1157C7"/>
    <a:srgbClr val="1D8BC4"/>
    <a:srgbClr val="2BC9D0"/>
    <a:srgbClr val="1875C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639" autoAdjust="0"/>
    <p:restoredTop sz="71346" autoAdjust="0"/>
  </p:normalViewPr>
  <p:slideViewPr>
    <p:cSldViewPr snapToGrid="0" snapToObjects="1">
      <p:cViewPr varScale="1">
        <p:scale>
          <a:sx n="84" d="100"/>
          <a:sy n="84" d="100"/>
        </p:scale>
        <p:origin x="989" y="67"/>
      </p:cViewPr>
      <p:guideLst>
        <p:guide orient="horz" pos="1620"/>
        <p:guide pos="2880"/>
        <p:guide orient="horz" pos="972"/>
        <p:guide pos="336"/>
      </p:guideLst>
    </p:cSldViewPr>
  </p:slideViewPr>
  <p:notesTextViewPr>
    <p:cViewPr>
      <p:scale>
        <a:sx n="100" d="100"/>
        <a:sy n="100" d="100"/>
      </p:scale>
      <p:origin x="0" y="0"/>
    </p:cViewPr>
  </p:notesTextViewPr>
  <p:notesViewPr>
    <p:cSldViewPr snapToGrid="0" snapToObjects="1">
      <p:cViewPr varScale="1">
        <p:scale>
          <a:sx n="146" d="100"/>
          <a:sy n="146" d="100"/>
        </p:scale>
        <p:origin x="3736" y="1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FEA0B30-0979-AF4A-B209-FB7C69C90FD7}" type="doc">
      <dgm:prSet loTypeId="urn:microsoft.com/office/officeart/2005/8/layout/hList1" loCatId="" qsTypeId="urn:microsoft.com/office/officeart/2005/8/quickstyle/3d3" qsCatId="3D" csTypeId="urn:microsoft.com/office/officeart/2005/8/colors/colorful2" csCatId="colorful" phldr="1"/>
      <dgm:spPr/>
      <dgm:t>
        <a:bodyPr/>
        <a:lstStyle/>
        <a:p>
          <a:endParaRPr lang="en-US"/>
        </a:p>
      </dgm:t>
    </dgm:pt>
    <dgm:pt modelId="{9AE69678-8281-4F49-8B61-9E7B1A999911}">
      <dgm:prSet phldrT="[Text]" custT="1"/>
      <dgm:spPr/>
      <dgm:t>
        <a:bodyPr/>
        <a:lstStyle/>
        <a:p>
          <a:r>
            <a:rPr lang="en-US" sz="1600" dirty="0">
              <a:latin typeface="Calibri" panose="020F0502020204030204" pitchFamily="34" charset="0"/>
              <a:cs typeface="Calibri" panose="020F0502020204030204" pitchFamily="34" charset="0"/>
            </a:rPr>
            <a:t>Standardized environments </a:t>
          </a:r>
          <a:br>
            <a:rPr lang="en-US" sz="1600" dirty="0">
              <a:latin typeface="Calibri" panose="020F0502020204030204" pitchFamily="34" charset="0"/>
              <a:cs typeface="Calibri" panose="020F0502020204030204" pitchFamily="34" charset="0"/>
            </a:rPr>
          </a:br>
          <a:r>
            <a:rPr lang="en-US" sz="1600" i="1" dirty="0">
              <a:latin typeface="Calibri" panose="020F0502020204030204" pitchFamily="34" charset="0"/>
              <a:cs typeface="Calibri" panose="020F0502020204030204" pitchFamily="34" charset="0"/>
            </a:rPr>
            <a:t>(dev, test, prod)</a:t>
          </a:r>
        </a:p>
      </dgm:t>
    </dgm:pt>
    <dgm:pt modelId="{8EAD9D9B-B4CA-9E45-A165-E7444D73C738}" type="parTrans" cxnId="{90ED3A41-09D4-8F47-B393-0F85B2AE3470}">
      <dgm:prSet/>
      <dgm:spPr/>
      <dgm:t>
        <a:bodyPr/>
        <a:lstStyle/>
        <a:p>
          <a:endParaRPr lang="en-US">
            <a:latin typeface="Calibri" panose="020F0502020204030204" pitchFamily="34" charset="0"/>
            <a:cs typeface="Calibri" panose="020F0502020204030204" pitchFamily="34" charset="0"/>
          </a:endParaRPr>
        </a:p>
      </dgm:t>
    </dgm:pt>
    <dgm:pt modelId="{B09A5BF0-D7C9-9B4C-90D0-E5499D019F38}" type="sibTrans" cxnId="{90ED3A41-09D4-8F47-B393-0F85B2AE3470}">
      <dgm:prSet/>
      <dgm:spPr/>
      <dgm:t>
        <a:bodyPr/>
        <a:lstStyle/>
        <a:p>
          <a:endParaRPr lang="en-US">
            <a:latin typeface="Calibri" panose="020F0502020204030204" pitchFamily="34" charset="0"/>
            <a:cs typeface="Calibri" panose="020F0502020204030204" pitchFamily="34" charset="0"/>
          </a:endParaRPr>
        </a:p>
      </dgm:t>
    </dgm:pt>
    <dgm:pt modelId="{5E7EFDEA-2DF2-B943-A0D4-E64432DF6EC3}">
      <dgm:prSet phldrT="[Text]" custT="1"/>
      <dgm:spPr/>
      <dgm:t>
        <a:bodyPr/>
        <a:lstStyle/>
        <a:p>
          <a:r>
            <a:rPr lang="en-US" sz="2800" b="1" dirty="0">
              <a:latin typeface="Calibri" panose="020F0502020204030204" pitchFamily="34" charset="0"/>
              <a:cs typeface="Calibri" panose="020F0502020204030204" pitchFamily="34" charset="0"/>
            </a:rPr>
            <a:t>Applications/Workloads</a:t>
          </a:r>
        </a:p>
      </dgm:t>
    </dgm:pt>
    <dgm:pt modelId="{461F5900-7C5F-6945-8C18-13373E384058}" type="parTrans" cxnId="{BB5879AF-C32D-6B49-BEA5-6965ED822A3E}">
      <dgm:prSet/>
      <dgm:spPr/>
      <dgm:t>
        <a:bodyPr/>
        <a:lstStyle/>
        <a:p>
          <a:endParaRPr lang="en-US">
            <a:latin typeface="Calibri" panose="020F0502020204030204" pitchFamily="34" charset="0"/>
            <a:cs typeface="Calibri" panose="020F0502020204030204" pitchFamily="34" charset="0"/>
          </a:endParaRPr>
        </a:p>
      </dgm:t>
    </dgm:pt>
    <dgm:pt modelId="{9C4DC402-C363-E542-AE05-17D4E480DCE5}" type="sibTrans" cxnId="{BB5879AF-C32D-6B49-BEA5-6965ED822A3E}">
      <dgm:prSet/>
      <dgm:spPr/>
      <dgm:t>
        <a:bodyPr/>
        <a:lstStyle/>
        <a:p>
          <a:endParaRPr lang="en-US">
            <a:latin typeface="Calibri" panose="020F0502020204030204" pitchFamily="34" charset="0"/>
            <a:cs typeface="Calibri" panose="020F0502020204030204" pitchFamily="34" charset="0"/>
          </a:endParaRPr>
        </a:p>
      </dgm:t>
    </dgm:pt>
    <dgm:pt modelId="{89D29122-BB01-3542-9997-5A9A07E2B7D3}">
      <dgm:prSet phldrT="[Text]" custT="1"/>
      <dgm:spPr/>
      <dgm:t>
        <a:bodyPr/>
        <a:lstStyle/>
        <a:p>
          <a:r>
            <a:rPr lang="en-US" sz="1600" dirty="0">
              <a:latin typeface="Calibri" panose="020F0502020204030204" pitchFamily="34" charset="0"/>
              <a:cs typeface="Calibri" panose="020F0502020204030204" pitchFamily="34" charset="0"/>
            </a:rPr>
            <a:t>Fool-proof packaging          </a:t>
          </a:r>
          <a:endParaRPr lang="en-US" sz="1600" i="1" dirty="0">
            <a:latin typeface="Calibri" panose="020F0502020204030204" pitchFamily="34" charset="0"/>
            <a:cs typeface="Calibri" panose="020F0502020204030204" pitchFamily="34" charset="0"/>
          </a:endParaRPr>
        </a:p>
      </dgm:t>
    </dgm:pt>
    <dgm:pt modelId="{AD15B569-C42E-474B-9D2A-B42F2F2FF558}" type="parTrans" cxnId="{31320E35-0B94-1348-904F-E26C11844E66}">
      <dgm:prSet/>
      <dgm:spPr/>
      <dgm:t>
        <a:bodyPr/>
        <a:lstStyle/>
        <a:p>
          <a:endParaRPr lang="en-US">
            <a:latin typeface="Calibri" panose="020F0502020204030204" pitchFamily="34" charset="0"/>
            <a:cs typeface="Calibri" panose="020F0502020204030204" pitchFamily="34" charset="0"/>
          </a:endParaRPr>
        </a:p>
      </dgm:t>
    </dgm:pt>
    <dgm:pt modelId="{3C712115-255F-E747-BEFF-5D78ECDC69EE}" type="sibTrans" cxnId="{31320E35-0B94-1348-904F-E26C11844E66}">
      <dgm:prSet/>
      <dgm:spPr/>
      <dgm:t>
        <a:bodyPr/>
        <a:lstStyle/>
        <a:p>
          <a:endParaRPr lang="en-US">
            <a:latin typeface="Calibri" panose="020F0502020204030204" pitchFamily="34" charset="0"/>
            <a:cs typeface="Calibri" panose="020F0502020204030204" pitchFamily="34" charset="0"/>
          </a:endParaRPr>
        </a:p>
      </dgm:t>
    </dgm:pt>
    <dgm:pt modelId="{C504B1AB-E2B4-4549-9F7E-2926A5EE85AD}">
      <dgm:prSet phldrT="[Text]" custT="1"/>
      <dgm:spPr/>
      <dgm:t>
        <a:bodyPr/>
        <a:lstStyle/>
        <a:p>
          <a:r>
            <a:rPr lang="en-US" sz="1600" dirty="0">
              <a:latin typeface="Calibri" panose="020F0502020204030204" pitchFamily="34" charset="0"/>
              <a:cs typeface="Calibri" panose="020F0502020204030204" pitchFamily="34" charset="0"/>
            </a:rPr>
            <a:t>Repeatable builds and orchestration            </a:t>
          </a:r>
          <a:r>
            <a:rPr lang="en-US" sz="1600" i="1" dirty="0">
              <a:latin typeface="Calibri" panose="020F0502020204030204" pitchFamily="34" charset="0"/>
              <a:cs typeface="Calibri" panose="020F0502020204030204" pitchFamily="34" charset="0"/>
            </a:rPr>
            <a:t>(microservices, CI/CD)</a:t>
          </a:r>
        </a:p>
      </dgm:t>
    </dgm:pt>
    <dgm:pt modelId="{D7340014-64EF-574F-99BE-753B0D0CC67A}" type="parTrans" cxnId="{0BA3D878-790E-A147-A50A-6BD69F1F57CF}">
      <dgm:prSet/>
      <dgm:spPr/>
      <dgm:t>
        <a:bodyPr/>
        <a:lstStyle/>
        <a:p>
          <a:endParaRPr lang="en-US">
            <a:latin typeface="Calibri" panose="020F0502020204030204" pitchFamily="34" charset="0"/>
            <a:cs typeface="Calibri" panose="020F0502020204030204" pitchFamily="34" charset="0"/>
          </a:endParaRPr>
        </a:p>
      </dgm:t>
    </dgm:pt>
    <dgm:pt modelId="{755CB723-9E67-B645-9F1E-2F4675E280FA}" type="sibTrans" cxnId="{0BA3D878-790E-A147-A50A-6BD69F1F57CF}">
      <dgm:prSet/>
      <dgm:spPr/>
      <dgm:t>
        <a:bodyPr/>
        <a:lstStyle/>
        <a:p>
          <a:endParaRPr lang="en-US">
            <a:latin typeface="Calibri" panose="020F0502020204030204" pitchFamily="34" charset="0"/>
            <a:cs typeface="Calibri" panose="020F0502020204030204" pitchFamily="34" charset="0"/>
          </a:endParaRPr>
        </a:p>
      </dgm:t>
    </dgm:pt>
    <dgm:pt modelId="{B1D27B01-71A9-C14A-9A7B-A2393AA51A06}">
      <dgm:prSet phldrT="[Text]" custT="1"/>
      <dgm:spPr/>
      <dgm:t>
        <a:bodyPr/>
        <a:lstStyle/>
        <a:p>
          <a:r>
            <a:rPr lang="en-US" sz="1600" dirty="0">
              <a:latin typeface="Calibri" panose="020F0502020204030204" pitchFamily="34" charset="0"/>
              <a:cs typeface="Calibri" panose="020F0502020204030204" pitchFamily="34" charset="0"/>
            </a:rPr>
            <a:t>Portability </a:t>
          </a:r>
          <a:br>
            <a:rPr lang="en-US" sz="1600" dirty="0">
              <a:latin typeface="Calibri" panose="020F0502020204030204" pitchFamily="34" charset="0"/>
              <a:cs typeface="Calibri" panose="020F0502020204030204" pitchFamily="34" charset="0"/>
            </a:rPr>
          </a:br>
          <a:r>
            <a:rPr lang="en-US" sz="1600" i="1" dirty="0">
              <a:latin typeface="Calibri" panose="020F0502020204030204" pitchFamily="34" charset="0"/>
              <a:cs typeface="Calibri" panose="020F0502020204030204" pitchFamily="34" charset="0"/>
            </a:rPr>
            <a:t>(on-premises and cloud)</a:t>
          </a:r>
        </a:p>
      </dgm:t>
    </dgm:pt>
    <dgm:pt modelId="{5AA0610F-95F5-A04E-87A3-BB4312C0C145}" type="parTrans" cxnId="{C9E437F6-E16A-7D4C-9F00-25AB2BF5F979}">
      <dgm:prSet/>
      <dgm:spPr/>
      <dgm:t>
        <a:bodyPr/>
        <a:lstStyle/>
        <a:p>
          <a:endParaRPr lang="en-US">
            <a:latin typeface="Calibri" panose="020F0502020204030204" pitchFamily="34" charset="0"/>
            <a:cs typeface="Calibri" panose="020F0502020204030204" pitchFamily="34" charset="0"/>
          </a:endParaRPr>
        </a:p>
      </dgm:t>
    </dgm:pt>
    <dgm:pt modelId="{75AA25D2-5E4F-E746-BD8F-8BAF98A8316F}" type="sibTrans" cxnId="{C9E437F6-E16A-7D4C-9F00-25AB2BF5F979}">
      <dgm:prSet/>
      <dgm:spPr/>
      <dgm:t>
        <a:bodyPr/>
        <a:lstStyle/>
        <a:p>
          <a:endParaRPr lang="en-US">
            <a:latin typeface="Calibri" panose="020F0502020204030204" pitchFamily="34" charset="0"/>
            <a:cs typeface="Calibri" panose="020F0502020204030204" pitchFamily="34" charset="0"/>
          </a:endParaRPr>
        </a:p>
      </dgm:t>
    </dgm:pt>
    <dgm:pt modelId="{0F7522AD-3E2B-C741-8F99-718952913DF3}">
      <dgm:prSet phldrT="[Text]" custT="1"/>
      <dgm:spPr/>
      <dgm:t>
        <a:bodyPr/>
        <a:lstStyle/>
        <a:p>
          <a:r>
            <a:rPr lang="en-US" sz="1600" dirty="0">
              <a:latin typeface="Calibri" panose="020F0502020204030204" pitchFamily="34" charset="0"/>
              <a:cs typeface="Calibri" panose="020F0502020204030204" pitchFamily="34" charset="0"/>
            </a:rPr>
            <a:t>Efficient resource utilization</a:t>
          </a:r>
          <a:br>
            <a:rPr lang="en-US" sz="1600" dirty="0">
              <a:latin typeface="Calibri" panose="020F0502020204030204" pitchFamily="34" charset="0"/>
              <a:cs typeface="Calibri" panose="020F0502020204030204" pitchFamily="34" charset="0"/>
            </a:rPr>
          </a:br>
          <a:r>
            <a:rPr lang="en-US" sz="1600" i="1" dirty="0">
              <a:latin typeface="Calibri" panose="020F0502020204030204" pitchFamily="34" charset="0"/>
              <a:cs typeface="Calibri" panose="020F0502020204030204" pitchFamily="34" charset="0"/>
            </a:rPr>
            <a:t>(bare metal or VMs)</a:t>
          </a:r>
          <a:endParaRPr lang="en-US" sz="1600" dirty="0">
            <a:latin typeface="Calibri" panose="020F0502020204030204" pitchFamily="34" charset="0"/>
            <a:cs typeface="Calibri" panose="020F0502020204030204" pitchFamily="34" charset="0"/>
          </a:endParaRPr>
        </a:p>
      </dgm:t>
    </dgm:pt>
    <dgm:pt modelId="{94C86E22-3DC5-1E4B-A4BA-BA00AB9B38E1}" type="parTrans" cxnId="{2CCD6265-26F4-FF44-B0E5-944AFD5D623D}">
      <dgm:prSet/>
      <dgm:spPr/>
      <dgm:t>
        <a:bodyPr/>
        <a:lstStyle/>
        <a:p>
          <a:endParaRPr lang="en-US">
            <a:latin typeface="Calibri" panose="020F0502020204030204" pitchFamily="34" charset="0"/>
            <a:cs typeface="Calibri" panose="020F0502020204030204" pitchFamily="34" charset="0"/>
          </a:endParaRPr>
        </a:p>
      </dgm:t>
    </dgm:pt>
    <dgm:pt modelId="{D07BAD07-2FC2-C649-B70A-E086974701C9}" type="sibTrans" cxnId="{2CCD6265-26F4-FF44-B0E5-944AFD5D623D}">
      <dgm:prSet/>
      <dgm:spPr/>
      <dgm:t>
        <a:bodyPr/>
        <a:lstStyle/>
        <a:p>
          <a:endParaRPr lang="en-US">
            <a:latin typeface="Calibri" panose="020F0502020204030204" pitchFamily="34" charset="0"/>
            <a:cs typeface="Calibri" panose="020F0502020204030204" pitchFamily="34" charset="0"/>
          </a:endParaRPr>
        </a:p>
      </dgm:t>
    </dgm:pt>
    <dgm:pt modelId="{23173856-0496-DC4F-9A9A-FA15DBAE613C}">
      <dgm:prSet phldrT="[Text]" custT="1"/>
      <dgm:spPr/>
      <dgm:t>
        <a:bodyPr/>
        <a:lstStyle/>
        <a:p>
          <a:r>
            <a:rPr lang="en-US" sz="1600" dirty="0">
              <a:latin typeface="Calibri" panose="020F0502020204030204" pitchFamily="34" charset="0"/>
              <a:cs typeface="Calibri" panose="020F0502020204030204" pitchFamily="34" charset="0"/>
            </a:rPr>
            <a:t>Write once, run anywhere</a:t>
          </a:r>
        </a:p>
      </dgm:t>
    </dgm:pt>
    <dgm:pt modelId="{4EB11B59-EFA2-3F4E-8650-FF2EDC8A8C54}" type="parTrans" cxnId="{34B93D8B-3024-154C-BB42-13FFEEF3425F}">
      <dgm:prSet/>
      <dgm:spPr/>
      <dgm:t>
        <a:bodyPr/>
        <a:lstStyle/>
        <a:p>
          <a:endParaRPr lang="en-US">
            <a:latin typeface="Calibri" panose="020F0502020204030204" pitchFamily="34" charset="0"/>
            <a:cs typeface="Calibri" panose="020F0502020204030204" pitchFamily="34" charset="0"/>
          </a:endParaRPr>
        </a:p>
      </dgm:t>
    </dgm:pt>
    <dgm:pt modelId="{06CCF3AA-4677-3149-AD73-DC1962752E56}" type="sibTrans" cxnId="{34B93D8B-3024-154C-BB42-13FFEEF3425F}">
      <dgm:prSet/>
      <dgm:spPr/>
      <dgm:t>
        <a:bodyPr/>
        <a:lstStyle/>
        <a:p>
          <a:endParaRPr lang="en-US">
            <a:latin typeface="Calibri" panose="020F0502020204030204" pitchFamily="34" charset="0"/>
            <a:cs typeface="Calibri" panose="020F0502020204030204" pitchFamily="34" charset="0"/>
          </a:endParaRPr>
        </a:p>
      </dgm:t>
    </dgm:pt>
    <dgm:pt modelId="{B2C90710-64E4-5049-B35E-082D78FC758E}">
      <dgm:prSet phldrT="[Text]" custT="1"/>
      <dgm:spPr/>
      <dgm:t>
        <a:bodyPr/>
        <a:lstStyle/>
        <a:p>
          <a:r>
            <a:rPr lang="en-US" sz="1600" dirty="0">
              <a:latin typeface="Calibri" panose="020F0502020204030204" pitchFamily="34" charset="0"/>
              <a:cs typeface="Calibri" panose="020F0502020204030204" pitchFamily="34" charset="0"/>
            </a:rPr>
            <a:t>Agility and elasticity</a:t>
          </a:r>
          <a:br>
            <a:rPr lang="en-US" sz="1600" dirty="0">
              <a:latin typeface="Calibri" panose="020F0502020204030204" pitchFamily="34" charset="0"/>
              <a:cs typeface="Calibri" panose="020F0502020204030204" pitchFamily="34" charset="0"/>
            </a:rPr>
          </a:br>
          <a:r>
            <a:rPr lang="en-US" sz="1600" i="1" dirty="0">
              <a:latin typeface="Calibri" panose="020F0502020204030204" pitchFamily="34" charset="0"/>
              <a:cs typeface="Calibri" panose="020F0502020204030204" pitchFamily="34" charset="0"/>
            </a:rPr>
            <a:t>(fast provisioning, auto-scale)</a:t>
          </a:r>
          <a:endParaRPr lang="en-US" sz="1600" dirty="0">
            <a:latin typeface="Calibri" panose="020F0502020204030204" pitchFamily="34" charset="0"/>
            <a:cs typeface="Calibri" panose="020F0502020204030204" pitchFamily="34" charset="0"/>
          </a:endParaRPr>
        </a:p>
      </dgm:t>
    </dgm:pt>
    <dgm:pt modelId="{7087B8AA-38F1-E445-BF81-BDCAD5B0B0F5}" type="parTrans" cxnId="{AAB1AEBD-B8EA-C140-B553-89EF3ECCCFEE}">
      <dgm:prSet/>
      <dgm:spPr/>
      <dgm:t>
        <a:bodyPr/>
        <a:lstStyle/>
        <a:p>
          <a:endParaRPr lang="en-US">
            <a:latin typeface="Calibri" panose="020F0502020204030204" pitchFamily="34" charset="0"/>
            <a:cs typeface="Calibri" panose="020F0502020204030204" pitchFamily="34" charset="0"/>
          </a:endParaRPr>
        </a:p>
      </dgm:t>
    </dgm:pt>
    <dgm:pt modelId="{2534F6EE-0C74-FD43-87D9-0E2526C8FD75}" type="sibTrans" cxnId="{AAB1AEBD-B8EA-C140-B553-89EF3ECCCFEE}">
      <dgm:prSet/>
      <dgm:spPr/>
      <dgm:t>
        <a:bodyPr/>
        <a:lstStyle/>
        <a:p>
          <a:endParaRPr lang="en-US">
            <a:latin typeface="Calibri" panose="020F0502020204030204" pitchFamily="34" charset="0"/>
            <a:cs typeface="Calibri" panose="020F0502020204030204" pitchFamily="34" charset="0"/>
          </a:endParaRPr>
        </a:p>
      </dgm:t>
    </dgm:pt>
    <dgm:pt modelId="{7B79CD63-9496-3C4A-A161-A82E4CC1E34D}">
      <dgm:prSet phldrT="[Text]" custT="1"/>
      <dgm:spPr>
        <a:ln>
          <a:solidFill>
            <a:schemeClr val="accent1">
              <a:lumMod val="75000"/>
            </a:schemeClr>
          </a:solidFill>
        </a:ln>
      </dgm:spPr>
      <dgm:t>
        <a:bodyPr/>
        <a:lstStyle/>
        <a:p>
          <a:r>
            <a:rPr lang="en-US" sz="2800" b="1" dirty="0">
              <a:latin typeface="Calibri" panose="020F0502020204030204" pitchFamily="34" charset="0"/>
              <a:cs typeface="Calibri" panose="020F0502020204030204" pitchFamily="34" charset="0"/>
            </a:rPr>
            <a:t>Infrastructure</a:t>
          </a:r>
        </a:p>
      </dgm:t>
    </dgm:pt>
    <dgm:pt modelId="{EC9B0109-6C11-DD4F-B8F4-59BF4AD47315}" type="sibTrans" cxnId="{D217E489-8EB5-964E-83A6-DF628CEAC317}">
      <dgm:prSet/>
      <dgm:spPr/>
      <dgm:t>
        <a:bodyPr/>
        <a:lstStyle/>
        <a:p>
          <a:endParaRPr lang="en-US">
            <a:latin typeface="Calibri" panose="020F0502020204030204" pitchFamily="34" charset="0"/>
            <a:cs typeface="Calibri" panose="020F0502020204030204" pitchFamily="34" charset="0"/>
          </a:endParaRPr>
        </a:p>
      </dgm:t>
    </dgm:pt>
    <dgm:pt modelId="{5612DB0E-0F89-C844-AD05-540BABA9B9D7}" type="parTrans" cxnId="{D217E489-8EB5-964E-83A6-DF628CEAC317}">
      <dgm:prSet/>
      <dgm:spPr/>
      <dgm:t>
        <a:bodyPr/>
        <a:lstStyle/>
        <a:p>
          <a:endParaRPr lang="en-US">
            <a:latin typeface="Calibri" panose="020F0502020204030204" pitchFamily="34" charset="0"/>
            <a:cs typeface="Calibri" panose="020F0502020204030204" pitchFamily="34" charset="0"/>
          </a:endParaRPr>
        </a:p>
      </dgm:t>
    </dgm:pt>
    <dgm:pt modelId="{B4388883-21CF-4147-8957-E1791FB5932A}">
      <dgm:prSet phldrT="[Text]" custT="1"/>
      <dgm:spPr/>
      <dgm:t>
        <a:bodyPr/>
        <a:lstStyle/>
        <a:p>
          <a:pPr>
            <a:buNone/>
          </a:pPr>
          <a:r>
            <a:rPr lang="en-US" sz="1600" i="1" dirty="0">
              <a:latin typeface="Calibri" panose="020F0502020204030204" pitchFamily="34" charset="0"/>
              <a:cs typeface="Calibri" panose="020F0502020204030204" pitchFamily="34" charset="0"/>
            </a:rPr>
            <a:t>(configs, libraries, driver versions, models)</a:t>
          </a:r>
        </a:p>
      </dgm:t>
    </dgm:pt>
    <dgm:pt modelId="{F9D7C34A-FC05-AF41-9B43-A2749A856312}" type="parTrans" cxnId="{30C14633-F3C7-E24C-AB58-6546764F1FE5}">
      <dgm:prSet/>
      <dgm:spPr/>
      <dgm:t>
        <a:bodyPr/>
        <a:lstStyle/>
        <a:p>
          <a:endParaRPr lang="en-US"/>
        </a:p>
      </dgm:t>
    </dgm:pt>
    <dgm:pt modelId="{29178396-A2EA-AC4D-8B88-D3DA93CACA6F}" type="sibTrans" cxnId="{30C14633-F3C7-E24C-AB58-6546764F1FE5}">
      <dgm:prSet/>
      <dgm:spPr/>
      <dgm:t>
        <a:bodyPr/>
        <a:lstStyle/>
        <a:p>
          <a:endParaRPr lang="en-US"/>
        </a:p>
      </dgm:t>
    </dgm:pt>
    <dgm:pt modelId="{60D028B6-B6D7-2A4F-8383-2C70EDE7F3C5}" type="pres">
      <dgm:prSet presAssocID="{9FEA0B30-0979-AF4A-B209-FB7C69C90FD7}" presName="Name0" presStyleCnt="0">
        <dgm:presLayoutVars>
          <dgm:dir/>
          <dgm:animLvl val="lvl"/>
          <dgm:resizeHandles val="exact"/>
        </dgm:presLayoutVars>
      </dgm:prSet>
      <dgm:spPr/>
      <dgm:t>
        <a:bodyPr/>
        <a:lstStyle/>
        <a:p>
          <a:endParaRPr lang="en-US"/>
        </a:p>
      </dgm:t>
    </dgm:pt>
    <dgm:pt modelId="{A1AB5F68-DA98-714E-B716-3F98AD44134D}" type="pres">
      <dgm:prSet presAssocID="{7B79CD63-9496-3C4A-A161-A82E4CC1E34D}" presName="composite" presStyleCnt="0"/>
      <dgm:spPr/>
    </dgm:pt>
    <dgm:pt modelId="{2FD910FA-7B7E-7644-9461-2F7D47528F4B}" type="pres">
      <dgm:prSet presAssocID="{7B79CD63-9496-3C4A-A161-A82E4CC1E34D}" presName="parTx" presStyleLbl="alignNode1" presStyleIdx="0" presStyleCnt="2">
        <dgm:presLayoutVars>
          <dgm:chMax val="0"/>
          <dgm:chPref val="0"/>
          <dgm:bulletEnabled val="1"/>
        </dgm:presLayoutVars>
      </dgm:prSet>
      <dgm:spPr/>
      <dgm:t>
        <a:bodyPr/>
        <a:lstStyle/>
        <a:p>
          <a:endParaRPr lang="en-US"/>
        </a:p>
      </dgm:t>
    </dgm:pt>
    <dgm:pt modelId="{033253A9-F72D-4B40-9D89-8E7F1C8B171D}" type="pres">
      <dgm:prSet presAssocID="{7B79CD63-9496-3C4A-A161-A82E4CC1E34D}" presName="desTx" presStyleLbl="alignAccFollowNode1" presStyleIdx="0" presStyleCnt="2" custScaleY="100000">
        <dgm:presLayoutVars>
          <dgm:bulletEnabled val="1"/>
        </dgm:presLayoutVars>
      </dgm:prSet>
      <dgm:spPr/>
      <dgm:t>
        <a:bodyPr/>
        <a:lstStyle/>
        <a:p>
          <a:endParaRPr lang="en-US"/>
        </a:p>
      </dgm:t>
    </dgm:pt>
    <dgm:pt modelId="{4D37BA52-A41F-F14A-8A3C-1F4700173801}" type="pres">
      <dgm:prSet presAssocID="{EC9B0109-6C11-DD4F-B8F4-59BF4AD47315}" presName="space" presStyleCnt="0"/>
      <dgm:spPr/>
    </dgm:pt>
    <dgm:pt modelId="{EDAC503B-117E-7C41-AA25-046316E5F366}" type="pres">
      <dgm:prSet presAssocID="{5E7EFDEA-2DF2-B943-A0D4-E64432DF6EC3}" presName="composite" presStyleCnt="0"/>
      <dgm:spPr/>
    </dgm:pt>
    <dgm:pt modelId="{B980608A-C61E-EA43-9F04-CCA3624EEAEB}" type="pres">
      <dgm:prSet presAssocID="{5E7EFDEA-2DF2-B943-A0D4-E64432DF6EC3}" presName="parTx" presStyleLbl="alignNode1" presStyleIdx="1" presStyleCnt="2">
        <dgm:presLayoutVars>
          <dgm:chMax val="0"/>
          <dgm:chPref val="0"/>
          <dgm:bulletEnabled val="1"/>
        </dgm:presLayoutVars>
      </dgm:prSet>
      <dgm:spPr/>
      <dgm:t>
        <a:bodyPr/>
        <a:lstStyle/>
        <a:p>
          <a:endParaRPr lang="en-US"/>
        </a:p>
      </dgm:t>
    </dgm:pt>
    <dgm:pt modelId="{29EC3CDB-EA19-4649-ACDF-1AB174F3D6F9}" type="pres">
      <dgm:prSet presAssocID="{5E7EFDEA-2DF2-B943-A0D4-E64432DF6EC3}" presName="desTx" presStyleLbl="alignAccFollowNode1" presStyleIdx="1" presStyleCnt="2">
        <dgm:presLayoutVars>
          <dgm:bulletEnabled val="1"/>
        </dgm:presLayoutVars>
      </dgm:prSet>
      <dgm:spPr/>
      <dgm:t>
        <a:bodyPr/>
        <a:lstStyle/>
        <a:p>
          <a:endParaRPr lang="en-US"/>
        </a:p>
      </dgm:t>
    </dgm:pt>
  </dgm:ptLst>
  <dgm:cxnLst>
    <dgm:cxn modelId="{4B723CBD-887B-4586-9973-D656743066FB}" type="presOf" srcId="{7B79CD63-9496-3C4A-A161-A82E4CC1E34D}" destId="{2FD910FA-7B7E-7644-9461-2F7D47528F4B}" srcOrd="0" destOrd="0" presId="urn:microsoft.com/office/officeart/2005/8/layout/hList1"/>
    <dgm:cxn modelId="{C9E437F6-E16A-7D4C-9F00-25AB2BF5F979}" srcId="{7B79CD63-9496-3C4A-A161-A82E4CC1E34D}" destId="{B1D27B01-71A9-C14A-9A7B-A2393AA51A06}" srcOrd="2" destOrd="0" parTransId="{5AA0610F-95F5-A04E-87A3-BB4312C0C145}" sibTransId="{75AA25D2-5E4F-E746-BD8F-8BAF98A8316F}"/>
    <dgm:cxn modelId="{31320E35-0B94-1348-904F-E26C11844E66}" srcId="{5E7EFDEA-2DF2-B943-A0D4-E64432DF6EC3}" destId="{89D29122-BB01-3542-9997-5A9A07E2B7D3}" srcOrd="0" destOrd="0" parTransId="{AD15B569-C42E-474B-9D2A-B42F2F2FF558}" sibTransId="{3C712115-255F-E747-BEFF-5D78ECDC69EE}"/>
    <dgm:cxn modelId="{FF071792-2934-44C9-83B4-33D1BE518DE2}" type="presOf" srcId="{B1D27B01-71A9-C14A-9A7B-A2393AA51A06}" destId="{033253A9-F72D-4B40-9D89-8E7F1C8B171D}" srcOrd="0" destOrd="2" presId="urn:microsoft.com/office/officeart/2005/8/layout/hList1"/>
    <dgm:cxn modelId="{BB5879AF-C32D-6B49-BEA5-6965ED822A3E}" srcId="{9FEA0B30-0979-AF4A-B209-FB7C69C90FD7}" destId="{5E7EFDEA-2DF2-B943-A0D4-E64432DF6EC3}" srcOrd="1" destOrd="0" parTransId="{461F5900-7C5F-6945-8C18-13373E384058}" sibTransId="{9C4DC402-C363-E542-AE05-17D4E480DCE5}"/>
    <dgm:cxn modelId="{3AD963DB-E391-483E-94EC-621A03ACACBB}" type="presOf" srcId="{9AE69678-8281-4F49-8B61-9E7B1A999911}" destId="{033253A9-F72D-4B40-9D89-8E7F1C8B171D}" srcOrd="0" destOrd="1" presId="urn:microsoft.com/office/officeart/2005/8/layout/hList1"/>
    <dgm:cxn modelId="{AAB1AEBD-B8EA-C140-B553-89EF3ECCCFEE}" srcId="{7B79CD63-9496-3C4A-A161-A82E4CC1E34D}" destId="{B2C90710-64E4-5049-B35E-082D78FC758E}" srcOrd="0" destOrd="0" parTransId="{7087B8AA-38F1-E445-BF81-BDCAD5B0B0F5}" sibTransId="{2534F6EE-0C74-FD43-87D9-0E2526C8FD75}"/>
    <dgm:cxn modelId="{58AED3BF-8205-4E5A-817A-03EB6B06CF70}" type="presOf" srcId="{23173856-0496-DC4F-9A9A-FA15DBAE613C}" destId="{29EC3CDB-EA19-4649-ACDF-1AB174F3D6F9}" srcOrd="0" destOrd="3" presId="urn:microsoft.com/office/officeart/2005/8/layout/hList1"/>
    <dgm:cxn modelId="{42255E50-89C3-4125-AFB5-1D4FE0CABEAD}" type="presOf" srcId="{B2C90710-64E4-5049-B35E-082D78FC758E}" destId="{033253A9-F72D-4B40-9D89-8E7F1C8B171D}" srcOrd="0" destOrd="0" presId="urn:microsoft.com/office/officeart/2005/8/layout/hList1"/>
    <dgm:cxn modelId="{2CCD6265-26F4-FF44-B0E5-944AFD5D623D}" srcId="{7B79CD63-9496-3C4A-A161-A82E4CC1E34D}" destId="{0F7522AD-3E2B-C741-8F99-718952913DF3}" srcOrd="3" destOrd="0" parTransId="{94C86E22-3DC5-1E4B-A4BA-BA00AB9B38E1}" sibTransId="{D07BAD07-2FC2-C649-B70A-E086974701C9}"/>
    <dgm:cxn modelId="{0BA3D878-790E-A147-A50A-6BD69F1F57CF}" srcId="{5E7EFDEA-2DF2-B943-A0D4-E64432DF6EC3}" destId="{C504B1AB-E2B4-4549-9F7E-2926A5EE85AD}" srcOrd="1" destOrd="0" parTransId="{D7340014-64EF-574F-99BE-753B0D0CC67A}" sibTransId="{755CB723-9E67-B645-9F1E-2F4675E280FA}"/>
    <dgm:cxn modelId="{46DB8182-BCAD-4F27-9D1F-EDAE521C60C4}" type="presOf" srcId="{C504B1AB-E2B4-4549-9F7E-2926A5EE85AD}" destId="{29EC3CDB-EA19-4649-ACDF-1AB174F3D6F9}" srcOrd="0" destOrd="2" presId="urn:microsoft.com/office/officeart/2005/8/layout/hList1"/>
    <dgm:cxn modelId="{D217E489-8EB5-964E-83A6-DF628CEAC317}" srcId="{9FEA0B30-0979-AF4A-B209-FB7C69C90FD7}" destId="{7B79CD63-9496-3C4A-A161-A82E4CC1E34D}" srcOrd="0" destOrd="0" parTransId="{5612DB0E-0F89-C844-AD05-540BABA9B9D7}" sibTransId="{EC9B0109-6C11-DD4F-B8F4-59BF4AD47315}"/>
    <dgm:cxn modelId="{CB84E98C-38D5-4637-AB76-B2C0ED97B771}" type="presOf" srcId="{9FEA0B30-0979-AF4A-B209-FB7C69C90FD7}" destId="{60D028B6-B6D7-2A4F-8383-2C70EDE7F3C5}" srcOrd="0" destOrd="0" presId="urn:microsoft.com/office/officeart/2005/8/layout/hList1"/>
    <dgm:cxn modelId="{D1C95FAF-2618-4C7C-A839-0055E527B455}" type="presOf" srcId="{5E7EFDEA-2DF2-B943-A0D4-E64432DF6EC3}" destId="{B980608A-C61E-EA43-9F04-CCA3624EEAEB}" srcOrd="0" destOrd="0" presId="urn:microsoft.com/office/officeart/2005/8/layout/hList1"/>
    <dgm:cxn modelId="{698E7104-CF77-4A05-AB5A-31E35EE21A21}" type="presOf" srcId="{B4388883-21CF-4147-8957-E1791FB5932A}" destId="{29EC3CDB-EA19-4649-ACDF-1AB174F3D6F9}" srcOrd="0" destOrd="1" presId="urn:microsoft.com/office/officeart/2005/8/layout/hList1"/>
    <dgm:cxn modelId="{34B93D8B-3024-154C-BB42-13FFEEF3425F}" srcId="{5E7EFDEA-2DF2-B943-A0D4-E64432DF6EC3}" destId="{23173856-0496-DC4F-9A9A-FA15DBAE613C}" srcOrd="2" destOrd="0" parTransId="{4EB11B59-EFA2-3F4E-8650-FF2EDC8A8C54}" sibTransId="{06CCF3AA-4677-3149-AD73-DC1962752E56}"/>
    <dgm:cxn modelId="{24207DAE-816B-48A8-9FBB-F6C3E7C592E2}" type="presOf" srcId="{0F7522AD-3E2B-C741-8F99-718952913DF3}" destId="{033253A9-F72D-4B40-9D89-8E7F1C8B171D}" srcOrd="0" destOrd="3" presId="urn:microsoft.com/office/officeart/2005/8/layout/hList1"/>
    <dgm:cxn modelId="{30C14633-F3C7-E24C-AB58-6546764F1FE5}" srcId="{89D29122-BB01-3542-9997-5A9A07E2B7D3}" destId="{B4388883-21CF-4147-8957-E1791FB5932A}" srcOrd="0" destOrd="0" parTransId="{F9D7C34A-FC05-AF41-9B43-A2749A856312}" sibTransId="{29178396-A2EA-AC4D-8B88-D3DA93CACA6F}"/>
    <dgm:cxn modelId="{D40389BC-0C24-4BDB-A826-525F4968784A}" type="presOf" srcId="{89D29122-BB01-3542-9997-5A9A07E2B7D3}" destId="{29EC3CDB-EA19-4649-ACDF-1AB174F3D6F9}" srcOrd="0" destOrd="0" presId="urn:microsoft.com/office/officeart/2005/8/layout/hList1"/>
    <dgm:cxn modelId="{90ED3A41-09D4-8F47-B393-0F85B2AE3470}" srcId="{7B79CD63-9496-3C4A-A161-A82E4CC1E34D}" destId="{9AE69678-8281-4F49-8B61-9E7B1A999911}" srcOrd="1" destOrd="0" parTransId="{8EAD9D9B-B4CA-9E45-A165-E7444D73C738}" sibTransId="{B09A5BF0-D7C9-9B4C-90D0-E5499D019F38}"/>
    <dgm:cxn modelId="{65B23D59-2443-47A3-BCAC-41CBD8390179}" type="presParOf" srcId="{60D028B6-B6D7-2A4F-8383-2C70EDE7F3C5}" destId="{A1AB5F68-DA98-714E-B716-3F98AD44134D}" srcOrd="0" destOrd="0" presId="urn:microsoft.com/office/officeart/2005/8/layout/hList1"/>
    <dgm:cxn modelId="{92B4D13B-8FA6-4901-B420-F9131C007AF9}" type="presParOf" srcId="{A1AB5F68-DA98-714E-B716-3F98AD44134D}" destId="{2FD910FA-7B7E-7644-9461-2F7D47528F4B}" srcOrd="0" destOrd="0" presId="urn:microsoft.com/office/officeart/2005/8/layout/hList1"/>
    <dgm:cxn modelId="{7B911EB9-D035-440D-B5EB-CD8E30CF8B30}" type="presParOf" srcId="{A1AB5F68-DA98-714E-B716-3F98AD44134D}" destId="{033253A9-F72D-4B40-9D89-8E7F1C8B171D}" srcOrd="1" destOrd="0" presId="urn:microsoft.com/office/officeart/2005/8/layout/hList1"/>
    <dgm:cxn modelId="{68D4A438-9BD6-483A-8AF2-E92021DE1A6B}" type="presParOf" srcId="{60D028B6-B6D7-2A4F-8383-2C70EDE7F3C5}" destId="{4D37BA52-A41F-F14A-8A3C-1F4700173801}" srcOrd="1" destOrd="0" presId="urn:microsoft.com/office/officeart/2005/8/layout/hList1"/>
    <dgm:cxn modelId="{4FD54A17-EB37-4C4D-8202-DAFDDD311A2F}" type="presParOf" srcId="{60D028B6-B6D7-2A4F-8383-2C70EDE7F3C5}" destId="{EDAC503B-117E-7C41-AA25-046316E5F366}" srcOrd="2" destOrd="0" presId="urn:microsoft.com/office/officeart/2005/8/layout/hList1"/>
    <dgm:cxn modelId="{35D53628-80C8-4476-8017-67944E822A87}" type="presParOf" srcId="{EDAC503B-117E-7C41-AA25-046316E5F366}" destId="{B980608A-C61E-EA43-9F04-CCA3624EEAEB}" srcOrd="0" destOrd="0" presId="urn:microsoft.com/office/officeart/2005/8/layout/hList1"/>
    <dgm:cxn modelId="{8A5CE998-891B-4D58-8E75-2E6B53BA63DC}" type="presParOf" srcId="{EDAC503B-117E-7C41-AA25-046316E5F366}" destId="{29EC3CDB-EA19-4649-ACDF-1AB174F3D6F9}"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D910FA-7B7E-7644-9461-2F7D47528F4B}">
      <dsp:nvSpPr>
        <dsp:cNvPr id="0" name=""/>
        <dsp:cNvSpPr/>
      </dsp:nvSpPr>
      <dsp:spPr>
        <a:xfrm>
          <a:off x="41" y="2335"/>
          <a:ext cx="3974740" cy="1065600"/>
        </a:xfrm>
        <a:prstGeom prst="rect">
          <a:avLst/>
        </a:prstGeom>
        <a:solidFill>
          <a:schemeClr val="accent2">
            <a:hueOff val="0"/>
            <a:satOff val="0"/>
            <a:lumOff val="0"/>
            <a:alphaOff val="0"/>
          </a:schemeClr>
        </a:solidFill>
        <a:ln>
          <a:solidFill>
            <a:schemeClr val="accent1">
              <a:lumMod val="75000"/>
            </a:schemeClr>
          </a:solid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99136" tIns="113792" rIns="199136" bIns="113792" numCol="1" spcCol="1270" anchor="ctr" anchorCtr="0">
          <a:noAutofit/>
        </a:bodyPr>
        <a:lstStyle/>
        <a:p>
          <a:pPr lvl="0" algn="ctr" defTabSz="1244600">
            <a:lnSpc>
              <a:spcPct val="90000"/>
            </a:lnSpc>
            <a:spcBef>
              <a:spcPct val="0"/>
            </a:spcBef>
            <a:spcAft>
              <a:spcPct val="35000"/>
            </a:spcAft>
          </a:pPr>
          <a:r>
            <a:rPr lang="en-US" sz="2800" b="1" kern="1200" dirty="0">
              <a:latin typeface="Calibri" panose="020F0502020204030204" pitchFamily="34" charset="0"/>
              <a:cs typeface="Calibri" panose="020F0502020204030204" pitchFamily="34" charset="0"/>
            </a:rPr>
            <a:t>Infrastructure</a:t>
          </a:r>
        </a:p>
      </dsp:txBody>
      <dsp:txXfrm>
        <a:off x="41" y="2335"/>
        <a:ext cx="3974740" cy="1065600"/>
      </dsp:txXfrm>
    </dsp:sp>
    <dsp:sp modelId="{033253A9-F72D-4B40-9D89-8E7F1C8B171D}">
      <dsp:nvSpPr>
        <dsp:cNvPr id="0" name=""/>
        <dsp:cNvSpPr/>
      </dsp:nvSpPr>
      <dsp:spPr>
        <a:xfrm>
          <a:off x="41" y="1067935"/>
          <a:ext cx="3974740" cy="2132865"/>
        </a:xfrm>
        <a:prstGeom prst="rect">
          <a:avLst/>
        </a:prstGeom>
        <a:solidFill>
          <a:schemeClr val="accent2">
            <a:tint val="40000"/>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dirty="0">
              <a:latin typeface="Calibri" panose="020F0502020204030204" pitchFamily="34" charset="0"/>
              <a:cs typeface="Calibri" panose="020F0502020204030204" pitchFamily="34" charset="0"/>
            </a:rPr>
            <a:t>Agility and elasticity</a:t>
          </a:r>
          <a:br>
            <a:rPr lang="en-US" sz="1600" kern="1200" dirty="0">
              <a:latin typeface="Calibri" panose="020F0502020204030204" pitchFamily="34" charset="0"/>
              <a:cs typeface="Calibri" panose="020F0502020204030204" pitchFamily="34" charset="0"/>
            </a:rPr>
          </a:br>
          <a:r>
            <a:rPr lang="en-US" sz="1600" i="1" kern="1200" dirty="0">
              <a:latin typeface="Calibri" panose="020F0502020204030204" pitchFamily="34" charset="0"/>
              <a:cs typeface="Calibri" panose="020F0502020204030204" pitchFamily="34" charset="0"/>
            </a:rPr>
            <a:t>(fast provisioning, auto-scale)</a:t>
          </a:r>
          <a:endParaRPr lang="en-US" sz="1600" kern="1200" dirty="0">
            <a:latin typeface="Calibri" panose="020F0502020204030204" pitchFamily="34" charset="0"/>
            <a:cs typeface="Calibri" panose="020F0502020204030204" pitchFamily="34" charset="0"/>
          </a:endParaRPr>
        </a:p>
        <a:p>
          <a:pPr marL="171450" lvl="1" indent="-171450" algn="l" defTabSz="711200">
            <a:lnSpc>
              <a:spcPct val="90000"/>
            </a:lnSpc>
            <a:spcBef>
              <a:spcPct val="0"/>
            </a:spcBef>
            <a:spcAft>
              <a:spcPct val="15000"/>
            </a:spcAft>
            <a:buChar char="••"/>
          </a:pPr>
          <a:r>
            <a:rPr lang="en-US" sz="1600" kern="1200" dirty="0">
              <a:latin typeface="Calibri" panose="020F0502020204030204" pitchFamily="34" charset="0"/>
              <a:cs typeface="Calibri" panose="020F0502020204030204" pitchFamily="34" charset="0"/>
            </a:rPr>
            <a:t>Standardized environments </a:t>
          </a:r>
          <a:br>
            <a:rPr lang="en-US" sz="1600" kern="1200" dirty="0">
              <a:latin typeface="Calibri" panose="020F0502020204030204" pitchFamily="34" charset="0"/>
              <a:cs typeface="Calibri" panose="020F0502020204030204" pitchFamily="34" charset="0"/>
            </a:rPr>
          </a:br>
          <a:r>
            <a:rPr lang="en-US" sz="1600" i="1" kern="1200" dirty="0">
              <a:latin typeface="Calibri" panose="020F0502020204030204" pitchFamily="34" charset="0"/>
              <a:cs typeface="Calibri" panose="020F0502020204030204" pitchFamily="34" charset="0"/>
            </a:rPr>
            <a:t>(dev, test, prod)</a:t>
          </a:r>
        </a:p>
        <a:p>
          <a:pPr marL="171450" lvl="1" indent="-171450" algn="l" defTabSz="711200">
            <a:lnSpc>
              <a:spcPct val="90000"/>
            </a:lnSpc>
            <a:spcBef>
              <a:spcPct val="0"/>
            </a:spcBef>
            <a:spcAft>
              <a:spcPct val="15000"/>
            </a:spcAft>
            <a:buChar char="••"/>
          </a:pPr>
          <a:r>
            <a:rPr lang="en-US" sz="1600" kern="1200" dirty="0">
              <a:latin typeface="Calibri" panose="020F0502020204030204" pitchFamily="34" charset="0"/>
              <a:cs typeface="Calibri" panose="020F0502020204030204" pitchFamily="34" charset="0"/>
            </a:rPr>
            <a:t>Portability </a:t>
          </a:r>
          <a:br>
            <a:rPr lang="en-US" sz="1600" kern="1200" dirty="0">
              <a:latin typeface="Calibri" panose="020F0502020204030204" pitchFamily="34" charset="0"/>
              <a:cs typeface="Calibri" panose="020F0502020204030204" pitchFamily="34" charset="0"/>
            </a:rPr>
          </a:br>
          <a:r>
            <a:rPr lang="en-US" sz="1600" i="1" kern="1200" dirty="0">
              <a:latin typeface="Calibri" panose="020F0502020204030204" pitchFamily="34" charset="0"/>
              <a:cs typeface="Calibri" panose="020F0502020204030204" pitchFamily="34" charset="0"/>
            </a:rPr>
            <a:t>(on-premises and cloud)</a:t>
          </a:r>
        </a:p>
        <a:p>
          <a:pPr marL="171450" lvl="1" indent="-171450" algn="l" defTabSz="711200">
            <a:lnSpc>
              <a:spcPct val="90000"/>
            </a:lnSpc>
            <a:spcBef>
              <a:spcPct val="0"/>
            </a:spcBef>
            <a:spcAft>
              <a:spcPct val="15000"/>
            </a:spcAft>
            <a:buChar char="••"/>
          </a:pPr>
          <a:r>
            <a:rPr lang="en-US" sz="1600" kern="1200" dirty="0">
              <a:latin typeface="Calibri" panose="020F0502020204030204" pitchFamily="34" charset="0"/>
              <a:cs typeface="Calibri" panose="020F0502020204030204" pitchFamily="34" charset="0"/>
            </a:rPr>
            <a:t>Efficient resource utilization</a:t>
          </a:r>
          <a:br>
            <a:rPr lang="en-US" sz="1600" kern="1200" dirty="0">
              <a:latin typeface="Calibri" panose="020F0502020204030204" pitchFamily="34" charset="0"/>
              <a:cs typeface="Calibri" panose="020F0502020204030204" pitchFamily="34" charset="0"/>
            </a:rPr>
          </a:br>
          <a:r>
            <a:rPr lang="en-US" sz="1600" i="1" kern="1200" dirty="0">
              <a:latin typeface="Calibri" panose="020F0502020204030204" pitchFamily="34" charset="0"/>
              <a:cs typeface="Calibri" panose="020F0502020204030204" pitchFamily="34" charset="0"/>
            </a:rPr>
            <a:t>(bare metal or VMs)</a:t>
          </a:r>
          <a:endParaRPr lang="en-US" sz="1600" kern="1200" dirty="0">
            <a:latin typeface="Calibri" panose="020F0502020204030204" pitchFamily="34" charset="0"/>
            <a:cs typeface="Calibri" panose="020F0502020204030204" pitchFamily="34" charset="0"/>
          </a:endParaRPr>
        </a:p>
      </dsp:txBody>
      <dsp:txXfrm>
        <a:off x="41" y="1067935"/>
        <a:ext cx="3974740" cy="2132865"/>
      </dsp:txXfrm>
    </dsp:sp>
    <dsp:sp modelId="{B980608A-C61E-EA43-9F04-CCA3624EEAEB}">
      <dsp:nvSpPr>
        <dsp:cNvPr id="0" name=""/>
        <dsp:cNvSpPr/>
      </dsp:nvSpPr>
      <dsp:spPr>
        <a:xfrm>
          <a:off x="4531245" y="2335"/>
          <a:ext cx="3974740" cy="1065600"/>
        </a:xfrm>
        <a:prstGeom prst="rect">
          <a:avLst/>
        </a:prstGeom>
        <a:solidFill>
          <a:schemeClr val="accent2">
            <a:hueOff val="4681519"/>
            <a:satOff val="-5839"/>
            <a:lumOff val="1373"/>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99136" tIns="113792" rIns="199136" bIns="113792" numCol="1" spcCol="1270" anchor="ctr" anchorCtr="0">
          <a:noAutofit/>
        </a:bodyPr>
        <a:lstStyle/>
        <a:p>
          <a:pPr lvl="0" algn="ctr" defTabSz="1244600">
            <a:lnSpc>
              <a:spcPct val="90000"/>
            </a:lnSpc>
            <a:spcBef>
              <a:spcPct val="0"/>
            </a:spcBef>
            <a:spcAft>
              <a:spcPct val="35000"/>
            </a:spcAft>
          </a:pPr>
          <a:r>
            <a:rPr lang="en-US" sz="2800" b="1" kern="1200" dirty="0">
              <a:latin typeface="Calibri" panose="020F0502020204030204" pitchFamily="34" charset="0"/>
              <a:cs typeface="Calibri" panose="020F0502020204030204" pitchFamily="34" charset="0"/>
            </a:rPr>
            <a:t>Applications/Workloads</a:t>
          </a:r>
        </a:p>
      </dsp:txBody>
      <dsp:txXfrm>
        <a:off x="4531245" y="2335"/>
        <a:ext cx="3974740" cy="1065600"/>
      </dsp:txXfrm>
    </dsp:sp>
    <dsp:sp modelId="{29EC3CDB-EA19-4649-ACDF-1AB174F3D6F9}">
      <dsp:nvSpPr>
        <dsp:cNvPr id="0" name=""/>
        <dsp:cNvSpPr/>
      </dsp:nvSpPr>
      <dsp:spPr>
        <a:xfrm>
          <a:off x="4531245" y="1067935"/>
          <a:ext cx="3974740" cy="2132865"/>
        </a:xfrm>
        <a:prstGeom prst="rect">
          <a:avLst/>
        </a:prstGeom>
        <a:solidFill>
          <a:schemeClr val="accent2">
            <a:tint val="40000"/>
            <a:alpha val="90000"/>
            <a:hueOff val="5025821"/>
            <a:satOff val="-4378"/>
            <a:lumOff val="-6"/>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dirty="0">
              <a:latin typeface="Calibri" panose="020F0502020204030204" pitchFamily="34" charset="0"/>
              <a:cs typeface="Calibri" panose="020F0502020204030204" pitchFamily="34" charset="0"/>
            </a:rPr>
            <a:t>Fool-proof packaging          </a:t>
          </a:r>
          <a:endParaRPr lang="en-US" sz="1600" i="1" kern="1200" dirty="0">
            <a:latin typeface="Calibri" panose="020F0502020204030204" pitchFamily="34" charset="0"/>
            <a:cs typeface="Calibri" panose="020F0502020204030204" pitchFamily="34" charset="0"/>
          </a:endParaRPr>
        </a:p>
        <a:p>
          <a:pPr marL="342900" lvl="2" indent="-171450" algn="l" defTabSz="711200">
            <a:lnSpc>
              <a:spcPct val="90000"/>
            </a:lnSpc>
            <a:spcBef>
              <a:spcPct val="0"/>
            </a:spcBef>
            <a:spcAft>
              <a:spcPct val="15000"/>
            </a:spcAft>
            <a:buChar char="••"/>
          </a:pPr>
          <a:r>
            <a:rPr lang="en-US" sz="1600" i="1" kern="1200" dirty="0">
              <a:latin typeface="Calibri" panose="020F0502020204030204" pitchFamily="34" charset="0"/>
              <a:cs typeface="Calibri" panose="020F0502020204030204" pitchFamily="34" charset="0"/>
            </a:rPr>
            <a:t>(configs, libraries, driver versions, models)</a:t>
          </a:r>
        </a:p>
        <a:p>
          <a:pPr marL="171450" lvl="1" indent="-171450" algn="l" defTabSz="711200">
            <a:lnSpc>
              <a:spcPct val="90000"/>
            </a:lnSpc>
            <a:spcBef>
              <a:spcPct val="0"/>
            </a:spcBef>
            <a:spcAft>
              <a:spcPct val="15000"/>
            </a:spcAft>
            <a:buChar char="••"/>
          </a:pPr>
          <a:r>
            <a:rPr lang="en-US" sz="1600" kern="1200" dirty="0">
              <a:latin typeface="Calibri" panose="020F0502020204030204" pitchFamily="34" charset="0"/>
              <a:cs typeface="Calibri" panose="020F0502020204030204" pitchFamily="34" charset="0"/>
            </a:rPr>
            <a:t>Repeatable builds and orchestration            </a:t>
          </a:r>
          <a:r>
            <a:rPr lang="en-US" sz="1600" i="1" kern="1200" dirty="0">
              <a:latin typeface="Calibri" panose="020F0502020204030204" pitchFamily="34" charset="0"/>
              <a:cs typeface="Calibri" panose="020F0502020204030204" pitchFamily="34" charset="0"/>
            </a:rPr>
            <a:t>(microservices, CI/CD)</a:t>
          </a:r>
        </a:p>
        <a:p>
          <a:pPr marL="171450" lvl="1" indent="-171450" algn="l" defTabSz="711200">
            <a:lnSpc>
              <a:spcPct val="90000"/>
            </a:lnSpc>
            <a:spcBef>
              <a:spcPct val="0"/>
            </a:spcBef>
            <a:spcAft>
              <a:spcPct val="15000"/>
            </a:spcAft>
            <a:buChar char="••"/>
          </a:pPr>
          <a:r>
            <a:rPr lang="en-US" sz="1600" kern="1200" dirty="0">
              <a:latin typeface="Calibri" panose="020F0502020204030204" pitchFamily="34" charset="0"/>
              <a:cs typeface="Calibri" panose="020F0502020204030204" pitchFamily="34" charset="0"/>
            </a:rPr>
            <a:t>Write once, run anywhere</a:t>
          </a:r>
        </a:p>
      </dsp:txBody>
      <dsp:txXfrm>
        <a:off x="4531245" y="1067935"/>
        <a:ext cx="3974740" cy="2132865"/>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cm"/>
          <inkml:channel name="T" type="integer" max="2.14748E9" units="dev"/>
        </inkml:traceFormat>
        <inkml:channelProperties>
          <inkml:channelProperty channel="X" name="resolution" value="2155.72363" units="1/cm"/>
          <inkml:channelProperty channel="Y" name="resolution" value="3449.15796" units="1/cm"/>
          <inkml:channelProperty channel="F" name="resolution" value="2.84167" units="1/cm"/>
          <inkml:channelProperty channel="T" name="resolution" value="1" units="1/dev"/>
        </inkml:channelProperties>
      </inkml:inkSource>
      <inkml:timestamp xml:id="ts0" timeString="2016-05-12T17:30:28.230"/>
    </inkml:context>
    <inkml:brush xml:id="br0">
      <inkml:brushProperty name="width" value="0.06667" units="cm"/>
      <inkml:brushProperty name="height" value="0.06667" units="cm"/>
      <inkml:brushProperty name="color" value="#CE3131"/>
      <inkml:brushProperty name="fitToCurve" value="1"/>
    </inkml:brush>
  </inkml:definitions>
  <inkml:trace contextRef="#ctx0" brushRef="#br0">1894 1 74 0,'6'0'120'0,"-3"0"-61"15,-3 0-40-15,0 0 4 16,0 0 12-16,0-7 6 15,0 2-8-15,0-2-4 16,0 7-9-16,0 0-5 0,0 0-2 16,0 0 1-16,0 0-2 15,0 0-10-15,-13 0 0 16,-23 0 2-16,-17 12 9 15,-16 31-5-15,-11-1-8 16,-9-5 3-16,-9-8-3 16,-7-4-1-16,-6-3 1 15,-7-14 0-15,-2-8 1 16,2 0-2-16,6 0 1 15,3 0-2-15,6 0 2 16,0 0 0-16,6 0-1 0,7 0 0 16,11 0-2-16,13 0 1 15,12 0-5-15,15 0 3 16,12 0 2-16,12 6 1 15,6 13-2-15,4-10 1 16,5-1 2-16,-1-1 3 16,1-3 7-16,-2 3-2 15,2 0-2-15,0-2 0 16,0-5 0-16,0 7 0 15,0-7-2-15,0 0-2 16,0 0 2-16,0 0-4 16,0 0-4-16,0 0-13 0,0 0-13 15,0 0-22 1,0 0-18-16,0 0-35 0,0-12-90 15</inkml:trace>
</inkml:ink>
</file>

<file path=ppt/ink/ink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cm"/>
          <inkml:channel name="T" type="integer" max="2.14748E9" units="dev"/>
        </inkml:traceFormat>
        <inkml:channelProperties>
          <inkml:channelProperty channel="X" name="resolution" value="2155.72363" units="1/cm"/>
          <inkml:channelProperty channel="Y" name="resolution" value="3449.15796" units="1/cm"/>
          <inkml:channelProperty channel="F" name="resolution" value="2.84167" units="1/cm"/>
          <inkml:channelProperty channel="T" name="resolution" value="1" units="1/dev"/>
        </inkml:channelProperties>
      </inkml:inkSource>
      <inkml:timestamp xml:id="ts0" timeString="2016-05-12T17:30:28.231"/>
    </inkml:context>
    <inkml:brush xml:id="br0">
      <inkml:brushProperty name="width" value="0.06667" units="cm"/>
      <inkml:brushProperty name="height" value="0.06667" units="cm"/>
      <inkml:brushProperty name="color" value="#CE3131"/>
      <inkml:brushProperty name="fitToCurve" value="1"/>
    </inkml:brush>
  </inkml:definitions>
  <inkml:trace contextRef="#ctx0" brushRef="#br0">799-5 39 0,'0'0'72'0,"0"0"-29"15,0-1-4-15,0 1-1 16,0-3 5-16,0 3 2 15,0 0-4-15,0 0-9 16,0 0-4-16,0 0 0 16,0 0 2-16,0 0 0 15,0 0-5-15,0 0-10 16,0 0-5-16,0 0-4 15,0 4-5-15,-10 13 1 16,-16 5 2-16,-16 7-4 0,-7 2-2 16,-9 1 2-16,-3-5-1 15,-6 3-1-15,1 0 2 16,2-6 0-16,0 0 1 15,10-3 0-15,3-5-1 16,8-2-1-16,9-1 1 16,4-7 0-16,9 2 0 15,8-4 0-15,3-4 0 16,7 0-1-16,3 0 1 15,0 2-1-15,0-2 0 16,0 0-1-16,0 0 2 16,-1 4-1-16,-5-2 1 15,-4-1 0-15,4 5 0 0,2-4 0 16,3-1 1-1,1-1-1-15,-3 0-1 0,3 0 1 16,0 0 0-16,0 0 0 16,0 0-5-16,0 6 0 15,8 9 0-15,27 9 5 0,9 11 4 16,17 5-1-16,7 5 3 15,6 6-4-15,6-3-2 16,-5-1 0-16,-8-4 0 16,-5 2-2-16,-11-6-2 15,-9 0 4-15,-12-9-3 16,-5 0 1-16,-7-9 2 15,-4-1 0-15,-4 2 3 16,-4-7-3-16,-1 0 3 16,0-3-3-16,-5-3 0 15,3-6 2-15,-2-1-2 16,-1-2-3-16,0 0-14 15,3 0-17-15,-3 0-25 0,0 0-25 16,4 0-75-16</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0BF5F8-0ABE-F041-B053-C6E9A0DA689D}" type="datetimeFigureOut">
              <a:rPr lang="en-US" smtClean="0"/>
              <a:t>10/15/2019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5320791-EC40-7341-8BCC-58405AAD91A1}" type="slidenum">
              <a:rPr lang="en-US" smtClean="0"/>
              <a:t>‹#›</a:t>
            </a:fld>
            <a:endParaRPr lang="en-US"/>
          </a:p>
        </p:txBody>
      </p:sp>
    </p:spTree>
    <p:extLst>
      <p:ext uri="{BB962C8B-B14F-4D97-AF65-F5344CB8AC3E}">
        <p14:creationId xmlns:p14="http://schemas.microsoft.com/office/powerpoint/2010/main" val="353159607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3503" y="4777798"/>
            <a:ext cx="6583068" cy="4553577"/>
          </a:xfrm>
        </p:spPr>
        <p:txBody>
          <a:bodyPr>
            <a:normAutofit fontScale="85000" lnSpcReduction="20000"/>
          </a:bodyPr>
          <a:lstStyle/>
          <a:p>
            <a:r>
              <a:rPr lang="en-US" baseline="0" dirty="0"/>
              <a:t>So we see some common challenges that almost all enterprises face when it comes to managing big data analytics capabilities at scale. These transcend both Hadoop distributions, and use cases, and you could say are more endemic to the fundamental nature of the underlying technology.</a:t>
            </a:r>
          </a:p>
          <a:p>
            <a:pPr marL="171450" indent="-171450">
              <a:buFont typeface="Arial" panose="020B0604020202020204" pitchFamily="34" charset="0"/>
              <a:buChar char="•"/>
            </a:pPr>
            <a:endParaRPr lang="en-US" baseline="0" dirty="0"/>
          </a:p>
          <a:p>
            <a:pPr marL="171450" indent="-171450">
              <a:buFont typeface="Arial" panose="020B0604020202020204" pitchFamily="34" charset="0"/>
              <a:buChar char="•"/>
            </a:pPr>
            <a:r>
              <a:rPr lang="en-US" baseline="0" dirty="0"/>
              <a:t>The time to provision a traditional, on premise, Hadoop, bare metal, direct attached storage cluster can take anywhere from weeks to months. Although lead times on hardware procurement and installation are the major factor, other challenges are also significant. Data center capacity is an increasingly limiting factor. OS and application setup is generally streamlined but is rarely fully automated, and shows significant variation across use cases. And initial data loads are time and resource consuming,</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kern="0" dirty="0">
                <a:solidFill>
                  <a:schemeClr val="tx2"/>
                </a:solidFill>
              </a:rPr>
              <a:t>Cluster</a:t>
            </a:r>
            <a:r>
              <a:rPr lang="en-US" sz="1200" kern="0" baseline="0" dirty="0">
                <a:solidFill>
                  <a:schemeClr val="tx2"/>
                </a:solidFill>
              </a:rPr>
              <a:t> underutilization is almost a hallmark of bare metal and DAS Hadoop cluster architectures. The most common scenario is f</a:t>
            </a:r>
            <a:r>
              <a:rPr lang="en-US" sz="1200" kern="0" dirty="0">
                <a:solidFill>
                  <a:schemeClr val="tx2"/>
                </a:solidFill>
              </a:rPr>
              <a:t>illing disks while CPU</a:t>
            </a:r>
            <a:r>
              <a:rPr lang="en-US" sz="1200" kern="0" baseline="0" dirty="0">
                <a:solidFill>
                  <a:schemeClr val="tx2"/>
                </a:solidFill>
              </a:rPr>
              <a:t> </a:t>
            </a:r>
            <a:r>
              <a:rPr lang="en-US" sz="1200" kern="0" dirty="0">
                <a:solidFill>
                  <a:schemeClr val="tx2"/>
                </a:solidFill>
              </a:rPr>
              <a:t>is nearly idle, courtesy</a:t>
            </a:r>
            <a:r>
              <a:rPr lang="en-US" sz="1200" kern="0" baseline="0" dirty="0">
                <a:solidFill>
                  <a:schemeClr val="tx2"/>
                </a:solidFill>
              </a:rPr>
              <a:t> of the triple mirroring of HDFS data. This leads to the need to grow the cluster to add more storage, but as a consequence adding more CPU and making the underutilization problem worse.</a:t>
            </a:r>
            <a:r>
              <a:rPr lang="en-US" sz="1200" kern="0" dirty="0">
                <a:solidFill>
                  <a:schemeClr val="tx2"/>
                </a:solidFill>
              </a:rPr>
              <a:t> </a:t>
            </a:r>
            <a:r>
              <a:rPr lang="en-US" sz="1200" kern="0" baseline="0" dirty="0">
                <a:solidFill>
                  <a:schemeClr val="tx2"/>
                </a:solidFill>
              </a:rPr>
              <a:t>Occasionally memory is the constraint , with Spark jobs in particular, so that leads to different utilization issues. Industry metrics suggest average compute utilization is typically &lt; 30%</a:t>
            </a:r>
          </a:p>
          <a:p>
            <a:pPr marL="171450" indent="-171450">
              <a:buFont typeface="Arial" panose="020B0604020202020204" pitchFamily="34" charset="0"/>
              <a:buChar char="•"/>
            </a:pPr>
            <a:r>
              <a:rPr lang="en-US" baseline="0" dirty="0"/>
              <a:t>Adding new use cases to existing clusters can be challenging, particularly with regard to balancing workloads and avoiding contention. It often requires the setup and tuning of multiple YARN queues, and can pose security and change management challenges. These are factors that typically drive demand for new, dedicated clusters and contribute to Hadoop sprawl.</a:t>
            </a:r>
          </a:p>
          <a:p>
            <a:pPr marL="171450" indent="-171450">
              <a:buFont typeface="Arial" panose="020B0604020202020204" pitchFamily="34" charset="0"/>
              <a:buChar char="•"/>
            </a:pPr>
            <a:r>
              <a:rPr lang="en-US" baseline="0" dirty="0"/>
              <a:t>Users expect toolset flexibility. Data scientists in particular keep a range of tools in their analytics toolbox. Whether it’s Spark, Python, R, or something else, they frequently evaluate new tools, versions, and code libraries, and want to use whatever is appropriate for the task at hand. This leads to frequent contention when a specific user or team wants to implement a new tool on a shared cluster, but other users aren’t ready to do so, or don’t want to risk breaking their environment. This is becomes even more challenging as analytics teams begin using deep learning techniques on GPU architectures. Frustrations with managing these inter-dependencies is another significant driver of dedicated team clusters, and another significant contributor to Hadoop sprawl.</a:t>
            </a:r>
          </a:p>
          <a:p>
            <a:pPr marL="171450" indent="-171450">
              <a:buFont typeface="Arial" panose="020B0604020202020204" pitchFamily="34" charset="0"/>
              <a:buChar char="•"/>
            </a:pPr>
            <a:r>
              <a:rPr lang="en-US" sz="1200" kern="0" dirty="0">
                <a:solidFill>
                  <a:schemeClr val="tx2"/>
                </a:solidFill>
              </a:rPr>
              <a:t>With Hadoop sprawl</a:t>
            </a:r>
            <a:r>
              <a:rPr lang="en-US" sz="1200" kern="0" baseline="0" dirty="0">
                <a:solidFill>
                  <a:schemeClr val="tx2"/>
                </a:solidFill>
              </a:rPr>
              <a:t> come the challenges of managing multiple copies of data, servicing the needs of different analytics use cases. This is more than just a storage efficiency issue, particularly for data sets that might contain PII, PHI, or other sensitive transactional data. Management of access, auditing, and record retention in accordance with compliance and regulatory concerns are significant challenges. Management of access to limited data sets under HIPAA, research data sets under an IRB approval, or personal information under GDPR all fall into this category. </a:t>
            </a:r>
          </a:p>
          <a:p>
            <a:pPr marL="171450" indent="-171450">
              <a:buFont typeface="Arial" panose="020B0604020202020204" pitchFamily="34" charset="0"/>
              <a:buChar char="•"/>
            </a:pPr>
            <a:endParaRPr lang="en-US" sz="1200" kern="0" baseline="0" dirty="0">
              <a:solidFill>
                <a:schemeClr val="tx2"/>
              </a:solidFill>
            </a:endParaRPr>
          </a:p>
          <a:p>
            <a:pPr marL="171450" indent="-171450">
              <a:buFont typeface="Arial" panose="020B0604020202020204" pitchFamily="34" charset="0"/>
              <a:buChar char="•"/>
            </a:pPr>
            <a:r>
              <a:rPr lang="en-US" sz="1200" kern="0" dirty="0">
                <a:solidFill>
                  <a:schemeClr val="tx2"/>
                </a:solidFill>
              </a:rPr>
              <a:t>So the bigger picture</a:t>
            </a:r>
            <a:r>
              <a:rPr lang="en-US" sz="1200" kern="0" baseline="0" dirty="0">
                <a:solidFill>
                  <a:schemeClr val="tx2"/>
                </a:solidFill>
              </a:rPr>
              <a:t> here is that the c</a:t>
            </a:r>
            <a:r>
              <a:rPr lang="en-US" sz="1200" kern="0" dirty="0">
                <a:solidFill>
                  <a:schemeClr val="tx2"/>
                </a:solidFill>
              </a:rPr>
              <a:t>ost and inflexibility of most</a:t>
            </a:r>
            <a:r>
              <a:rPr lang="en-US" sz="1200" kern="0" baseline="0" dirty="0">
                <a:solidFill>
                  <a:schemeClr val="tx2"/>
                </a:solidFill>
              </a:rPr>
              <a:t> </a:t>
            </a:r>
            <a:r>
              <a:rPr lang="en-US" sz="1200" kern="0" dirty="0">
                <a:solidFill>
                  <a:schemeClr val="tx2"/>
                </a:solidFill>
              </a:rPr>
              <a:t>big data deployment strategies is a limiting</a:t>
            </a:r>
            <a:r>
              <a:rPr lang="en-US" sz="1200" kern="0" baseline="0" dirty="0">
                <a:solidFill>
                  <a:schemeClr val="tx2"/>
                </a:solidFill>
              </a:rPr>
              <a:t> factor to success and adoption</a:t>
            </a:r>
            <a:r>
              <a:rPr lang="en-US" sz="1200" kern="0" dirty="0">
                <a:solidFill>
                  <a:schemeClr val="tx2"/>
                </a:solidFill>
              </a:rPr>
              <a:t>. Whether it’s</a:t>
            </a:r>
            <a:r>
              <a:rPr lang="en-US" sz="1200" kern="0" baseline="0" dirty="0">
                <a:solidFill>
                  <a:schemeClr val="tx2"/>
                </a:solidFill>
              </a:rPr>
              <a:t> the ongoing challenges of maintaining and supporting a large number of bare metal servers, implementing backup and DR as clusters increasingly become the driver of mission critical applications, or just trying to keep up with the latest and greatest technology versions while managing a stable operational platform, most companies with a large big data footprint are re-thinking their approach on how to deploy these capabilities.</a:t>
            </a:r>
            <a:endParaRPr lang="en-US" baseline="0" dirty="0"/>
          </a:p>
        </p:txBody>
      </p:sp>
      <p:sp>
        <p:nvSpPr>
          <p:cNvPr id="4" name="Slide Number Placeholder 3"/>
          <p:cNvSpPr>
            <a:spLocks noGrp="1"/>
          </p:cNvSpPr>
          <p:nvPr>
            <p:ph type="sldNum" sz="quarter" idx="10"/>
          </p:nvPr>
        </p:nvSpPr>
        <p:spPr/>
        <p:txBody>
          <a:bodyPr/>
          <a:lstStyle/>
          <a:p>
            <a:pPr>
              <a:defRPr/>
            </a:pPr>
            <a:fld id="{FA04BB6B-BEDE-48E4-970F-8DFC0D4B5AE7}" type="slidenum">
              <a:rPr lang="en-US" smtClean="0"/>
              <a:pPr>
                <a:defRPr/>
              </a:pPr>
              <a:t>5</a:t>
            </a:fld>
            <a:endParaRPr lang="en-US" dirty="0"/>
          </a:p>
        </p:txBody>
      </p:sp>
    </p:spTree>
    <p:extLst>
      <p:ext uri="{BB962C8B-B14F-4D97-AF65-F5344CB8AC3E}">
        <p14:creationId xmlns:p14="http://schemas.microsoft.com/office/powerpoint/2010/main" val="32746475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1CAA268-D7E3-4E46-95A9-A9DF5338D0A5}" type="slidenum">
              <a:rPr lang="en-US" smtClean="0"/>
              <a:t>16</a:t>
            </a:fld>
            <a:endParaRPr lang="en-US"/>
          </a:p>
        </p:txBody>
      </p:sp>
    </p:spTree>
    <p:extLst>
      <p:ext uri="{BB962C8B-B14F-4D97-AF65-F5344CB8AC3E}">
        <p14:creationId xmlns:p14="http://schemas.microsoft.com/office/powerpoint/2010/main" val="30582153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1CAA268-D7E3-4E46-95A9-A9DF5338D0A5}" type="slidenum">
              <a:rPr lang="en-US" smtClean="0"/>
              <a:t>18</a:t>
            </a:fld>
            <a:endParaRPr lang="en-US"/>
          </a:p>
        </p:txBody>
      </p:sp>
    </p:spTree>
    <p:extLst>
      <p:ext uri="{BB962C8B-B14F-4D97-AF65-F5344CB8AC3E}">
        <p14:creationId xmlns:p14="http://schemas.microsoft.com/office/powerpoint/2010/main" val="3236762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320791-EC40-7341-8BCC-58405AAD91A1}" type="slidenum">
              <a:rPr lang="en-US" smtClean="0"/>
              <a:t>20</a:t>
            </a:fld>
            <a:endParaRPr lang="en-US"/>
          </a:p>
        </p:txBody>
      </p:sp>
    </p:spTree>
    <p:extLst>
      <p:ext uri="{BB962C8B-B14F-4D97-AF65-F5344CB8AC3E}">
        <p14:creationId xmlns:p14="http://schemas.microsoft.com/office/powerpoint/2010/main" val="28001386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5320791-EC40-7341-8BCC-58405AAD91A1}" type="slidenum">
              <a:rPr lang="en-US" smtClean="0"/>
              <a:t>22</a:t>
            </a:fld>
            <a:endParaRPr lang="en-US"/>
          </a:p>
        </p:txBody>
      </p:sp>
    </p:spTree>
    <p:extLst>
      <p:ext uri="{BB962C8B-B14F-4D97-AF65-F5344CB8AC3E}">
        <p14:creationId xmlns:p14="http://schemas.microsoft.com/office/powerpoint/2010/main" val="28322700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81000"/>
            <a:ext cx="4572000" cy="2573338"/>
          </a:xfrm>
        </p:spPr>
      </p:sp>
      <p:sp>
        <p:nvSpPr>
          <p:cNvPr id="3" name="Notes Placeholder 2"/>
          <p:cNvSpPr>
            <a:spLocks noGrp="1"/>
          </p:cNvSpPr>
          <p:nvPr>
            <p:ph type="body" idx="1"/>
          </p:nvPr>
        </p:nvSpPr>
        <p:spPr/>
        <p:txBody>
          <a:bodyPr>
            <a:normAutofit fontScale="92500" lnSpcReduction="20000"/>
          </a:bodyPr>
          <a:lstStyle/>
          <a:p>
            <a:r>
              <a:rPr lang="en-GB" sz="1100" kern="1200" dirty="0">
                <a:solidFill>
                  <a:schemeClr val="tx1"/>
                </a:solidFill>
                <a:effectLst/>
                <a:latin typeface="+mn-lt"/>
                <a:ea typeface="+mn-ea"/>
                <a:cs typeface="+mn-cs"/>
              </a:rPr>
              <a:t>A double click into the BlueData EPIC architecture.</a:t>
            </a:r>
          </a:p>
          <a:p>
            <a:r>
              <a:rPr lang="en-GB" sz="1100" kern="1200" dirty="0">
                <a:solidFill>
                  <a:schemeClr val="tx1"/>
                </a:solidFill>
                <a:effectLst/>
                <a:latin typeface="+mn-lt"/>
                <a:ea typeface="+mn-ea"/>
                <a:cs typeface="+mn-cs"/>
              </a:rPr>
              <a:t>As mentioned earlier BlueData EPIC software is a turnkey container based platform. What we mean by turnkey is that the BlueData EPIC software platform can be deployed on a set of servers that can be mixed generation can be compute intensive and/or storage intensive, be loaded with CPU’s or GPU’s but when deployed across the various servers provides some key capabilities.</a:t>
            </a:r>
          </a:p>
          <a:p>
            <a:r>
              <a:rPr lang="en-GB" sz="1100" kern="1200" dirty="0">
                <a:solidFill>
                  <a:schemeClr val="tx1"/>
                </a:solidFill>
                <a:effectLst/>
                <a:latin typeface="+mn-lt"/>
                <a:ea typeface="+mn-ea"/>
                <a:cs typeface="+mn-cs"/>
              </a:rPr>
              <a:t>First and foremost it provides the </a:t>
            </a:r>
            <a:r>
              <a:rPr lang="en-GB" sz="1100" kern="1200" dirty="0" err="1">
                <a:solidFill>
                  <a:schemeClr val="tx1"/>
                </a:solidFill>
                <a:effectLst/>
                <a:latin typeface="+mn-lt"/>
                <a:ea typeface="+mn-ea"/>
                <a:cs typeface="+mn-cs"/>
              </a:rPr>
              <a:t>ElasticPlane</a:t>
            </a:r>
            <a:r>
              <a:rPr lang="en-GB" sz="1100" kern="1200" dirty="0">
                <a:solidFill>
                  <a:schemeClr val="tx1"/>
                </a:solidFill>
                <a:effectLst/>
                <a:latin typeface="+mn-lt"/>
                <a:ea typeface="+mn-ea"/>
                <a:cs typeface="+mn-cs"/>
              </a:rPr>
              <a:t> capability which is a management user interface that is backed by RESTful API’s which enables and organization to pool all the resources, the CPU’s the GPU’s, the storage on servers that EPIC is installed on and allows an administrator to apportion resources to different user groups, to different lines of business, however it makes sense for that particular enterprise so that those groups can create  one click clusters or environments for big data process, advanced analytics for Machine Learning, Deep Learning or exploratory data science</a:t>
            </a:r>
          </a:p>
          <a:p>
            <a:r>
              <a:rPr lang="en-GB" sz="1100" kern="1200" dirty="0">
                <a:solidFill>
                  <a:schemeClr val="tx1"/>
                </a:solidFill>
                <a:effectLst/>
                <a:latin typeface="+mn-lt"/>
                <a:ea typeface="+mn-ea"/>
                <a:cs typeface="+mn-cs"/>
              </a:rPr>
              <a:t>All of these products are deployed as containers so that the resources can be used in the most efficient manner you can achieve elasticity and automation by deploying these environments using containers. Again BlueData is turnkey because it takes care of all of the networking, storage and policies with respect to containers and hides the administrative complexity or the detailed operational issues that organizations might face if they cobble these tools together.</a:t>
            </a:r>
          </a:p>
          <a:p>
            <a:r>
              <a:rPr lang="en-GB" sz="1100" kern="1200" dirty="0">
                <a:solidFill>
                  <a:schemeClr val="tx1"/>
                </a:solidFill>
                <a:effectLst/>
                <a:latin typeface="+mn-lt"/>
                <a:ea typeface="+mn-ea"/>
                <a:cs typeface="+mn-cs"/>
              </a:rPr>
              <a:t>Another key value proposition of BlueData is the </a:t>
            </a:r>
            <a:r>
              <a:rPr lang="en-GB" sz="1100" kern="1200" dirty="0" err="1">
                <a:solidFill>
                  <a:schemeClr val="tx1"/>
                </a:solidFill>
                <a:effectLst/>
                <a:latin typeface="+mn-lt"/>
                <a:ea typeface="+mn-ea"/>
                <a:cs typeface="+mn-cs"/>
              </a:rPr>
              <a:t>DataTap</a:t>
            </a:r>
            <a:r>
              <a:rPr lang="en-GB" sz="1100" kern="1200" dirty="0">
                <a:solidFill>
                  <a:schemeClr val="tx1"/>
                </a:solidFill>
                <a:effectLst/>
                <a:latin typeface="+mn-lt"/>
                <a:ea typeface="+mn-ea"/>
                <a:cs typeface="+mn-cs"/>
              </a:rPr>
              <a:t> technology. When you spin up environments in containers whether they are for Machine Learning or for big data you don’t want to copy hundreds of terabytes or even petabytes of data into the containers. That would defeat the purpose of having an elastic environment that can be expanded, shrunk, reassigned and so on. The whole purpose is to ensure the compute environments are elastic and dynamic but have the ability to access the data that is stored in your existing secure </a:t>
            </a:r>
            <a:r>
              <a:rPr lang="en-GB" sz="1100" kern="1200" dirty="0" err="1">
                <a:solidFill>
                  <a:schemeClr val="tx1"/>
                </a:solidFill>
                <a:effectLst/>
                <a:latin typeface="+mn-lt"/>
                <a:ea typeface="+mn-ea"/>
                <a:cs typeface="+mn-cs"/>
              </a:rPr>
              <a:t>hdfs</a:t>
            </a:r>
            <a:r>
              <a:rPr lang="en-GB" sz="1100" kern="1200" dirty="0">
                <a:solidFill>
                  <a:schemeClr val="tx1"/>
                </a:solidFill>
                <a:effectLst/>
                <a:latin typeface="+mn-lt"/>
                <a:ea typeface="+mn-ea"/>
                <a:cs typeface="+mn-cs"/>
              </a:rPr>
              <a:t> data lakes, </a:t>
            </a:r>
            <a:r>
              <a:rPr lang="en-GB" sz="1100" kern="1200" dirty="0" err="1">
                <a:solidFill>
                  <a:schemeClr val="tx1"/>
                </a:solidFill>
                <a:effectLst/>
                <a:latin typeface="+mn-lt"/>
                <a:ea typeface="+mn-ea"/>
                <a:cs typeface="+mn-cs"/>
              </a:rPr>
              <a:t>nfs</a:t>
            </a:r>
            <a:r>
              <a:rPr lang="en-GB" sz="1100" kern="1200" dirty="0">
                <a:solidFill>
                  <a:schemeClr val="tx1"/>
                </a:solidFill>
                <a:effectLst/>
                <a:latin typeface="+mn-lt"/>
                <a:ea typeface="+mn-ea"/>
                <a:cs typeface="+mn-cs"/>
              </a:rPr>
              <a:t> file systems, so that users can perform in place analytics against that data. So </a:t>
            </a:r>
            <a:r>
              <a:rPr lang="en-GB" sz="1100" kern="1200" dirty="0" err="1">
                <a:solidFill>
                  <a:schemeClr val="tx1"/>
                </a:solidFill>
                <a:effectLst/>
                <a:latin typeface="+mn-lt"/>
                <a:ea typeface="+mn-ea"/>
                <a:cs typeface="+mn-cs"/>
              </a:rPr>
              <a:t>DataTap</a:t>
            </a:r>
            <a:r>
              <a:rPr lang="en-GB" sz="1100" kern="1200" dirty="0">
                <a:solidFill>
                  <a:schemeClr val="tx1"/>
                </a:solidFill>
                <a:effectLst/>
                <a:latin typeface="+mn-lt"/>
                <a:ea typeface="+mn-ea"/>
                <a:cs typeface="+mn-cs"/>
              </a:rPr>
              <a:t> is a connectivity layer that is high performant to connect your compute environment, whether Machine Learning, Deep Learning or Big Data Analytics to your existing storage systems so you can do in place analytics.</a:t>
            </a:r>
          </a:p>
          <a:p>
            <a:r>
              <a:rPr lang="en-GB" sz="1100" kern="1200" dirty="0">
                <a:solidFill>
                  <a:schemeClr val="tx1"/>
                </a:solidFill>
                <a:effectLst/>
                <a:latin typeface="+mn-lt"/>
                <a:ea typeface="+mn-ea"/>
                <a:cs typeface="+mn-cs"/>
              </a:rPr>
              <a:t> </a:t>
            </a:r>
          </a:p>
          <a:p>
            <a:r>
              <a:rPr lang="en-GB" sz="1100" kern="1200" dirty="0" err="1">
                <a:solidFill>
                  <a:schemeClr val="tx1"/>
                </a:solidFill>
                <a:effectLst/>
                <a:latin typeface="+mn-lt"/>
                <a:ea typeface="+mn-ea"/>
                <a:cs typeface="+mn-cs"/>
              </a:rPr>
              <a:t>IOboost</a:t>
            </a:r>
            <a:r>
              <a:rPr lang="en-GB" sz="1100" kern="1200" dirty="0">
                <a:solidFill>
                  <a:schemeClr val="tx1"/>
                </a:solidFill>
                <a:effectLst/>
                <a:latin typeface="+mn-lt"/>
                <a:ea typeface="+mn-ea"/>
                <a:cs typeface="+mn-cs"/>
              </a:rPr>
              <a:t> is a capability that works hand in hand with </a:t>
            </a:r>
            <a:r>
              <a:rPr lang="en-GB" sz="1100" kern="1200" dirty="0" err="1">
                <a:solidFill>
                  <a:schemeClr val="tx1"/>
                </a:solidFill>
                <a:effectLst/>
                <a:latin typeface="+mn-lt"/>
                <a:ea typeface="+mn-ea"/>
                <a:cs typeface="+mn-cs"/>
              </a:rPr>
              <a:t>DataTap</a:t>
            </a:r>
            <a:r>
              <a:rPr lang="en-GB" sz="1100" kern="1200" dirty="0">
                <a:solidFill>
                  <a:schemeClr val="tx1"/>
                </a:solidFill>
                <a:effectLst/>
                <a:latin typeface="+mn-lt"/>
                <a:ea typeface="+mn-ea"/>
                <a:cs typeface="+mn-cs"/>
              </a:rPr>
              <a:t> to ensure you get the maximum performance. BlueData deployments can also be expanded into the cloud whereby cloud instances can be added to the EPIC deployment to get additional compute and storage capacity, especially when you don’t have infrastructure immediately available.  So with the BlueData architecture you are able to provide a hybrid cloud environment where you can have a set of servers spread out across your different data centres as well as cloud instances that could be in one or more clouds provided there is network connectivity for your different virtual private cloud zones with your data centre.</a:t>
            </a:r>
          </a:p>
        </p:txBody>
      </p:sp>
      <p:sp>
        <p:nvSpPr>
          <p:cNvPr id="4" name="Slide Number Placeholder 3"/>
          <p:cNvSpPr>
            <a:spLocks noGrp="1"/>
          </p:cNvSpPr>
          <p:nvPr>
            <p:ph type="sldNum" sz="quarter" idx="5"/>
          </p:nvPr>
        </p:nvSpPr>
        <p:spPr/>
        <p:txBody>
          <a:bodyPr/>
          <a:lstStyle/>
          <a:p>
            <a:fld id="{5BFEAE42-E3FE-4405-B7FC-4425D05B92A0}" type="slidenum">
              <a:rPr lang="en-US" smtClean="0"/>
              <a:pPr/>
              <a:t>28</a:t>
            </a:fld>
            <a:endParaRPr lang="en-US"/>
          </a:p>
        </p:txBody>
      </p:sp>
    </p:spTree>
    <p:extLst>
      <p:ext uri="{BB962C8B-B14F-4D97-AF65-F5344CB8AC3E}">
        <p14:creationId xmlns:p14="http://schemas.microsoft.com/office/powerpoint/2010/main" val="13762464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81000"/>
            <a:ext cx="4572000" cy="2573338"/>
          </a:xfrm>
        </p:spPr>
      </p:sp>
      <p:sp>
        <p:nvSpPr>
          <p:cNvPr id="3" name="Notes Placeholder 2"/>
          <p:cNvSpPr>
            <a:spLocks noGrp="1"/>
          </p:cNvSpPr>
          <p:nvPr>
            <p:ph type="body" idx="1"/>
          </p:nvPr>
        </p:nvSpPr>
        <p:spPr/>
        <p:txBody>
          <a:bodyPr>
            <a:normAutofit fontScale="92500" lnSpcReduction="20000"/>
          </a:bodyPr>
          <a:lstStyle/>
          <a:p>
            <a:r>
              <a:rPr lang="en-GB" sz="1100" kern="1200" dirty="0">
                <a:solidFill>
                  <a:schemeClr val="tx1"/>
                </a:solidFill>
                <a:effectLst/>
                <a:latin typeface="+mn-lt"/>
                <a:ea typeface="+mn-ea"/>
                <a:cs typeface="+mn-cs"/>
              </a:rPr>
              <a:t>A double click into the BlueData EPIC architecture.</a:t>
            </a:r>
          </a:p>
          <a:p>
            <a:r>
              <a:rPr lang="en-GB" sz="1100" kern="1200" dirty="0">
                <a:solidFill>
                  <a:schemeClr val="tx1"/>
                </a:solidFill>
                <a:effectLst/>
                <a:latin typeface="+mn-lt"/>
                <a:ea typeface="+mn-ea"/>
                <a:cs typeface="+mn-cs"/>
              </a:rPr>
              <a:t>As mentioned earlier BlueData EPIC software is a turnkey container based platform. What we mean by turnkey is that the BlueData EPIC software platform can be deployed on a set of servers that can be mixed generation can be compute intensive and/or storage intensive, be loaded with CPU’s or GPU’s but when deployed across the various servers provides some key capabilities.</a:t>
            </a:r>
          </a:p>
          <a:p>
            <a:r>
              <a:rPr lang="en-GB" sz="1100" kern="1200" dirty="0">
                <a:solidFill>
                  <a:schemeClr val="tx1"/>
                </a:solidFill>
                <a:effectLst/>
                <a:latin typeface="+mn-lt"/>
                <a:ea typeface="+mn-ea"/>
                <a:cs typeface="+mn-cs"/>
              </a:rPr>
              <a:t>First and foremost it provides the </a:t>
            </a:r>
            <a:r>
              <a:rPr lang="en-GB" sz="1100" kern="1200" dirty="0" err="1">
                <a:solidFill>
                  <a:schemeClr val="tx1"/>
                </a:solidFill>
                <a:effectLst/>
                <a:latin typeface="+mn-lt"/>
                <a:ea typeface="+mn-ea"/>
                <a:cs typeface="+mn-cs"/>
              </a:rPr>
              <a:t>ElasticPlane</a:t>
            </a:r>
            <a:r>
              <a:rPr lang="en-GB" sz="1100" kern="1200" dirty="0">
                <a:solidFill>
                  <a:schemeClr val="tx1"/>
                </a:solidFill>
                <a:effectLst/>
                <a:latin typeface="+mn-lt"/>
                <a:ea typeface="+mn-ea"/>
                <a:cs typeface="+mn-cs"/>
              </a:rPr>
              <a:t> capability which is a management user interface that is backed by RESTful API’s which enables and organization to pool all the resources, the CPU’s the GPU’s, the storage on servers that EPIC is installed on and allows an administrator to apportion resources to different user groups, to different lines of business, however it makes sense for that particular enterprise so that those groups can create  one click clusters or environments for big data process, advanced analytics for Machine Learning, Deep Learning or exploratory data science</a:t>
            </a:r>
          </a:p>
          <a:p>
            <a:r>
              <a:rPr lang="en-GB" sz="1100" kern="1200" dirty="0">
                <a:solidFill>
                  <a:schemeClr val="tx1"/>
                </a:solidFill>
                <a:effectLst/>
                <a:latin typeface="+mn-lt"/>
                <a:ea typeface="+mn-ea"/>
                <a:cs typeface="+mn-cs"/>
              </a:rPr>
              <a:t>All of these products are deployed as containers so that the resources can be used in the most efficient manner you can achieve elasticity and automation by deploying these environments using containers. Again BlueData is turnkey because it takes care of all of the networking, storage and policies with respect to containers and hides the administrative complexity or the detailed operational issues that organizations might face if they cobble these tools together.</a:t>
            </a:r>
          </a:p>
          <a:p>
            <a:r>
              <a:rPr lang="en-GB" sz="1100" kern="1200" dirty="0">
                <a:solidFill>
                  <a:schemeClr val="tx1"/>
                </a:solidFill>
                <a:effectLst/>
                <a:latin typeface="+mn-lt"/>
                <a:ea typeface="+mn-ea"/>
                <a:cs typeface="+mn-cs"/>
              </a:rPr>
              <a:t>Another key value proposition of BlueData is the </a:t>
            </a:r>
            <a:r>
              <a:rPr lang="en-GB" sz="1100" kern="1200" dirty="0" err="1">
                <a:solidFill>
                  <a:schemeClr val="tx1"/>
                </a:solidFill>
                <a:effectLst/>
                <a:latin typeface="+mn-lt"/>
                <a:ea typeface="+mn-ea"/>
                <a:cs typeface="+mn-cs"/>
              </a:rPr>
              <a:t>DataTap</a:t>
            </a:r>
            <a:r>
              <a:rPr lang="en-GB" sz="1100" kern="1200" dirty="0">
                <a:solidFill>
                  <a:schemeClr val="tx1"/>
                </a:solidFill>
                <a:effectLst/>
                <a:latin typeface="+mn-lt"/>
                <a:ea typeface="+mn-ea"/>
                <a:cs typeface="+mn-cs"/>
              </a:rPr>
              <a:t> technology. When you spin up environments in containers whether they are for Machine Learning or for big data you don’t want to copy hundreds of terabytes or even petabytes of data into the containers. That would defeat the purpose of having an elastic environment that can be expanded, shrunk, reassigned and so on. The whole purpose is to ensure the compute environments are elastic and dynamic but have the ability to access the data that is stored in your existing secure </a:t>
            </a:r>
            <a:r>
              <a:rPr lang="en-GB" sz="1100" kern="1200" dirty="0" err="1">
                <a:solidFill>
                  <a:schemeClr val="tx1"/>
                </a:solidFill>
                <a:effectLst/>
                <a:latin typeface="+mn-lt"/>
                <a:ea typeface="+mn-ea"/>
                <a:cs typeface="+mn-cs"/>
              </a:rPr>
              <a:t>hdfs</a:t>
            </a:r>
            <a:r>
              <a:rPr lang="en-GB" sz="1100" kern="1200" dirty="0">
                <a:solidFill>
                  <a:schemeClr val="tx1"/>
                </a:solidFill>
                <a:effectLst/>
                <a:latin typeface="+mn-lt"/>
                <a:ea typeface="+mn-ea"/>
                <a:cs typeface="+mn-cs"/>
              </a:rPr>
              <a:t> data lakes, </a:t>
            </a:r>
            <a:r>
              <a:rPr lang="en-GB" sz="1100" kern="1200" dirty="0" err="1">
                <a:solidFill>
                  <a:schemeClr val="tx1"/>
                </a:solidFill>
                <a:effectLst/>
                <a:latin typeface="+mn-lt"/>
                <a:ea typeface="+mn-ea"/>
                <a:cs typeface="+mn-cs"/>
              </a:rPr>
              <a:t>nfs</a:t>
            </a:r>
            <a:r>
              <a:rPr lang="en-GB" sz="1100" kern="1200" dirty="0">
                <a:solidFill>
                  <a:schemeClr val="tx1"/>
                </a:solidFill>
                <a:effectLst/>
                <a:latin typeface="+mn-lt"/>
                <a:ea typeface="+mn-ea"/>
                <a:cs typeface="+mn-cs"/>
              </a:rPr>
              <a:t> file systems, so that users can perform in place analytics against that data. So </a:t>
            </a:r>
            <a:r>
              <a:rPr lang="en-GB" sz="1100" kern="1200" dirty="0" err="1">
                <a:solidFill>
                  <a:schemeClr val="tx1"/>
                </a:solidFill>
                <a:effectLst/>
                <a:latin typeface="+mn-lt"/>
                <a:ea typeface="+mn-ea"/>
                <a:cs typeface="+mn-cs"/>
              </a:rPr>
              <a:t>DataTap</a:t>
            </a:r>
            <a:r>
              <a:rPr lang="en-GB" sz="1100" kern="1200" dirty="0">
                <a:solidFill>
                  <a:schemeClr val="tx1"/>
                </a:solidFill>
                <a:effectLst/>
                <a:latin typeface="+mn-lt"/>
                <a:ea typeface="+mn-ea"/>
                <a:cs typeface="+mn-cs"/>
              </a:rPr>
              <a:t> is a connectivity layer that is high performant to connect your compute environment, whether Machine Learning, Deep Learning or Big Data Analytics to your existing storage systems so you can do in place analytics.</a:t>
            </a:r>
          </a:p>
          <a:p>
            <a:r>
              <a:rPr lang="en-GB" sz="1100" kern="1200" dirty="0">
                <a:solidFill>
                  <a:schemeClr val="tx1"/>
                </a:solidFill>
                <a:effectLst/>
                <a:latin typeface="+mn-lt"/>
                <a:ea typeface="+mn-ea"/>
                <a:cs typeface="+mn-cs"/>
              </a:rPr>
              <a:t> </a:t>
            </a:r>
          </a:p>
          <a:p>
            <a:r>
              <a:rPr lang="en-GB" sz="1100" kern="1200" dirty="0" err="1">
                <a:solidFill>
                  <a:schemeClr val="tx1"/>
                </a:solidFill>
                <a:effectLst/>
                <a:latin typeface="+mn-lt"/>
                <a:ea typeface="+mn-ea"/>
                <a:cs typeface="+mn-cs"/>
              </a:rPr>
              <a:t>IOboost</a:t>
            </a:r>
            <a:r>
              <a:rPr lang="en-GB" sz="1100" kern="1200" dirty="0">
                <a:solidFill>
                  <a:schemeClr val="tx1"/>
                </a:solidFill>
                <a:effectLst/>
                <a:latin typeface="+mn-lt"/>
                <a:ea typeface="+mn-ea"/>
                <a:cs typeface="+mn-cs"/>
              </a:rPr>
              <a:t> is a capability that works hand in hand with </a:t>
            </a:r>
            <a:r>
              <a:rPr lang="en-GB" sz="1100" kern="1200" dirty="0" err="1">
                <a:solidFill>
                  <a:schemeClr val="tx1"/>
                </a:solidFill>
                <a:effectLst/>
                <a:latin typeface="+mn-lt"/>
                <a:ea typeface="+mn-ea"/>
                <a:cs typeface="+mn-cs"/>
              </a:rPr>
              <a:t>DataTap</a:t>
            </a:r>
            <a:r>
              <a:rPr lang="en-GB" sz="1100" kern="1200" dirty="0">
                <a:solidFill>
                  <a:schemeClr val="tx1"/>
                </a:solidFill>
                <a:effectLst/>
                <a:latin typeface="+mn-lt"/>
                <a:ea typeface="+mn-ea"/>
                <a:cs typeface="+mn-cs"/>
              </a:rPr>
              <a:t> to ensure you get the maximum performance. BlueData deployments can also be expanded into the cloud whereby cloud instances can be added to the EPIC deployment to get additional compute and storage capacity, especially when you don’t have infrastructure immediately available.  So with the BlueData architecture you are able to provide a hybrid cloud environment where you can have a set of servers spread out across your different data centres as well as cloud instances that could be in one or more clouds provided there is network connectivity for your different virtual private cloud zones with your data centre.</a:t>
            </a:r>
          </a:p>
        </p:txBody>
      </p:sp>
      <p:sp>
        <p:nvSpPr>
          <p:cNvPr id="4" name="Slide Number Placeholder 3"/>
          <p:cNvSpPr>
            <a:spLocks noGrp="1"/>
          </p:cNvSpPr>
          <p:nvPr>
            <p:ph type="sldNum" sz="quarter" idx="5"/>
          </p:nvPr>
        </p:nvSpPr>
        <p:spPr/>
        <p:txBody>
          <a:bodyPr/>
          <a:lstStyle/>
          <a:p>
            <a:fld id="{5BFEAE42-E3FE-4405-B7FC-4425D05B92A0}" type="slidenum">
              <a:rPr lang="en-US" smtClean="0"/>
              <a:pPr/>
              <a:t>29</a:t>
            </a:fld>
            <a:endParaRPr lang="en-US"/>
          </a:p>
        </p:txBody>
      </p:sp>
    </p:spTree>
    <p:extLst>
      <p:ext uri="{BB962C8B-B14F-4D97-AF65-F5344CB8AC3E}">
        <p14:creationId xmlns:p14="http://schemas.microsoft.com/office/powerpoint/2010/main" val="29673852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Bala</a:t>
            </a:r>
            <a:r>
              <a:rPr lang="en-US" dirty="0"/>
              <a:t> </a:t>
            </a:r>
            <a:r>
              <a:rPr lang="en-US" dirty="0" err="1"/>
              <a:t>chandrasekaran</a:t>
            </a:r>
            <a:endParaRPr lang="en-US" dirty="0"/>
          </a:p>
        </p:txBody>
      </p:sp>
      <p:sp>
        <p:nvSpPr>
          <p:cNvPr id="4" name="Slide Number Placeholder 3"/>
          <p:cNvSpPr>
            <a:spLocks noGrp="1"/>
          </p:cNvSpPr>
          <p:nvPr>
            <p:ph type="sldNum" sz="quarter" idx="5"/>
          </p:nvPr>
        </p:nvSpPr>
        <p:spPr/>
        <p:txBody>
          <a:bodyPr/>
          <a:lstStyle/>
          <a:p>
            <a:fld id="{C1CAA268-D7E3-4E46-95A9-A9DF5338D0A5}" type="slidenum">
              <a:rPr lang="en-US" smtClean="0"/>
              <a:t>30</a:t>
            </a:fld>
            <a:endParaRPr lang="en-US"/>
          </a:p>
        </p:txBody>
      </p:sp>
    </p:spTree>
    <p:extLst>
      <p:ext uri="{BB962C8B-B14F-4D97-AF65-F5344CB8AC3E}">
        <p14:creationId xmlns:p14="http://schemas.microsoft.com/office/powerpoint/2010/main" val="14667591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opposite of a best practice</a:t>
            </a:r>
          </a:p>
          <a:p>
            <a:r>
              <a:rPr lang="en-US" dirty="0"/>
              <a:t>Lessons-learned through real-world experience</a:t>
            </a:r>
          </a:p>
          <a:p>
            <a:r>
              <a:rPr lang="en-US" dirty="0"/>
              <a:t>The second mouse gets the cheese</a:t>
            </a:r>
          </a:p>
          <a:p>
            <a:endParaRPr lang="en-US" dirty="0"/>
          </a:p>
        </p:txBody>
      </p:sp>
      <p:sp>
        <p:nvSpPr>
          <p:cNvPr id="4" name="Slide Number Placeholder 3"/>
          <p:cNvSpPr>
            <a:spLocks noGrp="1"/>
          </p:cNvSpPr>
          <p:nvPr>
            <p:ph type="sldNum" sz="quarter" idx="5"/>
          </p:nvPr>
        </p:nvSpPr>
        <p:spPr/>
        <p:txBody>
          <a:bodyPr/>
          <a:lstStyle/>
          <a:p>
            <a:fld id="{C1CAA268-D7E3-4E46-95A9-A9DF5338D0A5}" type="slidenum">
              <a:rPr lang="en-US" smtClean="0"/>
              <a:t>6</a:t>
            </a:fld>
            <a:endParaRPr lang="en-US"/>
          </a:p>
        </p:txBody>
      </p:sp>
    </p:spTree>
    <p:extLst>
      <p:ext uri="{BB962C8B-B14F-4D97-AF65-F5344CB8AC3E}">
        <p14:creationId xmlns:p14="http://schemas.microsoft.com/office/powerpoint/2010/main" val="1697044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The most common anti-pattern that affects the scalability and cost of the big data deployment has to do with inelastic architecture. This pattern comes about by</a:t>
            </a:r>
            <a:r>
              <a:rPr lang="en-US" baseline="0" dirty="0"/>
              <a:t> organizations slowly and organically growing their big data environment one server at a time, often buying cheaper servers initially, but eventually adding very expensive servers over time to keep up with the demands of the business. This is problematic on a couple of fronts:</a:t>
            </a:r>
          </a:p>
          <a:p>
            <a:pPr marL="228600" indent="-228600">
              <a:buAutoNum type="arabicParenR"/>
            </a:pPr>
            <a:r>
              <a:rPr lang="en-US" baseline="0" dirty="0"/>
              <a:t>Over time, the growth of data storage will far out-pace the growth of the compute needs.</a:t>
            </a:r>
          </a:p>
          <a:p>
            <a:pPr marL="228600" indent="-228600">
              <a:buAutoNum type="arabicParenR"/>
            </a:pPr>
            <a:r>
              <a:rPr lang="en-US" baseline="0" dirty="0"/>
              <a:t>Maintaining such a large, physical environment will become cumbersome and problematic.</a:t>
            </a:r>
          </a:p>
          <a:p>
            <a:pPr marL="228600" indent="-228600">
              <a:buAutoNum type="arabicParenR"/>
            </a:pPr>
            <a:endParaRPr lang="en-US" baseline="0" dirty="0"/>
          </a:p>
          <a:p>
            <a:pPr marL="0" indent="0">
              <a:buNone/>
            </a:pPr>
            <a:r>
              <a:rPr lang="en-US" baseline="0" dirty="0"/>
              <a:t>Rather than buying very expensive servers with tons of storage, the best practice is to de-couple the compute and storage layers so that commodity servers can still be purchased, but the scale-out storage becomes much more efficient and affordable. Additionally, virtualizing the compute layer will allow for easier management, but more importantly, and elastic, cloud-like platform for the business.</a:t>
            </a:r>
            <a:endParaRPr lang="en-US"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653A6DFA-D41F-4BB4-B3A3-FE7E543FE2A1}" type="slidenum">
              <a:rPr lang="en-US" smtClean="0">
                <a:solidFill>
                  <a:prstClr val="black"/>
                </a:solidFill>
                <a:latin typeface="Calibri"/>
              </a:rPr>
              <a:pPr/>
              <a:t>7</a:t>
            </a:fld>
            <a:endParaRPr lang="en-US">
              <a:solidFill>
                <a:prstClr val="black"/>
              </a:solidFill>
              <a:latin typeface="Calibri"/>
            </a:endParaRPr>
          </a:p>
        </p:txBody>
      </p:sp>
    </p:spTree>
    <p:extLst>
      <p:ext uri="{BB962C8B-B14F-4D97-AF65-F5344CB8AC3E}">
        <p14:creationId xmlns:p14="http://schemas.microsoft.com/office/powerpoint/2010/main" val="7618702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Deployments are still monolithic</a:t>
            </a:r>
          </a:p>
          <a:p>
            <a:r>
              <a:rPr lang="en-US" dirty="0"/>
              <a:t>Look to the cloud-native application space – doesn’t mean you need to develop micro-services for these components, but use that concept to break apart the monoliths to be more modular</a:t>
            </a:r>
          </a:p>
          <a:p>
            <a:r>
              <a:rPr lang="en-US" dirty="0"/>
              <a:t>Break down the workloads, treat them uniquely, deploy them intelligently </a:t>
            </a:r>
          </a:p>
          <a:p>
            <a:endParaRPr lang="en-US" dirty="0"/>
          </a:p>
          <a:p>
            <a:pPr lvl="1"/>
            <a:r>
              <a:rPr lang="en-US" dirty="0"/>
              <a:t>Long Running</a:t>
            </a:r>
          </a:p>
          <a:p>
            <a:pPr lvl="1"/>
            <a:r>
              <a:rPr lang="en-US" dirty="0"/>
              <a:t>Operational</a:t>
            </a:r>
          </a:p>
          <a:p>
            <a:pPr lvl="1"/>
            <a:r>
              <a:rPr lang="en-US" dirty="0"/>
              <a:t>Static</a:t>
            </a:r>
          </a:p>
          <a:p>
            <a:endParaRPr lang="en-US" dirty="0"/>
          </a:p>
          <a:p>
            <a:pPr lvl="1"/>
            <a:r>
              <a:rPr lang="en-US" dirty="0"/>
              <a:t>Re-</a:t>
            </a:r>
            <a:r>
              <a:rPr lang="en-US" dirty="0" err="1"/>
              <a:t>startable</a:t>
            </a:r>
            <a:endParaRPr lang="en-US" dirty="0"/>
          </a:p>
          <a:p>
            <a:pPr lvl="1"/>
            <a:r>
              <a:rPr lang="en-US" dirty="0"/>
              <a:t>Ephemeral</a:t>
            </a:r>
          </a:p>
          <a:p>
            <a:pPr lvl="1"/>
            <a:r>
              <a:rPr lang="en-US" dirty="0"/>
              <a:t>Temporal</a:t>
            </a:r>
          </a:p>
          <a:p>
            <a:endParaRPr lang="en-US" dirty="0"/>
          </a:p>
          <a:p>
            <a:endParaRPr lang="en-US" dirty="0"/>
          </a:p>
        </p:txBody>
      </p:sp>
      <p:sp>
        <p:nvSpPr>
          <p:cNvPr id="4" name="Slide Number Placeholder 3"/>
          <p:cNvSpPr>
            <a:spLocks noGrp="1"/>
          </p:cNvSpPr>
          <p:nvPr>
            <p:ph type="sldNum" sz="quarter" idx="5"/>
          </p:nvPr>
        </p:nvSpPr>
        <p:spPr/>
        <p:txBody>
          <a:bodyPr/>
          <a:lstStyle/>
          <a:p>
            <a:fld id="{C1CAA268-D7E3-4E46-95A9-A9DF5338D0A5}" type="slidenum">
              <a:rPr lang="en-US" smtClean="0"/>
              <a:t>8</a:t>
            </a:fld>
            <a:endParaRPr lang="en-US"/>
          </a:p>
        </p:txBody>
      </p:sp>
    </p:spTree>
    <p:extLst>
      <p:ext uri="{BB962C8B-B14F-4D97-AF65-F5344CB8AC3E}">
        <p14:creationId xmlns:p14="http://schemas.microsoft.com/office/powerpoint/2010/main" val="33791170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Deployments are still monolithic</a:t>
            </a:r>
          </a:p>
          <a:p>
            <a:r>
              <a:rPr lang="en-US" dirty="0"/>
              <a:t>Look to the cloud-native application space – doesn’t mean you need to develop micro-services for these components, but use that concept to break apart the monoliths to be more modular</a:t>
            </a:r>
          </a:p>
          <a:p>
            <a:r>
              <a:rPr lang="en-US" dirty="0"/>
              <a:t>Break down the workloads, treat them uniquely, deploy them intelligently </a:t>
            </a:r>
          </a:p>
          <a:p>
            <a:endParaRPr lang="en-US" dirty="0"/>
          </a:p>
          <a:p>
            <a:endParaRPr lang="en-US" dirty="0"/>
          </a:p>
        </p:txBody>
      </p:sp>
      <p:sp>
        <p:nvSpPr>
          <p:cNvPr id="4" name="Slide Number Placeholder 3"/>
          <p:cNvSpPr>
            <a:spLocks noGrp="1"/>
          </p:cNvSpPr>
          <p:nvPr>
            <p:ph type="sldNum" sz="quarter" idx="5"/>
          </p:nvPr>
        </p:nvSpPr>
        <p:spPr/>
        <p:txBody>
          <a:bodyPr/>
          <a:lstStyle/>
          <a:p>
            <a:fld id="{C1CAA268-D7E3-4E46-95A9-A9DF5338D0A5}" type="slidenum">
              <a:rPr lang="en-US" smtClean="0"/>
              <a:t>9</a:t>
            </a:fld>
            <a:endParaRPr lang="en-US"/>
          </a:p>
        </p:txBody>
      </p:sp>
    </p:spTree>
    <p:extLst>
      <p:ext uri="{BB962C8B-B14F-4D97-AF65-F5344CB8AC3E}">
        <p14:creationId xmlns:p14="http://schemas.microsoft.com/office/powerpoint/2010/main" val="4156788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talk about cloud for a moment. It is being viewed by many as the panacea that will solve all of the organizations IT problems. Tell me if you’ve heard any of these before:</a:t>
            </a:r>
          </a:p>
          <a:p>
            <a:pPr marL="171450" indent="-171450">
              <a:buFontTx/>
              <a:buChar char="-"/>
            </a:pPr>
            <a:r>
              <a:rPr lang="en-US" dirty="0"/>
              <a:t>Agility</a:t>
            </a:r>
          </a:p>
          <a:p>
            <a:pPr marL="171450" indent="-171450">
              <a:buFontTx/>
              <a:buChar char="-"/>
            </a:pPr>
            <a:r>
              <a:rPr lang="en-US" dirty="0"/>
              <a:t>Lower cost</a:t>
            </a:r>
          </a:p>
          <a:p>
            <a:pPr marL="171450" indent="-171450">
              <a:buFontTx/>
              <a:buChar char="-"/>
            </a:pPr>
            <a:r>
              <a:rPr lang="en-US" dirty="0"/>
              <a:t>Dynamic provisioning, on-demand, self-service</a:t>
            </a:r>
          </a:p>
          <a:p>
            <a:pPr marL="171450" indent="-171450">
              <a:buFontTx/>
              <a:buChar char="-"/>
            </a:pPr>
            <a:endParaRPr lang="en-US" dirty="0"/>
          </a:p>
          <a:p>
            <a:pPr marL="0" indent="0">
              <a:buFontTx/>
              <a:buNone/>
            </a:pPr>
            <a:r>
              <a:rPr lang="en-US" dirty="0"/>
              <a:t>But the reality is that these are all possible, if the deployment is planned and well-thought-out, with the right governance and operating model in place.</a:t>
            </a:r>
          </a:p>
          <a:p>
            <a:pPr marL="0" indent="0">
              <a:buFontTx/>
              <a:buNone/>
            </a:pPr>
            <a:endParaRPr lang="en-US" dirty="0"/>
          </a:p>
          <a:p>
            <a:r>
              <a:rPr lang="en-US" dirty="0"/>
              <a:t>Abandoning on-prem systems makes sense for some, but not all</a:t>
            </a:r>
          </a:p>
          <a:p>
            <a:r>
              <a:rPr lang="en-US" dirty="0"/>
              <a:t>Using the cloud in the same way you used on-prem is going to result in the same mess, in someone else’s environment, at a much higher cost</a:t>
            </a:r>
          </a:p>
          <a:p>
            <a:r>
              <a:rPr lang="en-US" dirty="0"/>
              <a:t>It requires a new operating model</a:t>
            </a:r>
          </a:p>
          <a:p>
            <a:r>
              <a:rPr lang="en-US" dirty="0"/>
              <a:t>Don’t tie yourselves to one cloud and abstract yourselves away from the infrastructure as much as possible. Portability is king.</a:t>
            </a:r>
          </a:p>
          <a:p>
            <a:r>
              <a:rPr lang="en-US" dirty="0"/>
              <a:t>Cloud is the new mainframe.</a:t>
            </a:r>
          </a:p>
          <a:p>
            <a:endParaRPr lang="en-US" dirty="0"/>
          </a:p>
        </p:txBody>
      </p:sp>
      <p:sp>
        <p:nvSpPr>
          <p:cNvPr id="4" name="Slide Number Placeholder 3"/>
          <p:cNvSpPr>
            <a:spLocks noGrp="1"/>
          </p:cNvSpPr>
          <p:nvPr>
            <p:ph type="sldNum" sz="quarter" idx="5"/>
          </p:nvPr>
        </p:nvSpPr>
        <p:spPr/>
        <p:txBody>
          <a:bodyPr/>
          <a:lstStyle/>
          <a:p>
            <a:fld id="{C1CAA268-D7E3-4E46-95A9-A9DF5338D0A5}" type="slidenum">
              <a:rPr lang="en-US" smtClean="0"/>
              <a:t>10</a:t>
            </a:fld>
            <a:endParaRPr lang="en-US"/>
          </a:p>
        </p:txBody>
      </p:sp>
    </p:spTree>
    <p:extLst>
      <p:ext uri="{BB962C8B-B14F-4D97-AF65-F5344CB8AC3E}">
        <p14:creationId xmlns:p14="http://schemas.microsoft.com/office/powerpoint/2010/main" val="29532331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Picture, if you will – a community in the south pacific hundreds of years ago. Their island nation, once a flourishing community is starting to run out of natural resources. The council of elders has the foresight to deal with the problem before things become critical and decides to expand to other islands. Being isolated in the ocean though, there are none in the immediate vicinity, so they recruit volunteers – the strongest and fearless to explore into the unknown. These brave explorers head out with food and supplies. Some time later, some of them return, although some don’t. </a:t>
            </a:r>
          </a:p>
          <a:p>
            <a:endParaRPr lang="en-US" dirty="0"/>
          </a:p>
          <a:p>
            <a:r>
              <a:rPr lang="en-US" dirty="0"/>
              <a:t>Of those that return, a few have found land, although most of the land is either inhospitable or unworthy of settlement. However, one or two of those adventurers report that there are islands, many weeks away that are ripe for settlement. Lush vegetation, native foods, fresh water, and plenty of room to expand. The council has a decision to make though – how establish a settlement and begin relocating citizens?</a:t>
            </a:r>
          </a:p>
          <a:p>
            <a:endParaRPr lang="en-US" dirty="0"/>
          </a:p>
          <a:p>
            <a:r>
              <a:rPr lang="en-US" dirty="0"/>
              <a:t>Certainly the lone explorer accomplished an amazing feat by finding the island, but it will take different skill-sets to establish a new settlement there. Another question is how to get there? A fleet of single-person ocean canoes doesn’t seem to make sense. The community has the skills however, based on the development of the existing community and puts a team together to build new vessels better-suited for the journey and that leverages the skills of the community.</a:t>
            </a:r>
          </a:p>
          <a:p>
            <a:endParaRPr lang="en-US" dirty="0"/>
          </a:p>
          <a:p>
            <a:r>
              <a:rPr lang="en-US" dirty="0"/>
              <a:t>The journey of an organization into exploratory analytics and data science is similar in nature….</a:t>
            </a:r>
          </a:p>
          <a:p>
            <a:endParaRPr lang="en-US" dirty="0"/>
          </a:p>
        </p:txBody>
      </p:sp>
      <p:sp>
        <p:nvSpPr>
          <p:cNvPr id="4" name="Slide Number Placeholder 3"/>
          <p:cNvSpPr>
            <a:spLocks noGrp="1"/>
          </p:cNvSpPr>
          <p:nvPr>
            <p:ph type="sldNum" sz="quarter" idx="5"/>
          </p:nvPr>
        </p:nvSpPr>
        <p:spPr/>
        <p:txBody>
          <a:bodyPr/>
          <a:lstStyle/>
          <a:p>
            <a:fld id="{C1CAA268-D7E3-4E46-95A9-A9DF5338D0A5}" type="slidenum">
              <a:rPr lang="en-US" smtClean="0"/>
              <a:t>11</a:t>
            </a:fld>
            <a:endParaRPr lang="en-US"/>
          </a:p>
        </p:txBody>
      </p:sp>
    </p:spTree>
    <p:extLst>
      <p:ext uri="{BB962C8B-B14F-4D97-AF65-F5344CB8AC3E}">
        <p14:creationId xmlns:p14="http://schemas.microsoft.com/office/powerpoint/2010/main" val="39827179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r>
              <a:rPr lang="en-US" sz="1100" kern="1200" dirty="0">
                <a:solidFill>
                  <a:schemeClr val="tx1"/>
                </a:solidFill>
                <a:effectLst/>
                <a:latin typeface="MetricHPE" panose="020B0503030202060203" pitchFamily="34" charset="0"/>
                <a:ea typeface="+mn-ea"/>
                <a:cs typeface="+mn-cs"/>
              </a:rPr>
              <a:t>So as I’ve said before, we’ve seen patterns and the problems that people are experiencing, and generally they’re same …… and what good looks like is a pattern that we can repeat.</a:t>
            </a:r>
          </a:p>
          <a:p>
            <a:r>
              <a:rPr lang="en-US" sz="1100" kern="1200" dirty="0">
                <a:solidFill>
                  <a:schemeClr val="tx1"/>
                </a:solidFill>
                <a:effectLst/>
                <a:latin typeface="MetricHPE" panose="020B0503030202060203" pitchFamily="34" charset="0"/>
                <a:ea typeface="+mn-ea"/>
                <a:cs typeface="+mn-cs"/>
              </a:rPr>
              <a:t> </a:t>
            </a:r>
          </a:p>
          <a:p>
            <a:r>
              <a:rPr lang="en-US" sz="1100" kern="1200" dirty="0">
                <a:solidFill>
                  <a:schemeClr val="tx1"/>
                </a:solidFill>
                <a:effectLst/>
                <a:latin typeface="MetricHPE" panose="020B0503030202060203" pitchFamily="34" charset="0"/>
                <a:ea typeface="+mn-ea"/>
                <a:cs typeface="+mn-cs"/>
              </a:rPr>
              <a:t>So let’s jump in – who are the main personas trying to tackle these problems in the business? There are three that we’re going to focus on here:</a:t>
            </a:r>
          </a:p>
          <a:p>
            <a:r>
              <a:rPr lang="en-US" sz="1100" kern="1200" dirty="0">
                <a:solidFill>
                  <a:schemeClr val="tx1"/>
                </a:solidFill>
                <a:effectLst/>
                <a:latin typeface="MetricHPE" panose="020B0503030202060203" pitchFamily="34" charset="0"/>
                <a:ea typeface="+mn-ea"/>
                <a:cs typeface="+mn-cs"/>
              </a:rPr>
              <a:t> </a:t>
            </a:r>
          </a:p>
          <a:p>
            <a:r>
              <a:rPr lang="en-US" sz="1100" kern="1200" dirty="0">
                <a:solidFill>
                  <a:schemeClr val="tx1"/>
                </a:solidFill>
                <a:effectLst/>
                <a:latin typeface="MetricHPE" panose="020B0503030202060203" pitchFamily="34" charset="0"/>
                <a:ea typeface="+mn-ea"/>
                <a:cs typeface="+mn-cs"/>
              </a:rPr>
              <a:t>*CLICK* Data Scientist</a:t>
            </a:r>
          </a:p>
          <a:p>
            <a:r>
              <a:rPr lang="en-US" sz="1100" kern="1200" dirty="0">
                <a:solidFill>
                  <a:schemeClr val="tx1"/>
                </a:solidFill>
                <a:effectLst/>
                <a:latin typeface="MetricHPE" panose="020B0503030202060203" pitchFamily="34" charset="0"/>
                <a:ea typeface="+mn-ea"/>
                <a:cs typeface="+mn-cs"/>
              </a:rPr>
              <a:t> </a:t>
            </a:r>
          </a:p>
          <a:p>
            <a:pPr lvl="0"/>
            <a:r>
              <a:rPr lang="en-US" sz="1100" kern="1200" dirty="0">
                <a:solidFill>
                  <a:schemeClr val="tx1"/>
                </a:solidFill>
                <a:effectLst/>
                <a:latin typeface="MetricHPE" panose="020B0503030202060203" pitchFamily="34" charset="0"/>
                <a:ea typeface="+mn-ea"/>
                <a:cs typeface="+mn-cs"/>
              </a:rPr>
              <a:t>The first is the </a:t>
            </a:r>
            <a:r>
              <a:rPr lang="en-US" sz="1100" b="1" kern="1200" dirty="0">
                <a:solidFill>
                  <a:schemeClr val="tx1"/>
                </a:solidFill>
                <a:effectLst/>
                <a:latin typeface="MetricHPE" panose="020B0503030202060203" pitchFamily="34" charset="0"/>
                <a:ea typeface="+mn-ea"/>
                <a:cs typeface="+mn-cs"/>
              </a:rPr>
              <a:t>Data Scientist</a:t>
            </a:r>
            <a:r>
              <a:rPr lang="en-US" sz="1100" kern="1200" dirty="0">
                <a:solidFill>
                  <a:schemeClr val="tx1"/>
                </a:solidFill>
                <a:effectLst/>
                <a:latin typeface="MetricHPE" panose="020B0503030202060203" pitchFamily="34" charset="0"/>
                <a:ea typeface="+mn-ea"/>
                <a:cs typeface="+mn-cs"/>
              </a:rPr>
              <a:t>, they are tasked with change of the organization – these are the quant level people. They are trying to solve problems like “how do we increase sales? How do we prevent fraud” Very open-ended questions. They are typically the smallest piece of your analytics organization, but they are often the most vocal and demanding.</a:t>
            </a:r>
          </a:p>
          <a:p>
            <a:r>
              <a:rPr lang="en-US" sz="1100" kern="1200" dirty="0">
                <a:solidFill>
                  <a:schemeClr val="tx1"/>
                </a:solidFill>
                <a:effectLst/>
                <a:latin typeface="MetricHPE" panose="020B0503030202060203" pitchFamily="34" charset="0"/>
                <a:ea typeface="+mn-ea"/>
                <a:cs typeface="+mn-cs"/>
              </a:rPr>
              <a:t> </a:t>
            </a:r>
          </a:p>
          <a:p>
            <a:r>
              <a:rPr lang="en-US" sz="1100" kern="1200" dirty="0">
                <a:solidFill>
                  <a:schemeClr val="tx1"/>
                </a:solidFill>
                <a:effectLst/>
                <a:latin typeface="MetricHPE" panose="020B0503030202060203" pitchFamily="34" charset="0"/>
                <a:ea typeface="+mn-ea"/>
                <a:cs typeface="+mn-cs"/>
              </a:rPr>
              <a:t>And if you ask these people – how much data do you need? Ten times out of ten they are going to tell you “all of it”. And if you ask them what tools do you need? They are going to say all of it and by the way, I also want to bring in all of my own tools. And while we’re at it, we also need infrastructure. </a:t>
            </a:r>
          </a:p>
          <a:p>
            <a:r>
              <a:rPr lang="en-US" sz="1100" kern="1200" dirty="0">
                <a:solidFill>
                  <a:schemeClr val="tx1"/>
                </a:solidFill>
                <a:effectLst/>
                <a:latin typeface="MetricHPE" panose="020B0503030202060203" pitchFamily="34" charset="0"/>
                <a:ea typeface="+mn-ea"/>
                <a:cs typeface="+mn-cs"/>
              </a:rPr>
              <a:t> </a:t>
            </a:r>
          </a:p>
          <a:p>
            <a:r>
              <a:rPr lang="en-US" sz="1100" kern="1200" dirty="0">
                <a:solidFill>
                  <a:schemeClr val="tx1"/>
                </a:solidFill>
                <a:effectLst/>
                <a:latin typeface="MetricHPE" panose="020B0503030202060203" pitchFamily="34" charset="0"/>
                <a:ea typeface="+mn-ea"/>
                <a:cs typeface="+mn-cs"/>
              </a:rPr>
              <a:t>Data Scientists are going to do all of this in a very iterative and often times destructive way. And when I say destructive, it means writing python code, and often bad python code, and that’s going to crash clusters.</a:t>
            </a:r>
          </a:p>
          <a:p>
            <a:r>
              <a:rPr lang="en-US" sz="1100" kern="1200" dirty="0">
                <a:solidFill>
                  <a:schemeClr val="tx1"/>
                </a:solidFill>
                <a:effectLst/>
                <a:latin typeface="MetricHPE" panose="020B0503030202060203" pitchFamily="34" charset="0"/>
                <a:ea typeface="+mn-ea"/>
                <a:cs typeface="+mn-cs"/>
              </a:rPr>
              <a:t> </a:t>
            </a:r>
          </a:p>
          <a:p>
            <a:r>
              <a:rPr lang="en-US" sz="1100" kern="1200" dirty="0">
                <a:solidFill>
                  <a:schemeClr val="tx1"/>
                </a:solidFill>
                <a:effectLst/>
                <a:latin typeface="MetricHPE" panose="020B0503030202060203" pitchFamily="34" charset="0"/>
                <a:ea typeface="+mn-ea"/>
                <a:cs typeface="+mn-cs"/>
              </a:rPr>
              <a:t>*CLICK* Data Analysts</a:t>
            </a:r>
          </a:p>
          <a:p>
            <a:r>
              <a:rPr lang="en-US" sz="1100" kern="1200" dirty="0">
                <a:solidFill>
                  <a:schemeClr val="tx1"/>
                </a:solidFill>
                <a:effectLst/>
                <a:latin typeface="MetricHPE" panose="020B0503030202060203" pitchFamily="34" charset="0"/>
                <a:ea typeface="+mn-ea"/>
                <a:cs typeface="+mn-cs"/>
              </a:rPr>
              <a:t> </a:t>
            </a:r>
          </a:p>
          <a:p>
            <a:pPr lvl="0"/>
            <a:r>
              <a:rPr lang="en-US" sz="1100" kern="1200" dirty="0">
                <a:solidFill>
                  <a:schemeClr val="tx1"/>
                </a:solidFill>
                <a:effectLst/>
                <a:latin typeface="MetricHPE" panose="020B0503030202060203" pitchFamily="34" charset="0"/>
                <a:ea typeface="+mn-ea"/>
                <a:cs typeface="+mn-cs"/>
              </a:rPr>
              <a:t>The next persona are the Data Analysts and they are generally the most sizeable group within your analytic organization. These are the users that are using tools like SAS, Tableau, </a:t>
            </a:r>
            <a:r>
              <a:rPr lang="en-US" sz="1100" kern="1200" dirty="0" err="1">
                <a:solidFill>
                  <a:schemeClr val="tx1"/>
                </a:solidFill>
                <a:effectLst/>
                <a:latin typeface="MetricHPE" panose="020B0503030202060203" pitchFamily="34" charset="0"/>
                <a:ea typeface="+mn-ea"/>
                <a:cs typeface="+mn-cs"/>
              </a:rPr>
              <a:t>Qlikview</a:t>
            </a:r>
            <a:r>
              <a:rPr lang="en-US" sz="1100" kern="1200" dirty="0">
                <a:solidFill>
                  <a:schemeClr val="tx1"/>
                </a:solidFill>
                <a:effectLst/>
                <a:latin typeface="MetricHPE" panose="020B0503030202060203" pitchFamily="34" charset="0"/>
                <a:ea typeface="+mn-ea"/>
                <a:cs typeface="+mn-cs"/>
              </a:rPr>
              <a:t>, and Business Objects. The Data Analysts are really just closing the books, running the dashboards, creating reports about what happened and *monitoring the models that data scientists produce*. </a:t>
            </a:r>
          </a:p>
          <a:p>
            <a:r>
              <a:rPr lang="en-US" sz="1100" kern="1200" dirty="0">
                <a:solidFill>
                  <a:schemeClr val="tx1"/>
                </a:solidFill>
                <a:effectLst/>
                <a:latin typeface="MetricHPE" panose="020B0503030202060203" pitchFamily="34" charset="0"/>
                <a:ea typeface="+mn-ea"/>
                <a:cs typeface="+mn-cs"/>
              </a:rPr>
              <a:t> </a:t>
            </a:r>
          </a:p>
          <a:p>
            <a:r>
              <a:rPr lang="en-US" sz="1100" kern="1200" dirty="0">
                <a:solidFill>
                  <a:schemeClr val="tx1"/>
                </a:solidFill>
                <a:effectLst/>
                <a:latin typeface="MetricHPE" panose="020B0503030202060203" pitchFamily="34" charset="0"/>
                <a:ea typeface="+mn-ea"/>
                <a:cs typeface="+mn-cs"/>
              </a:rPr>
              <a:t>So they are looking at “how much fraud did we prevent?” and “what rate did we increase sales?”. That’s very different than the data scientists who are predicting and looking forward, the Data Analysts are looking back and asking what happened.</a:t>
            </a:r>
          </a:p>
          <a:p>
            <a:r>
              <a:rPr lang="en-US" sz="1100" kern="1200" dirty="0">
                <a:solidFill>
                  <a:schemeClr val="tx1"/>
                </a:solidFill>
                <a:effectLst/>
                <a:latin typeface="MetricHPE" panose="020B0503030202060203" pitchFamily="34" charset="0"/>
                <a:ea typeface="+mn-ea"/>
                <a:cs typeface="+mn-cs"/>
              </a:rPr>
              <a:t> </a:t>
            </a:r>
          </a:p>
          <a:p>
            <a:r>
              <a:rPr lang="en-US" sz="1100" kern="1200" dirty="0">
                <a:solidFill>
                  <a:schemeClr val="tx1"/>
                </a:solidFill>
                <a:effectLst/>
                <a:latin typeface="MetricHPE" panose="020B0503030202060203" pitchFamily="34" charset="0"/>
                <a:ea typeface="+mn-ea"/>
                <a:cs typeface="+mn-cs"/>
              </a:rPr>
              <a:t>But they both need access to the same systems and data. So what you don’t want is the data scientist crashing systems at month end close that the Data Analyst are dependent upon.</a:t>
            </a:r>
          </a:p>
          <a:p>
            <a:r>
              <a:rPr lang="en-US" sz="1100" kern="1200" dirty="0">
                <a:solidFill>
                  <a:schemeClr val="tx1"/>
                </a:solidFill>
                <a:effectLst/>
                <a:latin typeface="MetricHPE" panose="020B0503030202060203" pitchFamily="34" charset="0"/>
                <a:ea typeface="+mn-ea"/>
                <a:cs typeface="+mn-cs"/>
              </a:rPr>
              <a:t> </a:t>
            </a:r>
          </a:p>
          <a:p>
            <a:r>
              <a:rPr lang="en-US" sz="1100" kern="1200" dirty="0">
                <a:solidFill>
                  <a:schemeClr val="tx1"/>
                </a:solidFill>
                <a:effectLst/>
                <a:latin typeface="MetricHPE" panose="020B0503030202060203" pitchFamily="34" charset="0"/>
                <a:ea typeface="+mn-ea"/>
                <a:cs typeface="+mn-cs"/>
              </a:rPr>
              <a:t>*CLICK* Data Engineers</a:t>
            </a:r>
          </a:p>
          <a:p>
            <a:r>
              <a:rPr lang="en-US" sz="1100" kern="1200" dirty="0">
                <a:solidFill>
                  <a:schemeClr val="tx1"/>
                </a:solidFill>
                <a:effectLst/>
                <a:latin typeface="MetricHPE" panose="020B0503030202060203" pitchFamily="34" charset="0"/>
                <a:ea typeface="+mn-ea"/>
                <a:cs typeface="+mn-cs"/>
              </a:rPr>
              <a:t> </a:t>
            </a:r>
          </a:p>
          <a:p>
            <a:pPr lvl="0"/>
            <a:r>
              <a:rPr lang="en-US" sz="1100" kern="1200" dirty="0">
                <a:solidFill>
                  <a:schemeClr val="tx1"/>
                </a:solidFill>
                <a:effectLst/>
                <a:latin typeface="MetricHPE" panose="020B0503030202060203" pitchFamily="34" charset="0"/>
                <a:ea typeface="+mn-ea"/>
                <a:cs typeface="+mn-cs"/>
              </a:rPr>
              <a:t>The third persona is data engineers. These are your software engineers, people who know java, really good at SQL, using Ruby. They are taking the reports and models and operationalizing them and putting them out into production.</a:t>
            </a:r>
          </a:p>
          <a:p>
            <a:r>
              <a:rPr lang="en-US" sz="1100" kern="1200" dirty="0">
                <a:solidFill>
                  <a:schemeClr val="tx1"/>
                </a:solidFill>
                <a:effectLst/>
                <a:latin typeface="MetricHPE" panose="020B0503030202060203" pitchFamily="34" charset="0"/>
                <a:ea typeface="+mn-ea"/>
                <a:cs typeface="+mn-cs"/>
              </a:rPr>
              <a:t> </a:t>
            </a:r>
          </a:p>
          <a:p>
            <a:r>
              <a:rPr lang="en-US" sz="1100" kern="1200" dirty="0">
                <a:solidFill>
                  <a:schemeClr val="tx1"/>
                </a:solidFill>
                <a:effectLst/>
                <a:latin typeface="MetricHPE" panose="020B0503030202060203" pitchFamily="34" charset="0"/>
                <a:ea typeface="+mn-ea"/>
                <a:cs typeface="+mn-cs"/>
              </a:rPr>
              <a:t>*CLICK* Data Ops</a:t>
            </a:r>
          </a:p>
          <a:p>
            <a:r>
              <a:rPr lang="en-US" sz="1100" kern="1200" dirty="0">
                <a:solidFill>
                  <a:schemeClr val="tx1"/>
                </a:solidFill>
                <a:effectLst/>
                <a:latin typeface="MetricHPE" panose="020B0503030202060203" pitchFamily="34" charset="0"/>
                <a:ea typeface="+mn-ea"/>
                <a:cs typeface="+mn-cs"/>
              </a:rPr>
              <a:t> </a:t>
            </a:r>
          </a:p>
          <a:p>
            <a:r>
              <a:rPr lang="en-US" sz="1100" kern="1200" dirty="0">
                <a:solidFill>
                  <a:schemeClr val="tx1"/>
                </a:solidFill>
                <a:effectLst/>
                <a:latin typeface="MetricHPE" panose="020B0503030202060203" pitchFamily="34" charset="0"/>
                <a:ea typeface="+mn-ea"/>
                <a:cs typeface="+mn-cs"/>
              </a:rPr>
              <a:t> </a:t>
            </a:r>
          </a:p>
          <a:p>
            <a:pPr lvl="0"/>
            <a:r>
              <a:rPr lang="en-US" sz="1100" kern="1200" dirty="0">
                <a:solidFill>
                  <a:schemeClr val="tx1"/>
                </a:solidFill>
                <a:effectLst/>
                <a:latin typeface="MetricHPE" panose="020B0503030202060203" pitchFamily="34" charset="0"/>
                <a:ea typeface="+mn-ea"/>
                <a:cs typeface="+mn-cs"/>
              </a:rPr>
              <a:t>And lastly is Data Operations. This the team that owns the Hadoop clusters and owns the SAS environment. They keep the lights on and get the Dev/Test environment all set up. They have a very different challenge – when the data scientists come to them and say “I have a new project, I need a cluster, how long is it going to take for me to get this cluster? I need tools, I need data.” They often have to get that from operations.</a:t>
            </a:r>
          </a:p>
          <a:p>
            <a:r>
              <a:rPr lang="en-US" sz="1100" kern="1200" dirty="0">
                <a:solidFill>
                  <a:schemeClr val="tx1"/>
                </a:solidFill>
                <a:effectLst/>
                <a:latin typeface="MetricHPE" panose="020B0503030202060203" pitchFamily="34" charset="0"/>
                <a:ea typeface="+mn-ea"/>
                <a:cs typeface="+mn-cs"/>
              </a:rPr>
              <a:t> </a:t>
            </a:r>
          </a:p>
          <a:p>
            <a:r>
              <a:rPr lang="en-US" sz="1100" kern="1200" dirty="0">
                <a:solidFill>
                  <a:schemeClr val="tx1"/>
                </a:solidFill>
                <a:effectLst/>
                <a:latin typeface="MetricHPE" panose="020B0503030202060203" pitchFamily="34" charset="0"/>
                <a:ea typeface="+mn-ea"/>
                <a:cs typeface="+mn-cs"/>
              </a:rPr>
              <a:t>*CLICK* Platform</a:t>
            </a:r>
          </a:p>
          <a:p>
            <a:r>
              <a:rPr lang="en-US" sz="1100" kern="1200" dirty="0">
                <a:solidFill>
                  <a:schemeClr val="tx1"/>
                </a:solidFill>
                <a:effectLst/>
                <a:latin typeface="MetricHPE" panose="020B0503030202060203" pitchFamily="34" charset="0"/>
                <a:ea typeface="+mn-ea"/>
                <a:cs typeface="+mn-cs"/>
              </a:rPr>
              <a:t> </a:t>
            </a:r>
          </a:p>
          <a:p>
            <a:r>
              <a:rPr lang="en-US" sz="1100" kern="1200" dirty="0">
                <a:solidFill>
                  <a:schemeClr val="tx1"/>
                </a:solidFill>
                <a:effectLst/>
                <a:latin typeface="MetricHPE" panose="020B0503030202060203" pitchFamily="34" charset="0"/>
                <a:ea typeface="+mn-ea"/>
                <a:cs typeface="+mn-cs"/>
              </a:rPr>
              <a:t>So what do these personas want? They want a platform. They want to go to AWS, or Azure. They want to say you know what, I need tools. </a:t>
            </a:r>
          </a:p>
          <a:p>
            <a:r>
              <a:rPr lang="en-US" sz="1100" kern="1200" dirty="0">
                <a:solidFill>
                  <a:schemeClr val="tx1"/>
                </a:solidFill>
                <a:effectLst/>
                <a:latin typeface="MetricHPE" panose="020B0503030202060203" pitchFamily="34" charset="0"/>
                <a:ea typeface="+mn-ea"/>
                <a:cs typeface="+mn-cs"/>
              </a:rPr>
              <a:t> </a:t>
            </a:r>
          </a:p>
          <a:p>
            <a:r>
              <a:rPr lang="en-US" sz="1100" kern="1200" dirty="0">
                <a:solidFill>
                  <a:schemeClr val="tx1"/>
                </a:solidFill>
                <a:effectLst/>
                <a:latin typeface="MetricHPE" panose="020B0503030202060203" pitchFamily="34" charset="0"/>
                <a:ea typeface="+mn-ea"/>
                <a:cs typeface="+mn-cs"/>
              </a:rPr>
              <a:t>*CLICK* Tools</a:t>
            </a:r>
          </a:p>
          <a:p>
            <a:r>
              <a:rPr lang="en-US" sz="1100" kern="1200" dirty="0">
                <a:solidFill>
                  <a:schemeClr val="tx1"/>
                </a:solidFill>
                <a:effectLst/>
                <a:latin typeface="MetricHPE" panose="020B0503030202060203" pitchFamily="34" charset="0"/>
                <a:ea typeface="+mn-ea"/>
                <a:cs typeface="+mn-cs"/>
              </a:rPr>
              <a:t> </a:t>
            </a:r>
          </a:p>
          <a:p>
            <a:r>
              <a:rPr lang="en-US" sz="1100" kern="1200" dirty="0">
                <a:solidFill>
                  <a:schemeClr val="tx1"/>
                </a:solidFill>
                <a:effectLst/>
                <a:latin typeface="MetricHPE" panose="020B0503030202060203" pitchFamily="34" charset="0"/>
                <a:ea typeface="+mn-ea"/>
                <a:cs typeface="+mn-cs"/>
              </a:rPr>
              <a:t>I need R, I need Python. </a:t>
            </a:r>
          </a:p>
          <a:p>
            <a:r>
              <a:rPr lang="en-US" sz="1100" kern="1200" dirty="0">
                <a:solidFill>
                  <a:schemeClr val="tx1"/>
                </a:solidFill>
                <a:effectLst/>
                <a:latin typeface="MetricHPE" panose="020B0503030202060203" pitchFamily="34" charset="0"/>
                <a:ea typeface="+mn-ea"/>
                <a:cs typeface="+mn-cs"/>
              </a:rPr>
              <a:t> </a:t>
            </a:r>
          </a:p>
          <a:p>
            <a:r>
              <a:rPr lang="en-US" sz="1100" kern="1200" dirty="0">
                <a:solidFill>
                  <a:schemeClr val="tx1"/>
                </a:solidFill>
                <a:effectLst/>
                <a:latin typeface="MetricHPE" panose="020B0503030202060203" pitchFamily="34" charset="0"/>
                <a:ea typeface="+mn-ea"/>
                <a:cs typeface="+mn-cs"/>
              </a:rPr>
              <a:t>*CLICK* IDE</a:t>
            </a:r>
          </a:p>
          <a:p>
            <a:r>
              <a:rPr lang="en-US" sz="1100" kern="1200" dirty="0">
                <a:solidFill>
                  <a:schemeClr val="tx1"/>
                </a:solidFill>
                <a:effectLst/>
                <a:latin typeface="MetricHPE" panose="020B0503030202060203" pitchFamily="34" charset="0"/>
                <a:ea typeface="+mn-ea"/>
                <a:cs typeface="+mn-cs"/>
              </a:rPr>
              <a:t> </a:t>
            </a:r>
          </a:p>
          <a:p>
            <a:r>
              <a:rPr lang="en-US" sz="1100" kern="1200" dirty="0">
                <a:solidFill>
                  <a:schemeClr val="tx1"/>
                </a:solidFill>
                <a:effectLst/>
                <a:latin typeface="MetricHPE" panose="020B0503030202060203" pitchFamily="34" charset="0"/>
                <a:ea typeface="+mn-ea"/>
                <a:cs typeface="+mn-cs"/>
              </a:rPr>
              <a:t>I need a development environment to work on my algorithms</a:t>
            </a:r>
          </a:p>
          <a:p>
            <a:r>
              <a:rPr lang="en-US" sz="1100" kern="1200" dirty="0">
                <a:solidFill>
                  <a:schemeClr val="tx1"/>
                </a:solidFill>
                <a:effectLst/>
                <a:latin typeface="MetricHPE" panose="020B0503030202060203" pitchFamily="34" charset="0"/>
                <a:ea typeface="+mn-ea"/>
                <a:cs typeface="+mn-cs"/>
              </a:rPr>
              <a:t> </a:t>
            </a:r>
          </a:p>
          <a:p>
            <a:r>
              <a:rPr lang="en-US" sz="1100" kern="1200" dirty="0">
                <a:solidFill>
                  <a:schemeClr val="tx1"/>
                </a:solidFill>
                <a:effectLst/>
                <a:latin typeface="MetricHPE" panose="020B0503030202060203" pitchFamily="34" charset="0"/>
                <a:ea typeface="+mn-ea"/>
                <a:cs typeface="+mn-cs"/>
              </a:rPr>
              <a:t>*CLICK* Models</a:t>
            </a:r>
          </a:p>
          <a:p>
            <a:r>
              <a:rPr lang="en-US" sz="1100" kern="1200" dirty="0">
                <a:solidFill>
                  <a:schemeClr val="tx1"/>
                </a:solidFill>
                <a:effectLst/>
                <a:latin typeface="MetricHPE" panose="020B0503030202060203" pitchFamily="34" charset="0"/>
                <a:ea typeface="+mn-ea"/>
                <a:cs typeface="+mn-cs"/>
              </a:rPr>
              <a:t> </a:t>
            </a:r>
          </a:p>
          <a:p>
            <a:r>
              <a:rPr lang="en-US" sz="1100" kern="1200" dirty="0">
                <a:solidFill>
                  <a:schemeClr val="tx1"/>
                </a:solidFill>
                <a:effectLst/>
                <a:latin typeface="MetricHPE" panose="020B0503030202060203" pitchFamily="34" charset="0"/>
                <a:ea typeface="+mn-ea"/>
                <a:cs typeface="+mn-cs"/>
              </a:rPr>
              <a:t>Where’s my models? Give me a fraud model – give me version 1.1 and v 1.2 because I want to do a delta. Or a model that’s stale. Once you deploy a model, it decays over time and they constantly need to be brought back into development and retrained. Re-training models is not a good use of time for a highly paid Data Scientists, it’s a better use of time for the for a Data Analyst. It only works if they have a consistent starting point.</a:t>
            </a:r>
          </a:p>
          <a:p>
            <a:r>
              <a:rPr lang="en-US" sz="1100" kern="1200" dirty="0">
                <a:solidFill>
                  <a:schemeClr val="tx1"/>
                </a:solidFill>
                <a:effectLst/>
                <a:latin typeface="MetricHPE" panose="020B0503030202060203" pitchFamily="34" charset="0"/>
                <a:ea typeface="+mn-ea"/>
                <a:cs typeface="+mn-cs"/>
              </a:rPr>
              <a:t> </a:t>
            </a:r>
          </a:p>
          <a:p>
            <a:r>
              <a:rPr lang="en-US" sz="1100" kern="1200" dirty="0">
                <a:solidFill>
                  <a:schemeClr val="tx1"/>
                </a:solidFill>
                <a:effectLst/>
                <a:latin typeface="MetricHPE" panose="020B0503030202060203" pitchFamily="34" charset="0"/>
                <a:ea typeface="+mn-ea"/>
                <a:cs typeface="+mn-cs"/>
              </a:rPr>
              <a:t>*CLICK* Data</a:t>
            </a:r>
          </a:p>
          <a:p>
            <a:r>
              <a:rPr lang="en-US" sz="1100" kern="1200" dirty="0">
                <a:solidFill>
                  <a:schemeClr val="tx1"/>
                </a:solidFill>
                <a:effectLst/>
                <a:latin typeface="MetricHPE" panose="020B0503030202060203" pitchFamily="34" charset="0"/>
                <a:ea typeface="+mn-ea"/>
                <a:cs typeface="+mn-cs"/>
              </a:rPr>
              <a:t> </a:t>
            </a:r>
          </a:p>
          <a:p>
            <a:r>
              <a:rPr lang="en-US" sz="1100" kern="1200" dirty="0">
                <a:solidFill>
                  <a:schemeClr val="tx1"/>
                </a:solidFill>
                <a:effectLst/>
                <a:latin typeface="MetricHPE" panose="020B0503030202060203" pitchFamily="34" charset="0"/>
                <a:ea typeface="+mn-ea"/>
                <a:cs typeface="+mn-cs"/>
              </a:rPr>
              <a:t>Data – Perhaps most critical. Everyone needs data and lots of it. They need a dashboard of transaction information, customer call records, MRI images – they need a shopping cart experience to get access to all that data so that we can take it, along with the tools, the code, and the models, and BRING IT ALL TOGETHER in a development environment. Bringing this all together is NON-PRODUCTIVE time for Data Scientists, Data Analysts, and Data Engineers.</a:t>
            </a:r>
          </a:p>
          <a:p>
            <a:r>
              <a:rPr lang="en-US" sz="1100" kern="1200" dirty="0">
                <a:solidFill>
                  <a:schemeClr val="tx1"/>
                </a:solidFill>
                <a:effectLst/>
                <a:latin typeface="MetricHPE" panose="020B0503030202060203" pitchFamily="34" charset="0"/>
                <a:ea typeface="+mn-ea"/>
                <a:cs typeface="+mn-cs"/>
              </a:rPr>
              <a:t> </a:t>
            </a:r>
          </a:p>
          <a:p>
            <a:r>
              <a:rPr lang="en-US" sz="1100" kern="1200" dirty="0">
                <a:solidFill>
                  <a:schemeClr val="tx1"/>
                </a:solidFill>
                <a:effectLst/>
                <a:latin typeface="MetricHPE" panose="020B0503030202060203" pitchFamily="34" charset="0"/>
                <a:ea typeface="+mn-ea"/>
                <a:cs typeface="+mn-cs"/>
              </a:rPr>
              <a:t>Provisioning infrastructure from scratch is non-productive time for your data operations team as well. So we need to automate that productivity, and then we’re asking a couple more questions:</a:t>
            </a:r>
          </a:p>
          <a:p>
            <a:r>
              <a:rPr lang="en-US" sz="1100" kern="1200" dirty="0">
                <a:solidFill>
                  <a:schemeClr val="tx1"/>
                </a:solidFill>
                <a:effectLst/>
                <a:latin typeface="MetricHPE" panose="020B0503030202060203" pitchFamily="34" charset="0"/>
                <a:ea typeface="+mn-ea"/>
                <a:cs typeface="+mn-cs"/>
              </a:rPr>
              <a:t> </a:t>
            </a:r>
          </a:p>
          <a:p>
            <a:r>
              <a:rPr lang="en-US" sz="1100" kern="1200" dirty="0">
                <a:solidFill>
                  <a:schemeClr val="tx1"/>
                </a:solidFill>
                <a:effectLst/>
                <a:latin typeface="MetricHPE" panose="020B0503030202060203" pitchFamily="34" charset="0"/>
                <a:ea typeface="+mn-ea"/>
                <a:cs typeface="+mn-cs"/>
              </a:rPr>
              <a:t>*CLICK* Duration of environment</a:t>
            </a:r>
          </a:p>
          <a:p>
            <a:r>
              <a:rPr lang="en-US" sz="1100" kern="1200" dirty="0">
                <a:solidFill>
                  <a:schemeClr val="tx1"/>
                </a:solidFill>
                <a:effectLst/>
                <a:latin typeface="MetricHPE" panose="020B0503030202060203" pitchFamily="34" charset="0"/>
                <a:ea typeface="+mn-ea"/>
                <a:cs typeface="+mn-cs"/>
              </a:rPr>
              <a:t> </a:t>
            </a:r>
          </a:p>
          <a:p>
            <a:r>
              <a:rPr lang="en-US" sz="1100" kern="1200" dirty="0">
                <a:solidFill>
                  <a:schemeClr val="tx1"/>
                </a:solidFill>
                <a:effectLst/>
                <a:latin typeface="MetricHPE" panose="020B0503030202060203" pitchFamily="34" charset="0"/>
                <a:ea typeface="+mn-ea"/>
                <a:cs typeface="+mn-cs"/>
              </a:rPr>
              <a:t>We’re going to ask – how long are you going to need that environment for? You know, this thing doesn’t sit around forever, you want a cloud-like experience – to spin up, spin down, rinse and repeat. It’s *really important* to elastically scale up and down.</a:t>
            </a:r>
          </a:p>
          <a:p>
            <a:r>
              <a:rPr lang="en-US" sz="1100" kern="1200" dirty="0">
                <a:solidFill>
                  <a:schemeClr val="tx1"/>
                </a:solidFill>
                <a:effectLst/>
                <a:latin typeface="MetricHPE" panose="020B0503030202060203" pitchFamily="34" charset="0"/>
                <a:ea typeface="+mn-ea"/>
                <a:cs typeface="+mn-cs"/>
              </a:rPr>
              <a:t> </a:t>
            </a:r>
          </a:p>
          <a:p>
            <a:r>
              <a:rPr lang="en-US" sz="1100" kern="1200" dirty="0">
                <a:solidFill>
                  <a:schemeClr val="tx1"/>
                </a:solidFill>
                <a:effectLst/>
                <a:latin typeface="MetricHPE" panose="020B0503030202060203" pitchFamily="34" charset="0"/>
                <a:ea typeface="+mn-ea"/>
                <a:cs typeface="+mn-cs"/>
              </a:rPr>
              <a:t>*CLICK* What level of performance is required?</a:t>
            </a:r>
          </a:p>
          <a:p>
            <a:r>
              <a:rPr lang="en-US" sz="1100" kern="1200" dirty="0">
                <a:solidFill>
                  <a:schemeClr val="tx1"/>
                </a:solidFill>
                <a:effectLst/>
                <a:latin typeface="MetricHPE" panose="020B0503030202060203" pitchFamily="34" charset="0"/>
                <a:ea typeface="+mn-ea"/>
                <a:cs typeface="+mn-cs"/>
              </a:rPr>
              <a:t> </a:t>
            </a:r>
          </a:p>
          <a:p>
            <a:r>
              <a:rPr lang="en-US" sz="1100" kern="1200" dirty="0">
                <a:solidFill>
                  <a:schemeClr val="tx1"/>
                </a:solidFill>
                <a:effectLst/>
                <a:latin typeface="MetricHPE" panose="020B0503030202060203" pitchFamily="34" charset="0"/>
                <a:ea typeface="+mn-ea"/>
                <a:cs typeface="+mn-cs"/>
              </a:rPr>
              <a:t>We also want to know what the performance characteristics of the environment are – so if I’m just selecting tools – for example </a:t>
            </a:r>
            <a:r>
              <a:rPr lang="en-US" sz="1100" kern="1200" dirty="0" err="1">
                <a:solidFill>
                  <a:schemeClr val="tx1"/>
                </a:solidFill>
                <a:effectLst/>
                <a:latin typeface="MetricHPE" panose="020B0503030202060203" pitchFamily="34" charset="0"/>
                <a:ea typeface="+mn-ea"/>
                <a:cs typeface="+mn-cs"/>
              </a:rPr>
              <a:t>Tensorflow</a:t>
            </a:r>
            <a:r>
              <a:rPr lang="en-US" sz="1100" kern="1200" dirty="0">
                <a:solidFill>
                  <a:schemeClr val="tx1"/>
                </a:solidFill>
                <a:effectLst/>
                <a:latin typeface="MetricHPE" panose="020B0503030202060203" pitchFamily="34" charset="0"/>
                <a:ea typeface="+mn-ea"/>
                <a:cs typeface="+mn-cs"/>
              </a:rPr>
              <a:t> FX, or Kafka because I’m building a queue, I don’t need all the memory, </a:t>
            </a:r>
            <a:r>
              <a:rPr lang="en-US" sz="1100" kern="1200" dirty="0" err="1">
                <a:solidFill>
                  <a:schemeClr val="tx1"/>
                </a:solidFill>
                <a:effectLst/>
                <a:latin typeface="MetricHPE" panose="020B0503030202060203" pitchFamily="34" charset="0"/>
                <a:ea typeface="+mn-ea"/>
                <a:cs typeface="+mn-cs"/>
              </a:rPr>
              <a:t>gpu’s</a:t>
            </a:r>
            <a:r>
              <a:rPr lang="en-US" sz="1100" kern="1200" dirty="0">
                <a:solidFill>
                  <a:schemeClr val="tx1"/>
                </a:solidFill>
                <a:effectLst/>
                <a:latin typeface="MetricHPE" panose="020B0503030202060203" pitchFamily="34" charset="0"/>
                <a:ea typeface="+mn-ea"/>
                <a:cs typeface="+mn-cs"/>
              </a:rPr>
              <a:t> and tons of storage. But if I’m training my model, I may need GPUs because I’m doing image recognition. So tell us what infrastructure you want to deploy. </a:t>
            </a:r>
          </a:p>
          <a:p>
            <a:r>
              <a:rPr lang="en-US" sz="1100" kern="1200" dirty="0">
                <a:solidFill>
                  <a:schemeClr val="tx1"/>
                </a:solidFill>
                <a:effectLst/>
                <a:latin typeface="MetricHPE" panose="020B0503030202060203" pitchFamily="34" charset="0"/>
                <a:ea typeface="+mn-ea"/>
                <a:cs typeface="+mn-cs"/>
              </a:rPr>
              <a:t> </a:t>
            </a:r>
          </a:p>
          <a:p>
            <a:r>
              <a:rPr lang="en-US" sz="1100" kern="1200" dirty="0">
                <a:solidFill>
                  <a:schemeClr val="tx1"/>
                </a:solidFill>
                <a:effectLst/>
                <a:latin typeface="MetricHPE" panose="020B0503030202060203" pitchFamily="34" charset="0"/>
                <a:ea typeface="+mn-ea"/>
                <a:cs typeface="+mn-cs"/>
              </a:rPr>
              <a:t>You want to deploy the right workload, on the right infrastructure, at the right time and you  need to know that so we don’t deploy the same monoliths every single time which is not cost sustainable.</a:t>
            </a:r>
          </a:p>
          <a:p>
            <a:r>
              <a:rPr lang="en-US" sz="1100" kern="1200" dirty="0">
                <a:solidFill>
                  <a:schemeClr val="tx1"/>
                </a:solidFill>
                <a:effectLst/>
                <a:latin typeface="MetricHPE" panose="020B0503030202060203" pitchFamily="34" charset="0"/>
                <a:ea typeface="+mn-ea"/>
                <a:cs typeface="+mn-cs"/>
              </a:rPr>
              <a:t> </a:t>
            </a:r>
          </a:p>
          <a:p>
            <a:r>
              <a:rPr lang="en-US" sz="1100" kern="1200" dirty="0">
                <a:solidFill>
                  <a:schemeClr val="tx1"/>
                </a:solidFill>
                <a:effectLst/>
                <a:latin typeface="MetricHPE" panose="020B0503030202060203" pitchFamily="34" charset="0"/>
                <a:ea typeface="+mn-ea"/>
                <a:cs typeface="+mn-cs"/>
              </a:rPr>
              <a:t>*CLICK* Chargeback/</a:t>
            </a:r>
            <a:r>
              <a:rPr lang="en-US" sz="1100" kern="1200" dirty="0" err="1">
                <a:solidFill>
                  <a:schemeClr val="tx1"/>
                </a:solidFill>
                <a:effectLst/>
                <a:latin typeface="MetricHPE" panose="020B0503030202060203" pitchFamily="34" charset="0"/>
                <a:ea typeface="+mn-ea"/>
                <a:cs typeface="+mn-cs"/>
              </a:rPr>
              <a:t>showback</a:t>
            </a:r>
            <a:endParaRPr lang="en-US" sz="1100" kern="1200" dirty="0">
              <a:solidFill>
                <a:schemeClr val="tx1"/>
              </a:solidFill>
              <a:effectLst/>
              <a:latin typeface="MetricHPE" panose="020B0503030202060203" pitchFamily="34" charset="0"/>
              <a:ea typeface="+mn-ea"/>
              <a:cs typeface="+mn-cs"/>
            </a:endParaRPr>
          </a:p>
          <a:p>
            <a:r>
              <a:rPr lang="en-US" sz="1100" kern="1200" dirty="0">
                <a:solidFill>
                  <a:schemeClr val="tx1"/>
                </a:solidFill>
                <a:effectLst/>
                <a:latin typeface="MetricHPE" panose="020B0503030202060203" pitchFamily="34" charset="0"/>
                <a:ea typeface="+mn-ea"/>
                <a:cs typeface="+mn-cs"/>
              </a:rPr>
              <a:t> </a:t>
            </a:r>
          </a:p>
          <a:p>
            <a:r>
              <a:rPr lang="en-US" sz="1100" kern="1200" dirty="0">
                <a:solidFill>
                  <a:schemeClr val="tx1"/>
                </a:solidFill>
                <a:effectLst/>
                <a:latin typeface="MetricHPE" panose="020B0503030202060203" pitchFamily="34" charset="0"/>
                <a:ea typeface="+mn-ea"/>
                <a:cs typeface="+mn-cs"/>
              </a:rPr>
              <a:t>Last thing we’re going to ask – you know your project gets delivered - nothing comes for free. Even if you’re not doing to do pure chargeback, you should be able to show </a:t>
            </a:r>
            <a:r>
              <a:rPr lang="en-US" sz="1100" kern="1200" dirty="0" err="1">
                <a:solidFill>
                  <a:schemeClr val="tx1"/>
                </a:solidFill>
                <a:effectLst/>
                <a:latin typeface="MetricHPE" panose="020B0503030202060203" pitchFamily="34" charset="0"/>
                <a:ea typeface="+mn-ea"/>
                <a:cs typeface="+mn-cs"/>
              </a:rPr>
              <a:t>showback</a:t>
            </a:r>
            <a:r>
              <a:rPr lang="en-US" sz="1100" kern="1200" dirty="0">
                <a:solidFill>
                  <a:schemeClr val="tx1"/>
                </a:solidFill>
                <a:effectLst/>
                <a:latin typeface="MetricHPE" panose="020B0503030202060203" pitchFamily="34" charset="0"/>
                <a:ea typeface="+mn-ea"/>
                <a:cs typeface="+mn-cs"/>
              </a:rPr>
              <a:t> of how much infrastructure you used, at what time, what tools and licenses, and if you had to go acquire data. You need to be able to track that. </a:t>
            </a:r>
          </a:p>
          <a:p>
            <a:r>
              <a:rPr lang="en-US" sz="1100" kern="1200" dirty="0">
                <a:solidFill>
                  <a:schemeClr val="tx1"/>
                </a:solidFill>
                <a:effectLst/>
                <a:latin typeface="MetricHPE" panose="020B0503030202060203" pitchFamily="34" charset="0"/>
                <a:ea typeface="+mn-ea"/>
                <a:cs typeface="+mn-cs"/>
              </a:rPr>
              <a:t> </a:t>
            </a:r>
          </a:p>
          <a:p>
            <a:r>
              <a:rPr lang="en-US" sz="1100" kern="1200" dirty="0">
                <a:solidFill>
                  <a:schemeClr val="tx1"/>
                </a:solidFill>
                <a:effectLst/>
                <a:latin typeface="MetricHPE" panose="020B0503030202060203" pitchFamily="34" charset="0"/>
                <a:ea typeface="+mn-ea"/>
                <a:cs typeface="+mn-cs"/>
              </a:rPr>
              <a:t>So that’s the interface that everyone wants to go to. This should not be a manually driven interface – this should all be metadata driven. </a:t>
            </a:r>
          </a:p>
          <a:p>
            <a:r>
              <a:rPr lang="en-US" sz="1100" kern="1200" dirty="0">
                <a:solidFill>
                  <a:schemeClr val="tx1"/>
                </a:solidFill>
                <a:effectLst/>
                <a:latin typeface="MetricHPE" panose="020B0503030202060203" pitchFamily="34" charset="0"/>
                <a:ea typeface="+mn-ea"/>
                <a:cs typeface="+mn-cs"/>
              </a:rPr>
              <a:t> </a:t>
            </a:r>
          </a:p>
          <a:p>
            <a:r>
              <a:rPr lang="en-US" sz="1100" kern="1200" dirty="0">
                <a:solidFill>
                  <a:schemeClr val="tx1"/>
                </a:solidFill>
                <a:effectLst/>
                <a:latin typeface="MetricHPE" panose="020B0503030202060203" pitchFamily="34" charset="0"/>
                <a:ea typeface="+mn-ea"/>
                <a:cs typeface="+mn-cs"/>
              </a:rPr>
              <a:t>*Click* METADATA REPOSITORY</a:t>
            </a:r>
          </a:p>
          <a:p>
            <a:r>
              <a:rPr lang="en-US" sz="1100" kern="1200" dirty="0">
                <a:solidFill>
                  <a:schemeClr val="tx1"/>
                </a:solidFill>
                <a:effectLst/>
                <a:latin typeface="MetricHPE" panose="020B0503030202060203" pitchFamily="34" charset="0"/>
                <a:ea typeface="+mn-ea"/>
                <a:cs typeface="+mn-cs"/>
              </a:rPr>
              <a:t> </a:t>
            </a:r>
          </a:p>
          <a:p>
            <a:r>
              <a:rPr lang="en-US" sz="1100" kern="1200" dirty="0">
                <a:solidFill>
                  <a:schemeClr val="tx1"/>
                </a:solidFill>
                <a:effectLst/>
                <a:latin typeface="MetricHPE" panose="020B0503030202060203" pitchFamily="34" charset="0"/>
                <a:ea typeface="+mn-ea"/>
                <a:cs typeface="+mn-cs"/>
              </a:rPr>
              <a:t>The metadata can be coming from a number of repositories of data speaking to this interface, as well as templates. </a:t>
            </a:r>
          </a:p>
          <a:p>
            <a:r>
              <a:rPr lang="en-US" sz="1100" kern="1200" dirty="0">
                <a:solidFill>
                  <a:schemeClr val="tx1"/>
                </a:solidFill>
                <a:effectLst/>
                <a:latin typeface="MetricHPE" panose="020B0503030202060203" pitchFamily="34" charset="0"/>
                <a:ea typeface="+mn-ea"/>
                <a:cs typeface="+mn-cs"/>
              </a:rPr>
              <a:t> </a:t>
            </a:r>
          </a:p>
          <a:p>
            <a:r>
              <a:rPr lang="en-US" sz="1100" kern="1200" dirty="0">
                <a:solidFill>
                  <a:schemeClr val="tx1"/>
                </a:solidFill>
                <a:effectLst/>
                <a:latin typeface="MetricHPE" panose="020B0503030202060203" pitchFamily="34" charset="0"/>
                <a:ea typeface="+mn-ea"/>
                <a:cs typeface="+mn-cs"/>
              </a:rPr>
              <a:t>*CLICK* TEMPLATES AND AUTOMATION </a:t>
            </a:r>
          </a:p>
          <a:p>
            <a:r>
              <a:rPr lang="en-US" sz="1100" kern="1200" dirty="0">
                <a:solidFill>
                  <a:schemeClr val="tx1"/>
                </a:solidFill>
                <a:effectLst/>
                <a:latin typeface="MetricHPE" panose="020B0503030202060203" pitchFamily="34" charset="0"/>
                <a:ea typeface="+mn-ea"/>
                <a:cs typeface="+mn-cs"/>
              </a:rPr>
              <a:t> </a:t>
            </a:r>
          </a:p>
          <a:p>
            <a:r>
              <a:rPr lang="en-US" sz="1100" kern="1200" dirty="0">
                <a:solidFill>
                  <a:schemeClr val="tx1"/>
                </a:solidFill>
                <a:effectLst/>
                <a:latin typeface="MetricHPE" panose="020B0503030202060203" pitchFamily="34" charset="0"/>
                <a:ea typeface="+mn-ea"/>
                <a:cs typeface="+mn-cs"/>
              </a:rPr>
              <a:t>And these templates are used to automate and orchestrate the deployment of what’s selected in the self-service portal. So  *this is* automation, I have a typical business process – I check approvals, I deploy tools, infrastructure, data. We want to be able to slipstream into the existing CI/CD processes that you are already doing on the App side of the house, and we need to be able to do the same thing on the data side of the house. </a:t>
            </a:r>
          </a:p>
          <a:p>
            <a:r>
              <a:rPr lang="en-US" sz="1100" kern="1200" dirty="0">
                <a:solidFill>
                  <a:schemeClr val="tx1"/>
                </a:solidFill>
                <a:effectLst/>
                <a:latin typeface="MetricHPE" panose="020B0503030202060203" pitchFamily="34" charset="0"/>
                <a:ea typeface="+mn-ea"/>
                <a:cs typeface="+mn-cs"/>
              </a:rPr>
              <a:t> </a:t>
            </a:r>
          </a:p>
          <a:p>
            <a:r>
              <a:rPr lang="en-US" sz="1100" kern="1200" dirty="0">
                <a:solidFill>
                  <a:schemeClr val="tx1"/>
                </a:solidFill>
                <a:effectLst/>
                <a:latin typeface="MetricHPE" panose="020B0503030202060203" pitchFamily="34" charset="0"/>
                <a:ea typeface="+mn-ea"/>
                <a:cs typeface="+mn-cs"/>
              </a:rPr>
              <a:t>What is this process doing?</a:t>
            </a:r>
          </a:p>
          <a:p>
            <a:r>
              <a:rPr lang="en-US" sz="1100" kern="1200" dirty="0">
                <a:solidFill>
                  <a:schemeClr val="tx1"/>
                </a:solidFill>
                <a:effectLst/>
                <a:latin typeface="MetricHPE" panose="020B0503030202060203" pitchFamily="34" charset="0"/>
                <a:ea typeface="+mn-ea"/>
                <a:cs typeface="+mn-cs"/>
              </a:rPr>
              <a:t> </a:t>
            </a:r>
          </a:p>
          <a:p>
            <a:r>
              <a:rPr lang="en-US" sz="1100" kern="1200" dirty="0">
                <a:solidFill>
                  <a:schemeClr val="tx1"/>
                </a:solidFill>
                <a:effectLst/>
                <a:latin typeface="MetricHPE" panose="020B0503030202060203" pitchFamily="34" charset="0"/>
                <a:ea typeface="+mn-ea"/>
                <a:cs typeface="+mn-cs"/>
              </a:rPr>
              <a:t>*CLICK* ENVIRONMENT</a:t>
            </a:r>
          </a:p>
          <a:p>
            <a:r>
              <a:rPr lang="en-US" sz="1100" kern="1200" dirty="0">
                <a:solidFill>
                  <a:schemeClr val="tx1"/>
                </a:solidFill>
                <a:effectLst/>
                <a:latin typeface="MetricHPE" panose="020B0503030202060203" pitchFamily="34" charset="0"/>
                <a:ea typeface="+mn-ea"/>
                <a:cs typeface="+mn-cs"/>
              </a:rPr>
              <a:t> </a:t>
            </a:r>
          </a:p>
          <a:p>
            <a:r>
              <a:rPr lang="en-US" sz="1100" kern="1200" dirty="0">
                <a:solidFill>
                  <a:schemeClr val="tx1"/>
                </a:solidFill>
                <a:effectLst/>
                <a:latin typeface="MetricHPE" panose="020B0503030202060203" pitchFamily="34" charset="0"/>
                <a:ea typeface="+mn-ea"/>
                <a:cs typeface="+mn-cs"/>
              </a:rPr>
              <a:t>This process is spinning up environments using modern technologies, and in this case, containers are being used.  </a:t>
            </a:r>
          </a:p>
          <a:p>
            <a:r>
              <a:rPr lang="en-US" sz="1100" kern="1200" dirty="0">
                <a:solidFill>
                  <a:schemeClr val="tx1"/>
                </a:solidFill>
                <a:effectLst/>
                <a:latin typeface="MetricHPE" panose="020B0503030202060203" pitchFamily="34" charset="0"/>
                <a:ea typeface="+mn-ea"/>
                <a:cs typeface="+mn-cs"/>
              </a:rPr>
              <a:t> </a:t>
            </a:r>
          </a:p>
          <a:p>
            <a:r>
              <a:rPr lang="en-US" sz="1100" kern="1200" dirty="0">
                <a:solidFill>
                  <a:schemeClr val="tx1"/>
                </a:solidFill>
                <a:effectLst/>
                <a:latin typeface="MetricHPE" panose="020B0503030202060203" pitchFamily="34" charset="0"/>
                <a:ea typeface="+mn-ea"/>
                <a:cs typeface="+mn-cs"/>
              </a:rPr>
              <a:t>*CLICK CONTAINERS*</a:t>
            </a:r>
          </a:p>
          <a:p>
            <a:r>
              <a:rPr lang="en-US" sz="1100" kern="1200" dirty="0">
                <a:solidFill>
                  <a:schemeClr val="tx1"/>
                </a:solidFill>
                <a:effectLst/>
                <a:latin typeface="MetricHPE" panose="020B0503030202060203" pitchFamily="34" charset="0"/>
                <a:ea typeface="+mn-ea"/>
                <a:cs typeface="+mn-cs"/>
              </a:rPr>
              <a:t> </a:t>
            </a:r>
          </a:p>
          <a:p>
            <a:r>
              <a:rPr lang="en-US" sz="1100" kern="1200" dirty="0">
                <a:solidFill>
                  <a:schemeClr val="tx1"/>
                </a:solidFill>
                <a:effectLst/>
                <a:latin typeface="MetricHPE" panose="020B0503030202060203" pitchFamily="34" charset="0"/>
                <a:ea typeface="+mn-ea"/>
                <a:cs typeface="+mn-cs"/>
              </a:rPr>
              <a:t>And containers wrap these applications in a software-defined network, and multi-tenant environment. </a:t>
            </a:r>
          </a:p>
          <a:p>
            <a:r>
              <a:rPr lang="en-US" sz="1100" kern="1200" dirty="0">
                <a:solidFill>
                  <a:schemeClr val="tx1"/>
                </a:solidFill>
                <a:effectLst/>
                <a:latin typeface="MetricHPE" panose="020B0503030202060203" pitchFamily="34" charset="0"/>
                <a:ea typeface="+mn-ea"/>
                <a:cs typeface="+mn-cs"/>
              </a:rPr>
              <a:t> </a:t>
            </a:r>
          </a:p>
          <a:p>
            <a:r>
              <a:rPr lang="en-US" sz="1100" kern="1200" dirty="0">
                <a:solidFill>
                  <a:schemeClr val="tx1"/>
                </a:solidFill>
                <a:effectLst/>
                <a:latin typeface="MetricHPE" panose="020B0503030202060203" pitchFamily="34" charset="0"/>
                <a:ea typeface="+mn-ea"/>
                <a:cs typeface="+mn-cs"/>
              </a:rPr>
              <a:t>So why Software-defined and multi-tenant? Well if you recall the data scientist who needs a R + Python + Spark environment, they are going to spin it up and we give them a couple of nodes, and they going to use that really bad code and you crash your system in a tenant – but that tenant is not going to affect the people in the other tenants.</a:t>
            </a:r>
          </a:p>
          <a:p>
            <a:r>
              <a:rPr lang="en-US" sz="1100" kern="1200" dirty="0">
                <a:solidFill>
                  <a:schemeClr val="tx1"/>
                </a:solidFill>
                <a:effectLst/>
                <a:latin typeface="MetricHPE" panose="020B0503030202060203" pitchFamily="34" charset="0"/>
                <a:ea typeface="+mn-ea"/>
                <a:cs typeface="+mn-cs"/>
              </a:rPr>
              <a:t> </a:t>
            </a:r>
          </a:p>
          <a:p>
            <a:r>
              <a:rPr lang="en-US" sz="1100" b="1" kern="1200" dirty="0">
                <a:solidFill>
                  <a:schemeClr val="tx1"/>
                </a:solidFill>
                <a:effectLst/>
                <a:latin typeface="MetricHPE" panose="020B0503030202060203" pitchFamily="34" charset="0"/>
                <a:ea typeface="+mn-ea"/>
                <a:cs typeface="+mn-cs"/>
              </a:rPr>
              <a:t>*CLICK </a:t>
            </a:r>
            <a:r>
              <a:rPr lang="en-US" sz="1100" b="1" kern="1200" dirty="0" err="1">
                <a:solidFill>
                  <a:schemeClr val="tx1"/>
                </a:solidFill>
                <a:effectLst/>
                <a:latin typeface="MetricHPE" panose="020B0503030202060203" pitchFamily="34" charset="0"/>
                <a:ea typeface="+mn-ea"/>
                <a:cs typeface="+mn-cs"/>
              </a:rPr>
              <a:t>MULTITEnANCY</a:t>
            </a:r>
            <a:r>
              <a:rPr lang="en-US" sz="1100" b="1" kern="1200" dirty="0">
                <a:solidFill>
                  <a:schemeClr val="tx1"/>
                </a:solidFill>
                <a:effectLst/>
                <a:latin typeface="MetricHPE" panose="020B0503030202060203" pitchFamily="34" charset="0"/>
                <a:ea typeface="+mn-ea"/>
                <a:cs typeface="+mn-cs"/>
              </a:rPr>
              <a:t>*</a:t>
            </a:r>
            <a:endParaRPr lang="en-US" sz="1100" kern="1200" dirty="0">
              <a:solidFill>
                <a:schemeClr val="tx1"/>
              </a:solidFill>
              <a:effectLst/>
              <a:latin typeface="MetricHPE" panose="020B0503030202060203" pitchFamily="34" charset="0"/>
              <a:ea typeface="+mn-ea"/>
              <a:cs typeface="+mn-cs"/>
            </a:endParaRPr>
          </a:p>
          <a:p>
            <a:r>
              <a:rPr lang="en-US" sz="1100" kern="1200" dirty="0">
                <a:solidFill>
                  <a:schemeClr val="tx1"/>
                </a:solidFill>
                <a:effectLst/>
                <a:latin typeface="MetricHPE" panose="020B0503030202060203" pitchFamily="34" charset="0"/>
                <a:ea typeface="+mn-ea"/>
                <a:cs typeface="+mn-cs"/>
              </a:rPr>
              <a:t> </a:t>
            </a:r>
          </a:p>
          <a:p>
            <a:r>
              <a:rPr lang="en-US" sz="1100" kern="1200" dirty="0">
                <a:solidFill>
                  <a:schemeClr val="tx1"/>
                </a:solidFill>
                <a:effectLst/>
                <a:latin typeface="MetricHPE" panose="020B0503030202060203" pitchFamily="34" charset="0"/>
                <a:ea typeface="+mn-ea"/>
                <a:cs typeface="+mn-cs"/>
              </a:rPr>
              <a:t>And using containers that scenario you will be just fine – just spin it back up again. It takes a few minutes. You don’t have to go through the major heavy lifting of re-building that environment. </a:t>
            </a:r>
          </a:p>
          <a:p>
            <a:r>
              <a:rPr lang="en-US" sz="1100" kern="1200" dirty="0">
                <a:solidFill>
                  <a:schemeClr val="tx1"/>
                </a:solidFill>
                <a:effectLst/>
                <a:latin typeface="MetricHPE" panose="020B0503030202060203" pitchFamily="34" charset="0"/>
                <a:ea typeface="+mn-ea"/>
                <a:cs typeface="+mn-cs"/>
              </a:rPr>
              <a:t> </a:t>
            </a:r>
          </a:p>
          <a:p>
            <a:r>
              <a:rPr lang="en-US" sz="1100" kern="1200" dirty="0">
                <a:solidFill>
                  <a:schemeClr val="tx1"/>
                </a:solidFill>
                <a:effectLst/>
                <a:latin typeface="MetricHPE" panose="020B0503030202060203" pitchFamily="34" charset="0"/>
                <a:ea typeface="+mn-ea"/>
                <a:cs typeface="+mn-cs"/>
              </a:rPr>
              <a:t>And because we are containerizing, let’s say we have a tenant called ETL. So you could have a nightly process, which every night it takes 4 hours – 2 AM to to 6 AM. Well at month end it runs from 2 AM to 9 AM – UNLESS, I can steal resources from other tenants. But I can only do this if I schedule this. </a:t>
            </a:r>
          </a:p>
          <a:p>
            <a:r>
              <a:rPr lang="en-US" sz="1100" kern="1200" dirty="0">
                <a:solidFill>
                  <a:schemeClr val="tx1"/>
                </a:solidFill>
                <a:effectLst/>
                <a:latin typeface="MetricHPE" panose="020B0503030202060203" pitchFamily="34" charset="0"/>
                <a:ea typeface="+mn-ea"/>
                <a:cs typeface="+mn-cs"/>
              </a:rPr>
              <a:t> </a:t>
            </a:r>
          </a:p>
          <a:p>
            <a:r>
              <a:rPr lang="en-US" sz="1100" kern="1200" dirty="0">
                <a:solidFill>
                  <a:schemeClr val="tx1"/>
                </a:solidFill>
                <a:effectLst/>
                <a:latin typeface="MetricHPE" panose="020B0503030202060203" pitchFamily="34" charset="0"/>
                <a:ea typeface="+mn-ea"/>
                <a:cs typeface="+mn-cs"/>
              </a:rPr>
              <a:t>So now rather than having my ETL cluster which sits idle almost all of the month with this huge rack of infrastructure and software, I can steal those resources during the day and shuffle those them around. It’s exactly what’s happening in the public cloud, but we are also doing this on-prem. </a:t>
            </a:r>
          </a:p>
          <a:p>
            <a:r>
              <a:rPr lang="en-US" sz="1100" kern="1200" dirty="0">
                <a:solidFill>
                  <a:schemeClr val="tx1"/>
                </a:solidFill>
                <a:effectLst/>
                <a:latin typeface="MetricHPE" panose="020B0503030202060203" pitchFamily="34" charset="0"/>
                <a:ea typeface="+mn-ea"/>
                <a:cs typeface="+mn-cs"/>
              </a:rPr>
              <a:t> </a:t>
            </a:r>
          </a:p>
          <a:p>
            <a:r>
              <a:rPr lang="en-US" sz="1100" b="1" kern="1200" dirty="0">
                <a:solidFill>
                  <a:schemeClr val="tx1"/>
                </a:solidFill>
                <a:effectLst/>
                <a:latin typeface="MetricHPE" panose="020B0503030202060203" pitchFamily="34" charset="0"/>
                <a:ea typeface="+mn-ea"/>
                <a:cs typeface="+mn-cs"/>
              </a:rPr>
              <a:t>*CLICK* ON-PREM and PUBLIC CLOUD</a:t>
            </a:r>
            <a:endParaRPr lang="en-US" sz="1100" kern="1200" dirty="0">
              <a:solidFill>
                <a:schemeClr val="tx1"/>
              </a:solidFill>
              <a:effectLst/>
              <a:latin typeface="MetricHPE" panose="020B0503030202060203" pitchFamily="34" charset="0"/>
              <a:ea typeface="+mn-ea"/>
              <a:cs typeface="+mn-cs"/>
            </a:endParaRPr>
          </a:p>
          <a:p>
            <a:r>
              <a:rPr lang="en-US" sz="1100" kern="1200" dirty="0">
                <a:solidFill>
                  <a:schemeClr val="tx1"/>
                </a:solidFill>
                <a:effectLst/>
                <a:latin typeface="MetricHPE" panose="020B0503030202060203" pitchFamily="34" charset="0"/>
                <a:ea typeface="+mn-ea"/>
                <a:cs typeface="+mn-cs"/>
              </a:rPr>
              <a:t> </a:t>
            </a:r>
          </a:p>
          <a:p>
            <a:r>
              <a:rPr lang="en-US" sz="1100" kern="1200" dirty="0">
                <a:solidFill>
                  <a:schemeClr val="tx1"/>
                </a:solidFill>
                <a:effectLst/>
                <a:latin typeface="MetricHPE" panose="020B0503030202060203" pitchFamily="34" charset="0"/>
                <a:ea typeface="+mn-ea"/>
                <a:cs typeface="+mn-cs"/>
              </a:rPr>
              <a:t>And lastly, since we are using containers, we can deploy these workloads in the public clouds as well.</a:t>
            </a:r>
          </a:p>
          <a:p>
            <a:r>
              <a:rPr lang="en-US" sz="1100" kern="1200" dirty="0">
                <a:solidFill>
                  <a:schemeClr val="tx1"/>
                </a:solidFill>
                <a:effectLst/>
                <a:latin typeface="MetricHPE" panose="020B0503030202060203" pitchFamily="34" charset="0"/>
                <a:ea typeface="+mn-ea"/>
                <a:cs typeface="+mn-cs"/>
              </a:rPr>
              <a:t> </a:t>
            </a:r>
          </a:p>
          <a:p>
            <a:r>
              <a:rPr lang="en-US" sz="1100" kern="1200" dirty="0">
                <a:solidFill>
                  <a:schemeClr val="tx1"/>
                </a:solidFill>
                <a:effectLst/>
                <a:latin typeface="MetricHPE" panose="020B0503030202060203" pitchFamily="34" charset="0"/>
                <a:ea typeface="+mn-ea"/>
                <a:cs typeface="+mn-cs"/>
              </a:rPr>
              <a:t>So this sounds a lot like the app space, but what makes this interesting and different, and the real challenge, between using a tool like </a:t>
            </a:r>
            <a:r>
              <a:rPr lang="en-US" sz="1100" kern="1200" dirty="0" err="1">
                <a:solidFill>
                  <a:schemeClr val="tx1"/>
                </a:solidFill>
                <a:effectLst/>
                <a:latin typeface="MetricHPE" panose="020B0503030202060203" pitchFamily="34" charset="0"/>
                <a:ea typeface="+mn-ea"/>
                <a:cs typeface="+mn-cs"/>
              </a:rPr>
              <a:t>BlueData</a:t>
            </a:r>
            <a:r>
              <a:rPr lang="en-US" sz="1100" kern="1200" dirty="0">
                <a:solidFill>
                  <a:schemeClr val="tx1"/>
                </a:solidFill>
                <a:effectLst/>
                <a:latin typeface="MetricHPE" panose="020B0503030202060203" pitchFamily="34" charset="0"/>
                <a:ea typeface="+mn-ea"/>
                <a:cs typeface="+mn-cs"/>
              </a:rPr>
              <a:t> or rolling your own, is getting access to your data. </a:t>
            </a:r>
          </a:p>
          <a:p>
            <a:r>
              <a:rPr lang="en-US" sz="1100" kern="1200" dirty="0">
                <a:solidFill>
                  <a:schemeClr val="tx1"/>
                </a:solidFill>
                <a:effectLst/>
                <a:latin typeface="MetricHPE" panose="020B0503030202060203" pitchFamily="34" charset="0"/>
                <a:ea typeface="+mn-ea"/>
                <a:cs typeface="+mn-cs"/>
              </a:rPr>
              <a:t> </a:t>
            </a:r>
          </a:p>
          <a:p>
            <a:r>
              <a:rPr lang="en-US" sz="1100" kern="1200" dirty="0">
                <a:solidFill>
                  <a:schemeClr val="tx1"/>
                </a:solidFill>
                <a:effectLst/>
                <a:latin typeface="MetricHPE" panose="020B0503030202060203" pitchFamily="34" charset="0"/>
                <a:ea typeface="+mn-ea"/>
                <a:cs typeface="+mn-cs"/>
              </a:rPr>
              <a:t>Most companies are using tools like chef, puppet, ansible, docker, which allows for sort of spinning up of these environments – which you know might take a couple of hours or couple of days, but the real challenge is getting access to the data which is the last mile.</a:t>
            </a:r>
          </a:p>
          <a:p>
            <a:r>
              <a:rPr lang="en-US" sz="1100" kern="1200" dirty="0">
                <a:solidFill>
                  <a:schemeClr val="tx1"/>
                </a:solidFill>
                <a:effectLst/>
                <a:latin typeface="MetricHPE" panose="020B0503030202060203" pitchFamily="34" charset="0"/>
                <a:ea typeface="+mn-ea"/>
                <a:cs typeface="+mn-cs"/>
              </a:rPr>
              <a:t> </a:t>
            </a:r>
          </a:p>
          <a:p>
            <a:r>
              <a:rPr lang="en-US" sz="1100" b="1" kern="1200" dirty="0">
                <a:solidFill>
                  <a:schemeClr val="tx1"/>
                </a:solidFill>
                <a:effectLst/>
                <a:latin typeface="MetricHPE" panose="020B0503030202060203" pitchFamily="34" charset="0"/>
                <a:ea typeface="+mn-ea"/>
                <a:cs typeface="+mn-cs"/>
              </a:rPr>
              <a:t>*CLICK DATA LAKE(S)* </a:t>
            </a:r>
            <a:endParaRPr lang="en-US" sz="1100" kern="1200" dirty="0">
              <a:solidFill>
                <a:schemeClr val="tx1"/>
              </a:solidFill>
              <a:effectLst/>
              <a:latin typeface="MetricHPE" panose="020B0503030202060203" pitchFamily="34" charset="0"/>
              <a:ea typeface="+mn-ea"/>
              <a:cs typeface="+mn-cs"/>
            </a:endParaRPr>
          </a:p>
          <a:p>
            <a:r>
              <a:rPr lang="en-US" sz="1100" kern="1200" dirty="0">
                <a:solidFill>
                  <a:schemeClr val="tx1"/>
                </a:solidFill>
                <a:effectLst/>
                <a:latin typeface="MetricHPE" panose="020B0503030202060203" pitchFamily="34" charset="0"/>
                <a:ea typeface="+mn-ea"/>
                <a:cs typeface="+mn-cs"/>
              </a:rPr>
              <a:t> </a:t>
            </a:r>
          </a:p>
          <a:p>
            <a:r>
              <a:rPr lang="en-US" sz="1100" kern="1200" dirty="0">
                <a:solidFill>
                  <a:schemeClr val="tx1"/>
                </a:solidFill>
                <a:effectLst/>
                <a:latin typeface="MetricHPE" panose="020B0503030202060203" pitchFamily="34" charset="0"/>
                <a:ea typeface="+mn-ea"/>
                <a:cs typeface="+mn-cs"/>
              </a:rPr>
              <a:t>So connecting to that data, and following all of the same regulatory, internal standards of security, privacy, and read-only, that’s the hard part. That’s the lake here. </a:t>
            </a:r>
          </a:p>
          <a:p>
            <a:r>
              <a:rPr lang="en-US" sz="1100" kern="1200" dirty="0">
                <a:solidFill>
                  <a:schemeClr val="tx1"/>
                </a:solidFill>
                <a:effectLst/>
                <a:latin typeface="MetricHPE" panose="020B0503030202060203" pitchFamily="34" charset="0"/>
                <a:ea typeface="+mn-ea"/>
                <a:cs typeface="+mn-cs"/>
              </a:rPr>
              <a:t> </a:t>
            </a:r>
          </a:p>
          <a:p>
            <a:r>
              <a:rPr lang="en-US" sz="1100" kern="1200" dirty="0">
                <a:solidFill>
                  <a:schemeClr val="tx1"/>
                </a:solidFill>
                <a:effectLst/>
                <a:latin typeface="MetricHPE" panose="020B0503030202060203" pitchFamily="34" charset="0"/>
                <a:ea typeface="+mn-ea"/>
                <a:cs typeface="+mn-cs"/>
              </a:rPr>
              <a:t>The lake is something </a:t>
            </a:r>
            <a:r>
              <a:rPr lang="en-US" sz="1100" kern="1200" dirty="0" smtClean="0">
                <a:solidFill>
                  <a:schemeClr val="tx1"/>
                </a:solidFill>
                <a:effectLst/>
                <a:latin typeface="MetricHPE" panose="020B0503030202060203" pitchFamily="34" charset="0"/>
                <a:ea typeface="+mn-ea"/>
                <a:cs typeface="+mn-cs"/>
              </a:rPr>
              <a:t> </a:t>
            </a:r>
            <a:r>
              <a:rPr lang="en-US" sz="1100" kern="1200" dirty="0">
                <a:solidFill>
                  <a:schemeClr val="tx1"/>
                </a:solidFill>
                <a:effectLst/>
                <a:latin typeface="MetricHPE" panose="020B0503030202060203" pitchFamily="34" charset="0"/>
                <a:ea typeface="+mn-ea"/>
                <a:cs typeface="+mn-cs"/>
              </a:rPr>
              <a:t>that a lot of companies spent a lot of time and money building out, either with Cloudera or </a:t>
            </a:r>
            <a:r>
              <a:rPr lang="en-US" sz="1100" kern="1200" dirty="0" err="1">
                <a:solidFill>
                  <a:schemeClr val="tx1"/>
                </a:solidFill>
                <a:effectLst/>
                <a:latin typeface="MetricHPE" panose="020B0503030202060203" pitchFamily="34" charset="0"/>
                <a:ea typeface="+mn-ea"/>
                <a:cs typeface="+mn-cs"/>
              </a:rPr>
              <a:t>HortonWorks</a:t>
            </a:r>
            <a:r>
              <a:rPr lang="en-US" sz="1100" kern="1200" dirty="0">
                <a:solidFill>
                  <a:schemeClr val="tx1"/>
                </a:solidFill>
                <a:effectLst/>
                <a:latin typeface="MetricHPE" panose="020B0503030202060203" pitchFamily="34" charset="0"/>
                <a:ea typeface="+mn-ea"/>
                <a:cs typeface="+mn-cs"/>
              </a:rPr>
              <a:t>, and building it out as untouchable. They absolutely do not want to give data scientists direct access to this lake because they are destructive. But Data Analysts need access to this lake all of the time. </a:t>
            </a:r>
          </a:p>
          <a:p>
            <a:r>
              <a:rPr lang="en-US" sz="1100" kern="1200" dirty="0">
                <a:solidFill>
                  <a:schemeClr val="tx1"/>
                </a:solidFill>
                <a:effectLst/>
                <a:latin typeface="MetricHPE" panose="020B0503030202060203" pitchFamily="34" charset="0"/>
                <a:ea typeface="+mn-ea"/>
                <a:cs typeface="+mn-cs"/>
              </a:rPr>
              <a:t> </a:t>
            </a:r>
          </a:p>
          <a:p>
            <a:r>
              <a:rPr lang="en-US" sz="1100" kern="1200" dirty="0">
                <a:solidFill>
                  <a:schemeClr val="tx1"/>
                </a:solidFill>
                <a:effectLst/>
                <a:latin typeface="MetricHPE" panose="020B0503030202060203" pitchFamily="34" charset="0"/>
                <a:ea typeface="+mn-ea"/>
                <a:cs typeface="+mn-cs"/>
              </a:rPr>
              <a:t>So what if logically, we talked about this data lake having two parts – you have your “Read Only or Golden Data” *CLICK*– and the only way to get data into this lake is by following standard processes. </a:t>
            </a:r>
            <a:r>
              <a:rPr lang="en-US" sz="1100" b="1" kern="1200" dirty="0">
                <a:solidFill>
                  <a:schemeClr val="tx1"/>
                </a:solidFill>
                <a:effectLst/>
                <a:latin typeface="MetricHPE" panose="020B0503030202060203" pitchFamily="34" charset="0"/>
                <a:ea typeface="+mn-ea"/>
                <a:cs typeface="+mn-cs"/>
              </a:rPr>
              <a:t>*CLICK*</a:t>
            </a:r>
            <a:r>
              <a:rPr lang="en-US" sz="1100" kern="1200" dirty="0">
                <a:solidFill>
                  <a:schemeClr val="tx1"/>
                </a:solidFill>
                <a:effectLst/>
                <a:latin typeface="MetricHPE" panose="020B0503030202060203" pitchFamily="34" charset="0"/>
                <a:ea typeface="+mn-ea"/>
                <a:cs typeface="+mn-cs"/>
              </a:rPr>
              <a:t>  But if what if you were able to give access in that read-only way so that the data scientists select the data they want and get read-only access to that lake </a:t>
            </a:r>
            <a:r>
              <a:rPr lang="en-US" sz="1100" b="1" kern="1200" dirty="0">
                <a:solidFill>
                  <a:schemeClr val="tx1"/>
                </a:solidFill>
                <a:effectLst/>
                <a:latin typeface="MetricHPE" panose="020B0503030202060203" pitchFamily="34" charset="0"/>
                <a:ea typeface="+mn-ea"/>
                <a:cs typeface="+mn-cs"/>
              </a:rPr>
              <a:t>AND</a:t>
            </a:r>
            <a:r>
              <a:rPr lang="en-US" sz="1100" kern="1200" dirty="0">
                <a:solidFill>
                  <a:schemeClr val="tx1"/>
                </a:solidFill>
                <a:effectLst/>
                <a:latin typeface="MetricHPE" panose="020B0503030202060203" pitchFamily="34" charset="0"/>
                <a:ea typeface="+mn-ea"/>
                <a:cs typeface="+mn-cs"/>
              </a:rPr>
              <a:t> give them a write-able sandbox. *CLICK, CLICK*</a:t>
            </a:r>
          </a:p>
          <a:p>
            <a:r>
              <a:rPr lang="en-US" sz="1100" kern="1200" dirty="0">
                <a:solidFill>
                  <a:schemeClr val="tx1"/>
                </a:solidFill>
                <a:effectLst/>
                <a:latin typeface="MetricHPE" panose="020B0503030202060203" pitchFamily="34" charset="0"/>
                <a:ea typeface="+mn-ea"/>
                <a:cs typeface="+mn-cs"/>
              </a:rPr>
              <a:t> </a:t>
            </a:r>
          </a:p>
          <a:p>
            <a:r>
              <a:rPr lang="en-US" sz="1100" kern="1200" dirty="0">
                <a:solidFill>
                  <a:schemeClr val="tx1"/>
                </a:solidFill>
                <a:effectLst/>
                <a:latin typeface="MetricHPE" panose="020B0503030202060203" pitchFamily="34" charset="0"/>
                <a:ea typeface="+mn-ea"/>
                <a:cs typeface="+mn-cs"/>
              </a:rPr>
              <a:t>This is our R/W space. Maybe they bring some data from the outside, and then they do their joins all in this writeable sandbox. </a:t>
            </a:r>
          </a:p>
          <a:p>
            <a:r>
              <a:rPr lang="en-US" sz="1100" kern="1200" dirty="0">
                <a:solidFill>
                  <a:schemeClr val="tx1"/>
                </a:solidFill>
                <a:effectLst/>
                <a:latin typeface="MetricHPE" panose="020B0503030202060203" pitchFamily="34" charset="0"/>
                <a:ea typeface="+mn-ea"/>
                <a:cs typeface="+mn-cs"/>
              </a:rPr>
              <a:t> </a:t>
            </a:r>
          </a:p>
          <a:p>
            <a:r>
              <a:rPr lang="en-US" sz="1100" kern="1200" dirty="0">
                <a:solidFill>
                  <a:schemeClr val="tx1"/>
                </a:solidFill>
                <a:effectLst/>
                <a:latin typeface="MetricHPE" panose="020B0503030202060203" pitchFamily="34" charset="0"/>
                <a:ea typeface="+mn-ea"/>
                <a:cs typeface="+mn-cs"/>
              </a:rPr>
              <a:t>And what if you can tap into those 2 spaces – what would that mean? Well, this production lake meets all of your security and regulatory standards that your industry provides.  You can have audit trail with traceability and governance around it.</a:t>
            </a:r>
          </a:p>
          <a:p>
            <a:r>
              <a:rPr lang="en-US" sz="1100" kern="1200" dirty="0">
                <a:solidFill>
                  <a:schemeClr val="tx1"/>
                </a:solidFill>
                <a:effectLst/>
                <a:latin typeface="MetricHPE" panose="020B0503030202060203" pitchFamily="34" charset="0"/>
                <a:ea typeface="+mn-ea"/>
                <a:cs typeface="+mn-cs"/>
              </a:rPr>
              <a:t> </a:t>
            </a:r>
          </a:p>
          <a:p>
            <a:r>
              <a:rPr lang="en-US" sz="1100" b="1" kern="1200" dirty="0">
                <a:solidFill>
                  <a:schemeClr val="tx1"/>
                </a:solidFill>
                <a:effectLst/>
                <a:latin typeface="MetricHPE" panose="020B0503030202060203" pitchFamily="34" charset="0"/>
                <a:ea typeface="+mn-ea"/>
                <a:cs typeface="+mn-cs"/>
              </a:rPr>
              <a:t>IN SUMMARY</a:t>
            </a:r>
            <a:endParaRPr lang="en-US" sz="1100" kern="1200" dirty="0">
              <a:solidFill>
                <a:schemeClr val="tx1"/>
              </a:solidFill>
              <a:effectLst/>
              <a:latin typeface="MetricHPE" panose="020B0503030202060203" pitchFamily="34" charset="0"/>
              <a:ea typeface="+mn-ea"/>
              <a:cs typeface="+mn-cs"/>
            </a:endParaRPr>
          </a:p>
          <a:p>
            <a:r>
              <a:rPr lang="en-US" sz="1100" b="1" kern="1200" dirty="0">
                <a:solidFill>
                  <a:schemeClr val="tx1"/>
                </a:solidFill>
                <a:effectLst/>
                <a:latin typeface="MetricHPE" panose="020B0503030202060203" pitchFamily="34" charset="0"/>
                <a:ea typeface="+mn-ea"/>
                <a:cs typeface="+mn-cs"/>
              </a:rPr>
              <a:t> </a:t>
            </a:r>
            <a:endParaRPr lang="en-US" sz="1100" kern="1200" dirty="0">
              <a:solidFill>
                <a:schemeClr val="tx1"/>
              </a:solidFill>
              <a:effectLst/>
              <a:latin typeface="MetricHPE" panose="020B0503030202060203" pitchFamily="34" charset="0"/>
              <a:ea typeface="+mn-ea"/>
              <a:cs typeface="+mn-cs"/>
            </a:endParaRPr>
          </a:p>
          <a:p>
            <a:r>
              <a:rPr lang="en-US" sz="1100" kern="1200" dirty="0">
                <a:solidFill>
                  <a:schemeClr val="tx1"/>
                </a:solidFill>
                <a:effectLst/>
                <a:latin typeface="MetricHPE" panose="020B0503030202060203" pitchFamily="34" charset="0"/>
                <a:ea typeface="+mn-ea"/>
                <a:cs typeface="+mn-cs"/>
              </a:rPr>
              <a:t>So, in summary, so this is what we have found good to look like</a:t>
            </a:r>
          </a:p>
          <a:p>
            <a:r>
              <a:rPr lang="en-US" sz="1100" kern="1200" dirty="0">
                <a:solidFill>
                  <a:schemeClr val="tx1"/>
                </a:solidFill>
                <a:effectLst/>
                <a:latin typeface="MetricHPE" panose="020B0503030202060203" pitchFamily="34" charset="0"/>
                <a:ea typeface="+mn-ea"/>
                <a:cs typeface="+mn-cs"/>
              </a:rPr>
              <a:t> </a:t>
            </a:r>
          </a:p>
          <a:p>
            <a:pPr lvl="0"/>
            <a:r>
              <a:rPr lang="en-US" sz="1100" kern="1200" dirty="0">
                <a:solidFill>
                  <a:schemeClr val="tx1"/>
                </a:solidFill>
                <a:effectLst/>
                <a:latin typeface="MetricHPE" panose="020B0503030202060203" pitchFamily="34" charset="0"/>
                <a:ea typeface="+mn-ea"/>
                <a:cs typeface="+mn-cs"/>
              </a:rPr>
              <a:t>We’ve got all of the personas using the same interface to request what they want</a:t>
            </a:r>
          </a:p>
          <a:p>
            <a:pPr lvl="0"/>
            <a:r>
              <a:rPr lang="en-US" sz="1100" kern="1200" dirty="0">
                <a:solidFill>
                  <a:schemeClr val="tx1"/>
                </a:solidFill>
                <a:effectLst/>
                <a:latin typeface="MetricHPE" panose="020B0503030202060203" pitchFamily="34" charset="0"/>
                <a:ea typeface="+mn-ea"/>
                <a:cs typeface="+mn-cs"/>
              </a:rPr>
              <a:t>It’s done in a repeatable fashion</a:t>
            </a:r>
          </a:p>
          <a:p>
            <a:pPr lvl="0"/>
            <a:r>
              <a:rPr lang="en-US" sz="1100" kern="1200" dirty="0">
                <a:solidFill>
                  <a:schemeClr val="tx1"/>
                </a:solidFill>
                <a:effectLst/>
                <a:latin typeface="MetricHPE" panose="020B0503030202060203" pitchFamily="34" charset="0"/>
                <a:ea typeface="+mn-ea"/>
                <a:cs typeface="+mn-cs"/>
              </a:rPr>
              <a:t>It’s metadata driven</a:t>
            </a:r>
          </a:p>
          <a:p>
            <a:pPr lvl="0"/>
            <a:r>
              <a:rPr lang="en-US" sz="1100" kern="1200" dirty="0">
                <a:solidFill>
                  <a:schemeClr val="tx1"/>
                </a:solidFill>
                <a:effectLst/>
                <a:latin typeface="MetricHPE" panose="020B0503030202060203" pitchFamily="34" charset="0"/>
                <a:ea typeface="+mn-ea"/>
                <a:cs typeface="+mn-cs"/>
              </a:rPr>
              <a:t>It’s Using templates to automate the creation of these environments, things that were done manually in the past</a:t>
            </a:r>
          </a:p>
          <a:p>
            <a:pPr lvl="0"/>
            <a:r>
              <a:rPr lang="en-US" sz="1100" kern="1200" dirty="0">
                <a:solidFill>
                  <a:schemeClr val="tx1"/>
                </a:solidFill>
                <a:effectLst/>
                <a:latin typeface="MetricHPE" panose="020B0503030202060203" pitchFamily="34" charset="0"/>
                <a:ea typeface="+mn-ea"/>
                <a:cs typeface="+mn-cs"/>
              </a:rPr>
              <a:t>Connecting into the existing </a:t>
            </a:r>
            <a:r>
              <a:rPr lang="en-US" sz="1100" kern="1200" dirty="0" err="1">
                <a:solidFill>
                  <a:schemeClr val="tx1"/>
                </a:solidFill>
                <a:effectLst/>
                <a:latin typeface="MetricHPE" panose="020B0503030202060203" pitchFamily="34" charset="0"/>
                <a:ea typeface="+mn-ea"/>
                <a:cs typeface="+mn-cs"/>
              </a:rPr>
              <a:t>datalake</a:t>
            </a:r>
            <a:r>
              <a:rPr lang="en-US" sz="1100" kern="1200" dirty="0">
                <a:solidFill>
                  <a:schemeClr val="tx1"/>
                </a:solidFill>
                <a:effectLst/>
                <a:latin typeface="MetricHPE" panose="020B0503030202060203" pitchFamily="34" charset="0"/>
                <a:ea typeface="+mn-ea"/>
                <a:cs typeface="+mn-cs"/>
              </a:rPr>
              <a:t>(s)</a:t>
            </a:r>
          </a:p>
          <a:p>
            <a:pPr lvl="0"/>
            <a:r>
              <a:rPr lang="en-US" sz="1100" kern="1200" dirty="0">
                <a:solidFill>
                  <a:schemeClr val="tx1"/>
                </a:solidFill>
                <a:effectLst/>
                <a:latin typeface="MetricHPE" panose="020B0503030202060203" pitchFamily="34" charset="0"/>
                <a:ea typeface="+mn-ea"/>
                <a:cs typeface="+mn-cs"/>
              </a:rPr>
              <a:t>Giving freedom to explore data, bring your own data, and bring your own tools.</a:t>
            </a:r>
          </a:p>
          <a:p>
            <a:r>
              <a:rPr lang="en-US" sz="1100" kern="1200" dirty="0">
                <a:solidFill>
                  <a:schemeClr val="tx1"/>
                </a:solidFill>
                <a:effectLst/>
                <a:latin typeface="MetricHPE" panose="020B0503030202060203" pitchFamily="34" charset="0"/>
                <a:ea typeface="+mn-ea"/>
                <a:cs typeface="+mn-cs"/>
              </a:rPr>
              <a:t> </a:t>
            </a:r>
          </a:p>
          <a:p>
            <a:r>
              <a:rPr lang="en-US" sz="1100" kern="1200" dirty="0">
                <a:solidFill>
                  <a:schemeClr val="tx1"/>
                </a:solidFill>
                <a:effectLst/>
                <a:latin typeface="MetricHPE" panose="020B0503030202060203" pitchFamily="34" charset="0"/>
                <a:ea typeface="+mn-ea"/>
                <a:cs typeface="+mn-cs"/>
              </a:rPr>
              <a:t>That’s what good looks like.  Any questions?</a:t>
            </a:r>
          </a:p>
          <a:p>
            <a:endParaRPr lang="en-US" sz="1100" kern="1200" dirty="0">
              <a:solidFill>
                <a:schemeClr val="tx1"/>
              </a:solidFill>
              <a:effectLst/>
              <a:latin typeface="MetricHPE" panose="020B0503030202060203" pitchFamily="34" charset="0"/>
              <a:ea typeface="+mn-ea"/>
              <a:cs typeface="+mn-cs"/>
            </a:endParaRPr>
          </a:p>
          <a:p>
            <a:r>
              <a:rPr lang="en-US" sz="1100" kern="1200" dirty="0">
                <a:solidFill>
                  <a:schemeClr val="tx1"/>
                </a:solidFill>
                <a:effectLst/>
                <a:latin typeface="MetricHPE" panose="020B0503030202060203" pitchFamily="34" charset="0"/>
                <a:ea typeface="+mn-ea"/>
                <a:cs typeface="+mn-cs"/>
              </a:rPr>
              <a:t> </a:t>
            </a:r>
          </a:p>
          <a:p>
            <a:endParaRPr lang="en-US" dirty="0"/>
          </a:p>
        </p:txBody>
      </p:sp>
      <p:sp>
        <p:nvSpPr>
          <p:cNvPr id="4" name="Slide Number Placeholder 3"/>
          <p:cNvSpPr>
            <a:spLocks noGrp="1"/>
          </p:cNvSpPr>
          <p:nvPr>
            <p:ph type="sldNum" sz="quarter" idx="5"/>
          </p:nvPr>
        </p:nvSpPr>
        <p:spPr/>
        <p:txBody>
          <a:bodyPr/>
          <a:lstStyle/>
          <a:p>
            <a:fld id="{5BFEAE42-E3FE-4405-B7FC-4425D05B92A0}" type="slidenum">
              <a:rPr lang="en-US" smtClean="0"/>
              <a:pPr/>
              <a:t>12</a:t>
            </a:fld>
            <a:endParaRPr lang="en-US" dirty="0"/>
          </a:p>
        </p:txBody>
      </p:sp>
    </p:spTree>
    <p:extLst>
      <p:ext uri="{BB962C8B-B14F-4D97-AF65-F5344CB8AC3E}">
        <p14:creationId xmlns:p14="http://schemas.microsoft.com/office/powerpoint/2010/main" val="42687452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1CAA268-D7E3-4E46-95A9-A9DF5338D0A5}" type="slidenum">
              <a:rPr lang="en-US" smtClean="0"/>
              <a:t>15</a:t>
            </a:fld>
            <a:endParaRPr lang="en-US"/>
          </a:p>
        </p:txBody>
      </p:sp>
    </p:spTree>
    <p:extLst>
      <p:ext uri="{BB962C8B-B14F-4D97-AF65-F5344CB8AC3E}">
        <p14:creationId xmlns:p14="http://schemas.microsoft.com/office/powerpoint/2010/main" val="42244159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 line title w bullets">
    <p:spTree>
      <p:nvGrpSpPr>
        <p:cNvPr id="1" name=""/>
        <p:cNvGrpSpPr/>
        <p:nvPr/>
      </p:nvGrpSpPr>
      <p:grpSpPr>
        <a:xfrm>
          <a:off x="0" y="0"/>
          <a:ext cx="0" cy="0"/>
          <a:chOff x="0" y="0"/>
          <a:chExt cx="0" cy="0"/>
        </a:xfrm>
      </p:grpSpPr>
      <p:sp>
        <p:nvSpPr>
          <p:cNvPr id="8" name="Title 1"/>
          <p:cNvSpPr>
            <a:spLocks noGrp="1"/>
          </p:cNvSpPr>
          <p:nvPr>
            <p:ph type="ctrTitle" hasCustomPrompt="1"/>
          </p:nvPr>
        </p:nvSpPr>
        <p:spPr>
          <a:xfrm>
            <a:off x="510779" y="416572"/>
            <a:ext cx="8197998" cy="643302"/>
          </a:xfrm>
          <a:prstGeom prst="rect">
            <a:avLst/>
          </a:prstGeom>
        </p:spPr>
        <p:txBody>
          <a:bodyPr lIns="0">
            <a:noAutofit/>
          </a:bodyPr>
          <a:lstStyle>
            <a:lvl1pPr algn="l">
              <a:lnSpc>
                <a:spcPct val="90000"/>
              </a:lnSpc>
              <a:defRPr sz="4000" b="1">
                <a:solidFill>
                  <a:schemeClr val="bg1">
                    <a:lumMod val="85000"/>
                  </a:schemeClr>
                </a:solidFill>
                <a:latin typeface="Arial"/>
                <a:cs typeface="Arial"/>
              </a:defRPr>
            </a:lvl1pPr>
          </a:lstStyle>
          <a:p>
            <a:r>
              <a:rPr lang="en-US" dirty="0"/>
              <a:t>Click to add slide title</a:t>
            </a:r>
            <a:br>
              <a:rPr lang="en-US" dirty="0"/>
            </a:br>
            <a:endParaRPr lang="en-US" dirty="0"/>
          </a:p>
        </p:txBody>
      </p:sp>
      <p:sp>
        <p:nvSpPr>
          <p:cNvPr id="9" name="Content Placeholder 2"/>
          <p:cNvSpPr>
            <a:spLocks noGrp="1"/>
          </p:cNvSpPr>
          <p:nvPr>
            <p:ph idx="12"/>
          </p:nvPr>
        </p:nvSpPr>
        <p:spPr>
          <a:xfrm>
            <a:off x="510779" y="1149929"/>
            <a:ext cx="8197998" cy="3027218"/>
          </a:xfrm>
          <a:prstGeom prst="rect">
            <a:avLst/>
          </a:prstGeom>
        </p:spPr>
        <p:txBody>
          <a:bodyPr lIns="0"/>
          <a:lstStyle>
            <a:lvl1pPr marL="0" indent="0" algn="l">
              <a:spcBef>
                <a:spcPts val="600"/>
              </a:spcBef>
              <a:spcAft>
                <a:spcPts val="0"/>
              </a:spcAft>
              <a:buClr>
                <a:srgbClr val="D3002D"/>
              </a:buClr>
              <a:buFontTx/>
              <a:buNone/>
              <a:defRPr sz="2000" b="0" i="0">
                <a:solidFill>
                  <a:schemeClr val="bg1">
                    <a:lumMod val="85000"/>
                  </a:schemeClr>
                </a:solidFill>
                <a:latin typeface="Arial"/>
                <a:cs typeface="Arial"/>
              </a:defRPr>
            </a:lvl1pPr>
            <a:lvl2pPr marL="514350" indent="-168275" algn="l">
              <a:spcBef>
                <a:spcPts val="0"/>
              </a:spcBef>
              <a:spcAft>
                <a:spcPts val="0"/>
              </a:spcAft>
              <a:buClr>
                <a:schemeClr val="bg1">
                  <a:lumMod val="85000"/>
                </a:schemeClr>
              </a:buClr>
              <a:buFont typeface="Arial"/>
              <a:buChar char="•"/>
              <a:defRPr sz="1600" b="0" i="0">
                <a:solidFill>
                  <a:schemeClr val="bg1">
                    <a:lumMod val="85000"/>
                  </a:schemeClr>
                </a:solidFill>
                <a:latin typeface="Arial"/>
                <a:cs typeface="Arial"/>
              </a:defRPr>
            </a:lvl2pPr>
            <a:lvl3pPr marL="796925" indent="-168275" algn="l">
              <a:spcBef>
                <a:spcPts val="0"/>
              </a:spcBef>
              <a:spcAft>
                <a:spcPts val="0"/>
              </a:spcAft>
              <a:buClr>
                <a:schemeClr val="bg1">
                  <a:lumMod val="85000"/>
                </a:schemeClr>
              </a:buClr>
              <a:buFont typeface="Arial"/>
              <a:buChar char="•"/>
              <a:defRPr sz="1600" b="0" i="0">
                <a:solidFill>
                  <a:schemeClr val="bg1">
                    <a:lumMod val="85000"/>
                  </a:schemeClr>
                </a:solidFill>
                <a:latin typeface="Arial"/>
                <a:cs typeface="Arial"/>
              </a:defRPr>
            </a:lvl3pPr>
            <a:lvl4pPr marL="1085850" indent="-168275" algn="l">
              <a:spcBef>
                <a:spcPts val="0"/>
              </a:spcBef>
              <a:spcAft>
                <a:spcPts val="0"/>
              </a:spcAft>
              <a:buClr>
                <a:schemeClr val="bg1">
                  <a:lumMod val="85000"/>
                </a:schemeClr>
              </a:buClr>
              <a:buFont typeface="Arial"/>
              <a:buChar char="•"/>
              <a:defRPr sz="1600" b="0" i="0">
                <a:solidFill>
                  <a:schemeClr val="bg1">
                    <a:lumMod val="85000"/>
                  </a:schemeClr>
                </a:solidFill>
                <a:latin typeface="Arial"/>
                <a:cs typeface="Arial"/>
              </a:defRPr>
            </a:lvl4pPr>
            <a:lvl5pPr algn="l">
              <a:defRPr>
                <a:solidFill>
                  <a:schemeClr val="tx1">
                    <a:lumMod val="75000"/>
                    <a:lumOff val="25000"/>
                  </a:schemeClr>
                </a:solidFill>
                <a:latin typeface="Century Gothic"/>
                <a:cs typeface="Century Gothi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2669264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463342" y="2713289"/>
            <a:ext cx="8169021" cy="1371808"/>
          </a:xfrm>
          <a:prstGeom prst="rect">
            <a:avLst/>
          </a:prstGeom>
        </p:spPr>
        <p:txBody>
          <a:bodyPr lIns="54864" anchor="ctr"/>
          <a:lstStyle>
            <a:lvl1pPr marL="0" indent="0" algn="l">
              <a:buNone/>
              <a:defRPr sz="24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insert presentation title here</a:t>
            </a:r>
          </a:p>
          <a:p>
            <a:r>
              <a:rPr lang="en-US" dirty="0"/>
              <a:t>Second level</a:t>
            </a:r>
            <a:br>
              <a:rPr lang="en-US" dirty="0"/>
            </a:br>
            <a:r>
              <a:rPr lang="en-US" dirty="0"/>
              <a:t>Third level</a:t>
            </a:r>
          </a:p>
        </p:txBody>
      </p:sp>
    </p:spTree>
    <p:extLst>
      <p:ext uri="{BB962C8B-B14F-4D97-AF65-F5344CB8AC3E}">
        <p14:creationId xmlns:p14="http://schemas.microsoft.com/office/powerpoint/2010/main" val="1618318398"/>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guide id="3" pos="336"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 line title w bullets">
    <p:spTree>
      <p:nvGrpSpPr>
        <p:cNvPr id="1" name=""/>
        <p:cNvGrpSpPr/>
        <p:nvPr/>
      </p:nvGrpSpPr>
      <p:grpSpPr>
        <a:xfrm>
          <a:off x="0" y="0"/>
          <a:ext cx="0" cy="0"/>
          <a:chOff x="0" y="0"/>
          <a:chExt cx="0" cy="0"/>
        </a:xfrm>
      </p:grpSpPr>
      <p:sp>
        <p:nvSpPr>
          <p:cNvPr id="8" name="Title 1"/>
          <p:cNvSpPr>
            <a:spLocks noGrp="1"/>
          </p:cNvSpPr>
          <p:nvPr>
            <p:ph type="ctrTitle" hasCustomPrompt="1"/>
          </p:nvPr>
        </p:nvSpPr>
        <p:spPr>
          <a:xfrm>
            <a:off x="510779" y="416571"/>
            <a:ext cx="8206637" cy="1218265"/>
          </a:xfrm>
          <a:prstGeom prst="rect">
            <a:avLst/>
          </a:prstGeom>
        </p:spPr>
        <p:txBody>
          <a:bodyPr lIns="0">
            <a:noAutofit/>
          </a:bodyPr>
          <a:lstStyle>
            <a:lvl1pPr algn="l">
              <a:lnSpc>
                <a:spcPct val="90000"/>
              </a:lnSpc>
              <a:defRPr sz="4000" b="1">
                <a:solidFill>
                  <a:schemeClr val="bg1">
                    <a:lumMod val="85000"/>
                  </a:schemeClr>
                </a:solidFill>
                <a:latin typeface="Arial"/>
                <a:cs typeface="Arial"/>
              </a:defRPr>
            </a:lvl1pPr>
          </a:lstStyle>
          <a:p>
            <a:r>
              <a:rPr lang="en-US" dirty="0"/>
              <a:t>Click to add slide title</a:t>
            </a:r>
            <a:br>
              <a:rPr lang="en-US" dirty="0"/>
            </a:br>
            <a:r>
              <a:rPr lang="en-US" dirty="0"/>
              <a:t>for two-line title</a:t>
            </a:r>
            <a:br>
              <a:rPr lang="en-US" dirty="0"/>
            </a:br>
            <a:endParaRPr lang="en-US" dirty="0"/>
          </a:p>
        </p:txBody>
      </p:sp>
      <p:sp>
        <p:nvSpPr>
          <p:cNvPr id="9" name="Content Placeholder 2"/>
          <p:cNvSpPr>
            <a:spLocks noGrp="1"/>
          </p:cNvSpPr>
          <p:nvPr>
            <p:ph idx="12"/>
          </p:nvPr>
        </p:nvSpPr>
        <p:spPr>
          <a:xfrm>
            <a:off x="510779" y="1724891"/>
            <a:ext cx="8206637" cy="2508265"/>
          </a:xfrm>
          <a:prstGeom prst="rect">
            <a:avLst/>
          </a:prstGeom>
        </p:spPr>
        <p:txBody>
          <a:bodyPr lIns="0"/>
          <a:lstStyle>
            <a:lvl1pPr marL="0" indent="0" algn="l">
              <a:spcBef>
                <a:spcPts val="600"/>
              </a:spcBef>
              <a:buClr>
                <a:srgbClr val="D3002D"/>
              </a:buClr>
              <a:buFontTx/>
              <a:buNone/>
              <a:defRPr sz="2000" b="0" i="0">
                <a:solidFill>
                  <a:srgbClr val="D9D9D9"/>
                </a:solidFill>
                <a:latin typeface="Arial"/>
                <a:cs typeface="Arial"/>
              </a:defRPr>
            </a:lvl1pPr>
            <a:lvl2pPr marL="514350" indent="-168275" algn="l">
              <a:spcBef>
                <a:spcPts val="0"/>
              </a:spcBef>
              <a:buClr>
                <a:schemeClr val="bg1">
                  <a:lumMod val="85000"/>
                </a:schemeClr>
              </a:buClr>
              <a:buFont typeface="Arial"/>
              <a:buChar char="•"/>
              <a:defRPr sz="1600" b="0" i="0">
                <a:solidFill>
                  <a:srgbClr val="D9D9D9"/>
                </a:solidFill>
                <a:latin typeface="Arial"/>
                <a:cs typeface="Arial"/>
              </a:defRPr>
            </a:lvl2pPr>
            <a:lvl3pPr marL="796925" indent="-168275" algn="l">
              <a:spcBef>
                <a:spcPts val="0"/>
              </a:spcBef>
              <a:buClr>
                <a:schemeClr val="bg1">
                  <a:lumMod val="85000"/>
                </a:schemeClr>
              </a:buClr>
              <a:buFont typeface="Arial"/>
              <a:buChar char="•"/>
              <a:defRPr sz="1600" b="0" i="0">
                <a:solidFill>
                  <a:srgbClr val="D9D9D9"/>
                </a:solidFill>
                <a:latin typeface="Arial"/>
                <a:cs typeface="Arial"/>
              </a:defRPr>
            </a:lvl3pPr>
            <a:lvl4pPr marL="1085850" indent="-168275" algn="l">
              <a:spcBef>
                <a:spcPts val="0"/>
              </a:spcBef>
              <a:buClr>
                <a:schemeClr val="bg1">
                  <a:lumMod val="85000"/>
                </a:schemeClr>
              </a:buClr>
              <a:buFont typeface="Arial"/>
              <a:buChar char="•"/>
              <a:defRPr sz="1600" b="0" i="0">
                <a:solidFill>
                  <a:srgbClr val="D9D9D9"/>
                </a:solidFill>
                <a:latin typeface="Arial"/>
                <a:cs typeface="Arial"/>
              </a:defRPr>
            </a:lvl4pPr>
            <a:lvl5pPr algn="l">
              <a:defRPr>
                <a:solidFill>
                  <a:schemeClr val="tx1">
                    <a:lumMod val="75000"/>
                    <a:lumOff val="25000"/>
                  </a:schemeClr>
                </a:solidFill>
                <a:latin typeface="Century Gothic"/>
                <a:cs typeface="Century Gothi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0137621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 line title w 2 columns">
    <p:spTree>
      <p:nvGrpSpPr>
        <p:cNvPr id="1" name=""/>
        <p:cNvGrpSpPr/>
        <p:nvPr/>
      </p:nvGrpSpPr>
      <p:grpSpPr>
        <a:xfrm>
          <a:off x="0" y="0"/>
          <a:ext cx="0" cy="0"/>
          <a:chOff x="0" y="0"/>
          <a:chExt cx="0" cy="0"/>
        </a:xfrm>
      </p:grpSpPr>
      <p:sp>
        <p:nvSpPr>
          <p:cNvPr id="8" name="Title 1"/>
          <p:cNvSpPr>
            <a:spLocks noGrp="1"/>
          </p:cNvSpPr>
          <p:nvPr>
            <p:ph type="ctrTitle" hasCustomPrompt="1"/>
          </p:nvPr>
        </p:nvSpPr>
        <p:spPr>
          <a:xfrm>
            <a:off x="510779" y="349516"/>
            <a:ext cx="8196228" cy="689576"/>
          </a:xfrm>
          <a:prstGeom prst="rect">
            <a:avLst/>
          </a:prstGeom>
        </p:spPr>
        <p:txBody>
          <a:bodyPr lIns="0">
            <a:noAutofit/>
          </a:bodyPr>
          <a:lstStyle>
            <a:lvl1pPr algn="l">
              <a:defRPr sz="4000" b="1">
                <a:solidFill>
                  <a:srgbClr val="D9D9D9"/>
                </a:solidFill>
                <a:latin typeface="Arial"/>
                <a:cs typeface="Arial"/>
              </a:defRPr>
            </a:lvl1pPr>
          </a:lstStyle>
          <a:p>
            <a:r>
              <a:rPr lang="en-US" dirty="0"/>
              <a:t>Click to add slide title</a:t>
            </a:r>
          </a:p>
        </p:txBody>
      </p:sp>
      <p:sp>
        <p:nvSpPr>
          <p:cNvPr id="9" name="Content Placeholder 2"/>
          <p:cNvSpPr>
            <a:spLocks noGrp="1"/>
          </p:cNvSpPr>
          <p:nvPr>
            <p:ph idx="12" hasCustomPrompt="1"/>
          </p:nvPr>
        </p:nvSpPr>
        <p:spPr>
          <a:xfrm>
            <a:off x="510940" y="1144623"/>
            <a:ext cx="3941728" cy="427919"/>
          </a:xfrm>
          <a:prstGeom prst="rect">
            <a:avLst/>
          </a:prstGeom>
        </p:spPr>
        <p:txBody>
          <a:bodyPr lIns="0" anchor="b"/>
          <a:lstStyle>
            <a:lvl1pPr marL="0" indent="0" algn="l">
              <a:spcBef>
                <a:spcPts val="0"/>
              </a:spcBef>
              <a:spcAft>
                <a:spcPts val="600"/>
              </a:spcAft>
              <a:buClr>
                <a:srgbClr val="D3002D"/>
              </a:buClr>
              <a:buFontTx/>
              <a:buNone/>
              <a:defRPr sz="2000" b="1" i="0">
                <a:solidFill>
                  <a:srgbClr val="D9D9D9"/>
                </a:solidFill>
                <a:latin typeface="Arial"/>
                <a:cs typeface="Arial"/>
              </a:defRPr>
            </a:lvl1pPr>
            <a:lvl2pPr marL="346075" indent="0" algn="l">
              <a:spcBef>
                <a:spcPts val="0"/>
              </a:spcBef>
              <a:spcAft>
                <a:spcPts val="600"/>
              </a:spcAft>
              <a:buClr>
                <a:srgbClr val="D3002D"/>
              </a:buClr>
              <a:buFontTx/>
              <a:buNone/>
              <a:defRPr sz="1600" b="0" i="0">
                <a:solidFill>
                  <a:srgbClr val="7F7F7F"/>
                </a:solidFill>
                <a:latin typeface="Arial"/>
                <a:cs typeface="Arial"/>
              </a:defRPr>
            </a:lvl2pPr>
            <a:lvl3pPr marL="628650" indent="0" algn="l">
              <a:spcBef>
                <a:spcPts val="0"/>
              </a:spcBef>
              <a:spcAft>
                <a:spcPts val="600"/>
              </a:spcAft>
              <a:buClr>
                <a:srgbClr val="D3002D"/>
              </a:buClr>
              <a:buFontTx/>
              <a:buNone/>
              <a:defRPr sz="1600" b="0" i="0">
                <a:solidFill>
                  <a:srgbClr val="7F7F7F"/>
                </a:solidFill>
                <a:latin typeface="Arial"/>
                <a:cs typeface="Arial"/>
              </a:defRPr>
            </a:lvl3pPr>
            <a:lvl4pPr marL="917575" indent="0" algn="l">
              <a:spcBef>
                <a:spcPts val="0"/>
              </a:spcBef>
              <a:spcAft>
                <a:spcPts val="600"/>
              </a:spcAft>
              <a:buClr>
                <a:srgbClr val="D3002D"/>
              </a:buClr>
              <a:buFontTx/>
              <a:buNone/>
              <a:defRPr sz="1600" b="0" i="0">
                <a:solidFill>
                  <a:srgbClr val="7F7F7F"/>
                </a:solidFill>
                <a:latin typeface="Arial"/>
                <a:cs typeface="Arial"/>
              </a:defRPr>
            </a:lvl4pPr>
            <a:lvl5pPr algn="l">
              <a:defRPr>
                <a:solidFill>
                  <a:schemeClr val="tx1">
                    <a:lumMod val="75000"/>
                    <a:lumOff val="25000"/>
                  </a:schemeClr>
                </a:solidFill>
                <a:latin typeface="Century Gothic"/>
                <a:cs typeface="Century Gothic"/>
              </a:defRPr>
            </a:lvl5pPr>
          </a:lstStyle>
          <a:p>
            <a:pPr lvl="0"/>
            <a:r>
              <a:rPr lang="en-US" dirty="0"/>
              <a:t>Click to edit subhead 1</a:t>
            </a:r>
          </a:p>
        </p:txBody>
      </p:sp>
      <p:sp>
        <p:nvSpPr>
          <p:cNvPr id="3" name="Text Placeholder 2">
            <a:extLst>
              <a:ext uri="{FF2B5EF4-FFF2-40B4-BE49-F238E27FC236}">
                <a16:creationId xmlns="" xmlns:a16="http://schemas.microsoft.com/office/drawing/2014/main" id="{C39F2858-AEB7-E94E-B85B-72F7470B9105}"/>
              </a:ext>
            </a:extLst>
          </p:cNvPr>
          <p:cNvSpPr>
            <a:spLocks noGrp="1"/>
          </p:cNvSpPr>
          <p:nvPr>
            <p:ph type="body" sz="quarter" idx="13" hasCustomPrompt="1"/>
          </p:nvPr>
        </p:nvSpPr>
        <p:spPr>
          <a:xfrm>
            <a:off x="4652533" y="1144623"/>
            <a:ext cx="4053776" cy="439229"/>
          </a:xfrm>
          <a:prstGeom prst="rect">
            <a:avLst/>
          </a:prstGeom>
        </p:spPr>
        <p:txBody>
          <a:bodyPr lIns="0" anchor="b"/>
          <a:lstStyle>
            <a:lvl1pPr marL="0" indent="0">
              <a:spcBef>
                <a:spcPts val="0"/>
              </a:spcBef>
              <a:spcAft>
                <a:spcPts val="600"/>
              </a:spcAft>
              <a:buFontTx/>
              <a:buNone/>
              <a:defRPr sz="2000" b="1">
                <a:solidFill>
                  <a:srgbClr val="D9D9D9"/>
                </a:solidFill>
              </a:defRPr>
            </a:lvl1pPr>
            <a:lvl2pPr marL="457200" indent="0">
              <a:spcBef>
                <a:spcPts val="0"/>
              </a:spcBef>
              <a:spcAft>
                <a:spcPts val="600"/>
              </a:spcAft>
              <a:buFontTx/>
              <a:buNone/>
              <a:defRPr sz="2000">
                <a:solidFill>
                  <a:srgbClr val="595959"/>
                </a:solidFill>
              </a:defRPr>
            </a:lvl2pPr>
            <a:lvl3pPr marL="914400" indent="0">
              <a:spcBef>
                <a:spcPts val="0"/>
              </a:spcBef>
              <a:spcAft>
                <a:spcPts val="600"/>
              </a:spcAft>
              <a:buFontTx/>
              <a:buNone/>
              <a:defRPr sz="2000">
                <a:solidFill>
                  <a:srgbClr val="595959"/>
                </a:solidFill>
              </a:defRPr>
            </a:lvl3pPr>
            <a:lvl4pPr marL="1371600" indent="0">
              <a:spcBef>
                <a:spcPts val="0"/>
              </a:spcBef>
              <a:spcAft>
                <a:spcPts val="600"/>
              </a:spcAft>
              <a:buFontTx/>
              <a:buNone/>
              <a:defRPr sz="2000">
                <a:solidFill>
                  <a:srgbClr val="595959"/>
                </a:solidFill>
              </a:defRPr>
            </a:lvl4pPr>
            <a:lvl5pPr marL="1828800" indent="0">
              <a:spcBef>
                <a:spcPts val="0"/>
              </a:spcBef>
              <a:spcAft>
                <a:spcPts val="600"/>
              </a:spcAft>
              <a:buFontTx/>
              <a:buNone/>
              <a:defRPr sz="2000">
                <a:solidFill>
                  <a:srgbClr val="595959"/>
                </a:solidFill>
              </a:defRPr>
            </a:lvl5pPr>
          </a:lstStyle>
          <a:p>
            <a:pPr lvl="0"/>
            <a:r>
              <a:rPr lang="en-US" dirty="0"/>
              <a:t>Click to edit subhead 2</a:t>
            </a:r>
          </a:p>
        </p:txBody>
      </p:sp>
      <p:sp>
        <p:nvSpPr>
          <p:cNvPr id="5" name="Text Placeholder 4">
            <a:extLst>
              <a:ext uri="{FF2B5EF4-FFF2-40B4-BE49-F238E27FC236}">
                <a16:creationId xmlns="" xmlns:a16="http://schemas.microsoft.com/office/drawing/2014/main" id="{738A0F96-A72A-0949-BE1F-FF2EC5DA0A94}"/>
              </a:ext>
            </a:extLst>
          </p:cNvPr>
          <p:cNvSpPr>
            <a:spLocks noGrp="1"/>
          </p:cNvSpPr>
          <p:nvPr>
            <p:ph type="body" sz="quarter" idx="14"/>
          </p:nvPr>
        </p:nvSpPr>
        <p:spPr>
          <a:xfrm>
            <a:off x="510779" y="1639096"/>
            <a:ext cx="3941889" cy="2586539"/>
          </a:xfrm>
          <a:prstGeom prst="rect">
            <a:avLst/>
          </a:prstGeom>
        </p:spPr>
        <p:txBody>
          <a:bodyPr lIns="0"/>
          <a:lstStyle>
            <a:lvl1pPr marL="0" indent="182880">
              <a:spcBef>
                <a:spcPts val="600"/>
              </a:spcBef>
              <a:spcAft>
                <a:spcPts val="0"/>
              </a:spcAft>
              <a:buClr>
                <a:schemeClr val="bg1">
                  <a:lumMod val="85000"/>
                </a:schemeClr>
              </a:buClr>
              <a:buFont typeface="Arial" panose="020B0604020202020204" pitchFamily="34" charset="0"/>
              <a:buChar char="•"/>
              <a:defRPr sz="1600">
                <a:solidFill>
                  <a:srgbClr val="D9D9D9"/>
                </a:solidFill>
              </a:defRPr>
            </a:lvl1pPr>
            <a:lvl2pPr marL="182880" indent="182880">
              <a:spcBef>
                <a:spcPts val="0"/>
              </a:spcBef>
              <a:spcAft>
                <a:spcPts val="0"/>
              </a:spcAft>
              <a:buClr>
                <a:schemeClr val="bg1">
                  <a:lumMod val="85000"/>
                </a:schemeClr>
              </a:buClr>
              <a:buFont typeface="Arial" panose="020B0604020202020204" pitchFamily="34" charset="0"/>
              <a:buChar char="•"/>
              <a:defRPr sz="1400">
                <a:solidFill>
                  <a:srgbClr val="D9D9D9"/>
                </a:solidFill>
              </a:defRPr>
            </a:lvl2pPr>
            <a:lvl3pPr marL="365760" indent="182880">
              <a:spcBef>
                <a:spcPts val="0"/>
              </a:spcBef>
              <a:spcAft>
                <a:spcPts val="0"/>
              </a:spcAft>
              <a:buClr>
                <a:schemeClr val="bg1">
                  <a:lumMod val="85000"/>
                </a:schemeClr>
              </a:buClr>
              <a:buFont typeface="Arial" panose="020B0604020202020204" pitchFamily="34" charset="0"/>
              <a:buChar char="•"/>
              <a:defRPr sz="1400">
                <a:solidFill>
                  <a:srgbClr val="D9D9D9"/>
                </a:solidFill>
              </a:defRPr>
            </a:lvl3pPr>
            <a:lvl4pPr marL="548640" indent="182880">
              <a:spcBef>
                <a:spcPts val="0"/>
              </a:spcBef>
              <a:spcAft>
                <a:spcPts val="0"/>
              </a:spcAft>
              <a:buClr>
                <a:schemeClr val="bg1">
                  <a:lumMod val="85000"/>
                </a:schemeClr>
              </a:buClr>
              <a:buFont typeface="Arial" panose="020B0604020202020204" pitchFamily="34" charset="0"/>
              <a:buChar char="•"/>
              <a:defRPr sz="1400">
                <a:solidFill>
                  <a:srgbClr val="D9D9D9"/>
                </a:solidFill>
              </a:defRPr>
            </a:lvl4pPr>
            <a:lvl5pPr marL="731520" indent="182880">
              <a:spcBef>
                <a:spcPts val="0"/>
              </a:spcBef>
              <a:spcAft>
                <a:spcPts val="0"/>
              </a:spcAft>
              <a:buClr>
                <a:schemeClr val="bg1">
                  <a:lumMod val="85000"/>
                </a:schemeClr>
              </a:buClr>
              <a:buFont typeface="Arial" panose="020B0604020202020204" pitchFamily="34" charset="0"/>
              <a:buChar char="•"/>
              <a:defRPr sz="1400">
                <a:solidFill>
                  <a:srgbClr val="D9D9D9"/>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6">
            <a:extLst>
              <a:ext uri="{FF2B5EF4-FFF2-40B4-BE49-F238E27FC236}">
                <a16:creationId xmlns="" xmlns:a16="http://schemas.microsoft.com/office/drawing/2014/main" id="{9FE9EB5A-375D-744C-9402-23D17043E8A7}"/>
              </a:ext>
            </a:extLst>
          </p:cNvPr>
          <p:cNvSpPr>
            <a:spLocks noGrp="1"/>
          </p:cNvSpPr>
          <p:nvPr>
            <p:ph type="body" sz="quarter" idx="15"/>
          </p:nvPr>
        </p:nvSpPr>
        <p:spPr>
          <a:xfrm>
            <a:off x="4652532" y="1639097"/>
            <a:ext cx="4054475" cy="2586538"/>
          </a:xfrm>
          <a:prstGeom prst="rect">
            <a:avLst/>
          </a:prstGeom>
        </p:spPr>
        <p:txBody>
          <a:bodyPr lIns="0"/>
          <a:lstStyle>
            <a:lvl1pPr marL="0" indent="182880">
              <a:spcBef>
                <a:spcPts val="600"/>
              </a:spcBef>
              <a:spcAft>
                <a:spcPts val="0"/>
              </a:spcAft>
              <a:buClr>
                <a:schemeClr val="bg1">
                  <a:lumMod val="85000"/>
                </a:schemeClr>
              </a:buClr>
              <a:buFont typeface="Arial" panose="020B0604020202020204" pitchFamily="34" charset="0"/>
              <a:buChar char="•"/>
              <a:defRPr sz="1600">
                <a:solidFill>
                  <a:srgbClr val="D9D9D9"/>
                </a:solidFill>
              </a:defRPr>
            </a:lvl1pPr>
            <a:lvl2pPr marL="182880" indent="182880">
              <a:spcBef>
                <a:spcPts val="0"/>
              </a:spcBef>
              <a:spcAft>
                <a:spcPts val="0"/>
              </a:spcAft>
              <a:buClr>
                <a:schemeClr val="bg1">
                  <a:lumMod val="85000"/>
                </a:schemeClr>
              </a:buClr>
              <a:buFont typeface="Arial" panose="020B0604020202020204" pitchFamily="34" charset="0"/>
              <a:buChar char="•"/>
              <a:defRPr sz="1400">
                <a:solidFill>
                  <a:srgbClr val="D9D9D9"/>
                </a:solidFill>
              </a:defRPr>
            </a:lvl2pPr>
            <a:lvl3pPr marL="365760" indent="182880">
              <a:spcBef>
                <a:spcPts val="0"/>
              </a:spcBef>
              <a:spcAft>
                <a:spcPts val="0"/>
              </a:spcAft>
              <a:buClr>
                <a:schemeClr val="bg1">
                  <a:lumMod val="85000"/>
                </a:schemeClr>
              </a:buClr>
              <a:buFont typeface="Arial" panose="020B0604020202020204" pitchFamily="34" charset="0"/>
              <a:buChar char="•"/>
              <a:defRPr sz="1400">
                <a:solidFill>
                  <a:srgbClr val="D9D9D9"/>
                </a:solidFill>
              </a:defRPr>
            </a:lvl3pPr>
            <a:lvl4pPr marL="548640" indent="182880">
              <a:spcBef>
                <a:spcPts val="0"/>
              </a:spcBef>
              <a:spcAft>
                <a:spcPts val="0"/>
              </a:spcAft>
              <a:buClr>
                <a:schemeClr val="bg1">
                  <a:lumMod val="85000"/>
                </a:schemeClr>
              </a:buClr>
              <a:buFont typeface="Arial" panose="020B0604020202020204" pitchFamily="34" charset="0"/>
              <a:buChar char="•"/>
              <a:defRPr sz="1400">
                <a:solidFill>
                  <a:srgbClr val="D9D9D9"/>
                </a:solidFill>
              </a:defRPr>
            </a:lvl4pPr>
            <a:lvl5pPr marL="731520" indent="182880">
              <a:spcBef>
                <a:spcPts val="0"/>
              </a:spcBef>
              <a:spcAft>
                <a:spcPts val="0"/>
              </a:spcAft>
              <a:buClr>
                <a:schemeClr val="bg1">
                  <a:lumMod val="85000"/>
                </a:schemeClr>
              </a:buClr>
              <a:buFont typeface="Arial" panose="020B0604020202020204" pitchFamily="34" charset="0"/>
              <a:buChar char="•"/>
              <a:defRPr sz="1400">
                <a:solidFill>
                  <a:srgbClr val="D9D9D9"/>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590952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 line title w bullets">
    <p:spTree>
      <p:nvGrpSpPr>
        <p:cNvPr id="1" name=""/>
        <p:cNvGrpSpPr/>
        <p:nvPr/>
      </p:nvGrpSpPr>
      <p:grpSpPr>
        <a:xfrm>
          <a:off x="0" y="0"/>
          <a:ext cx="0" cy="0"/>
          <a:chOff x="0" y="0"/>
          <a:chExt cx="0" cy="0"/>
        </a:xfrm>
      </p:grpSpPr>
      <p:sp>
        <p:nvSpPr>
          <p:cNvPr id="8" name="Title 1"/>
          <p:cNvSpPr>
            <a:spLocks noGrp="1"/>
          </p:cNvSpPr>
          <p:nvPr>
            <p:ph type="ctrTitle" hasCustomPrompt="1"/>
          </p:nvPr>
        </p:nvSpPr>
        <p:spPr>
          <a:xfrm>
            <a:off x="510779" y="416571"/>
            <a:ext cx="8197998" cy="629447"/>
          </a:xfrm>
          <a:prstGeom prst="rect">
            <a:avLst/>
          </a:prstGeom>
        </p:spPr>
        <p:txBody>
          <a:bodyPr lIns="0">
            <a:noAutofit/>
          </a:bodyPr>
          <a:lstStyle>
            <a:lvl1pPr algn="l">
              <a:lnSpc>
                <a:spcPct val="90000"/>
              </a:lnSpc>
              <a:defRPr sz="4000" b="1">
                <a:solidFill>
                  <a:schemeClr val="tx1">
                    <a:lumMod val="85000"/>
                    <a:lumOff val="15000"/>
                  </a:schemeClr>
                </a:solidFill>
                <a:latin typeface="Arial"/>
                <a:cs typeface="Arial"/>
              </a:defRPr>
            </a:lvl1pPr>
          </a:lstStyle>
          <a:p>
            <a:r>
              <a:rPr lang="en-US" dirty="0"/>
              <a:t>Click to add slide title</a:t>
            </a:r>
            <a:br>
              <a:rPr lang="en-US" dirty="0"/>
            </a:br>
            <a:endParaRPr lang="en-US" dirty="0"/>
          </a:p>
        </p:txBody>
      </p:sp>
      <p:sp>
        <p:nvSpPr>
          <p:cNvPr id="9" name="Content Placeholder 2"/>
          <p:cNvSpPr>
            <a:spLocks noGrp="1"/>
          </p:cNvSpPr>
          <p:nvPr>
            <p:ph idx="12"/>
          </p:nvPr>
        </p:nvSpPr>
        <p:spPr>
          <a:xfrm>
            <a:off x="510779" y="1122219"/>
            <a:ext cx="8197998" cy="3069454"/>
          </a:xfrm>
          <a:prstGeom prst="rect">
            <a:avLst/>
          </a:prstGeom>
        </p:spPr>
        <p:txBody>
          <a:bodyPr lIns="0"/>
          <a:lstStyle>
            <a:lvl1pPr marL="0" indent="0" algn="l">
              <a:spcBef>
                <a:spcPts val="600"/>
              </a:spcBef>
              <a:buClr>
                <a:srgbClr val="D3002D"/>
              </a:buClr>
              <a:buFontTx/>
              <a:buNone/>
              <a:defRPr sz="2000" b="0" i="0">
                <a:solidFill>
                  <a:schemeClr val="tx1">
                    <a:lumMod val="65000"/>
                    <a:lumOff val="35000"/>
                  </a:schemeClr>
                </a:solidFill>
                <a:latin typeface="Arial"/>
                <a:cs typeface="Arial"/>
              </a:defRPr>
            </a:lvl1pPr>
            <a:lvl2pPr marL="514350" indent="-168275" algn="l">
              <a:spcBef>
                <a:spcPts val="0"/>
              </a:spcBef>
              <a:buClr>
                <a:schemeClr val="tx1">
                  <a:lumMod val="65000"/>
                  <a:lumOff val="35000"/>
                </a:schemeClr>
              </a:buClr>
              <a:buFont typeface="Arial"/>
              <a:buChar char="•"/>
              <a:defRPr sz="1600" b="0" i="0">
                <a:solidFill>
                  <a:schemeClr val="tx1">
                    <a:lumMod val="65000"/>
                    <a:lumOff val="35000"/>
                  </a:schemeClr>
                </a:solidFill>
                <a:latin typeface="Arial"/>
                <a:cs typeface="Arial"/>
              </a:defRPr>
            </a:lvl2pPr>
            <a:lvl3pPr marL="796925" indent="-168275" algn="l">
              <a:spcBef>
                <a:spcPts val="0"/>
              </a:spcBef>
              <a:buClr>
                <a:schemeClr val="tx1">
                  <a:lumMod val="65000"/>
                  <a:lumOff val="35000"/>
                </a:schemeClr>
              </a:buClr>
              <a:buFont typeface="Arial"/>
              <a:buChar char="•"/>
              <a:defRPr sz="1600" b="0" i="0">
                <a:solidFill>
                  <a:schemeClr val="tx1">
                    <a:lumMod val="65000"/>
                    <a:lumOff val="35000"/>
                  </a:schemeClr>
                </a:solidFill>
                <a:latin typeface="Arial"/>
                <a:cs typeface="Arial"/>
              </a:defRPr>
            </a:lvl3pPr>
            <a:lvl4pPr marL="1085850" indent="-168275" algn="l">
              <a:spcBef>
                <a:spcPts val="0"/>
              </a:spcBef>
              <a:buClr>
                <a:schemeClr val="tx1">
                  <a:lumMod val="65000"/>
                  <a:lumOff val="35000"/>
                </a:schemeClr>
              </a:buClr>
              <a:buFont typeface="Arial"/>
              <a:buChar char="•"/>
              <a:defRPr sz="1600" b="0" i="0">
                <a:solidFill>
                  <a:schemeClr val="tx1">
                    <a:lumMod val="65000"/>
                    <a:lumOff val="35000"/>
                  </a:schemeClr>
                </a:solidFill>
                <a:latin typeface="Arial"/>
                <a:cs typeface="Arial"/>
              </a:defRPr>
            </a:lvl4pPr>
            <a:lvl5pPr algn="l">
              <a:defRPr>
                <a:solidFill>
                  <a:schemeClr val="tx1">
                    <a:lumMod val="75000"/>
                    <a:lumOff val="25000"/>
                  </a:schemeClr>
                </a:solidFill>
                <a:latin typeface="Century Gothic"/>
                <a:cs typeface="Century Gothi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272608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line title w bullets">
    <p:spTree>
      <p:nvGrpSpPr>
        <p:cNvPr id="1" name=""/>
        <p:cNvGrpSpPr/>
        <p:nvPr/>
      </p:nvGrpSpPr>
      <p:grpSpPr>
        <a:xfrm>
          <a:off x="0" y="0"/>
          <a:ext cx="0" cy="0"/>
          <a:chOff x="0" y="0"/>
          <a:chExt cx="0" cy="0"/>
        </a:xfrm>
      </p:grpSpPr>
      <p:sp>
        <p:nvSpPr>
          <p:cNvPr id="8" name="Title 1"/>
          <p:cNvSpPr>
            <a:spLocks noGrp="1"/>
          </p:cNvSpPr>
          <p:nvPr>
            <p:ph type="ctrTitle" hasCustomPrompt="1"/>
          </p:nvPr>
        </p:nvSpPr>
        <p:spPr>
          <a:xfrm>
            <a:off x="510779" y="416571"/>
            <a:ext cx="8206637" cy="1225193"/>
          </a:xfrm>
          <a:prstGeom prst="rect">
            <a:avLst/>
          </a:prstGeom>
        </p:spPr>
        <p:txBody>
          <a:bodyPr lIns="0">
            <a:noAutofit/>
          </a:bodyPr>
          <a:lstStyle>
            <a:lvl1pPr algn="l">
              <a:lnSpc>
                <a:spcPct val="90000"/>
              </a:lnSpc>
              <a:defRPr sz="4000" b="1">
                <a:solidFill>
                  <a:schemeClr val="tx1">
                    <a:lumMod val="85000"/>
                    <a:lumOff val="15000"/>
                  </a:schemeClr>
                </a:solidFill>
                <a:latin typeface="Arial"/>
                <a:cs typeface="Arial"/>
              </a:defRPr>
            </a:lvl1pPr>
          </a:lstStyle>
          <a:p>
            <a:r>
              <a:rPr lang="en-US" dirty="0"/>
              <a:t>Click to add slide title</a:t>
            </a:r>
            <a:br>
              <a:rPr lang="en-US" dirty="0"/>
            </a:br>
            <a:r>
              <a:rPr lang="en-US" dirty="0"/>
              <a:t>for two-line title</a:t>
            </a:r>
            <a:br>
              <a:rPr lang="en-US" dirty="0"/>
            </a:br>
            <a:endParaRPr lang="en-US" dirty="0"/>
          </a:p>
        </p:txBody>
      </p:sp>
      <p:sp>
        <p:nvSpPr>
          <p:cNvPr id="9" name="Content Placeholder 2"/>
          <p:cNvSpPr>
            <a:spLocks noGrp="1"/>
          </p:cNvSpPr>
          <p:nvPr>
            <p:ph idx="12"/>
          </p:nvPr>
        </p:nvSpPr>
        <p:spPr>
          <a:xfrm>
            <a:off x="510779" y="1738745"/>
            <a:ext cx="8206637" cy="2494411"/>
          </a:xfrm>
          <a:prstGeom prst="rect">
            <a:avLst/>
          </a:prstGeom>
        </p:spPr>
        <p:txBody>
          <a:bodyPr lIns="0"/>
          <a:lstStyle>
            <a:lvl1pPr marL="0" indent="0" algn="l">
              <a:spcBef>
                <a:spcPts val="600"/>
              </a:spcBef>
              <a:buClr>
                <a:srgbClr val="D3002D"/>
              </a:buClr>
              <a:buFontTx/>
              <a:buNone/>
              <a:defRPr sz="2000" b="0" i="0">
                <a:solidFill>
                  <a:schemeClr val="tx1">
                    <a:lumMod val="65000"/>
                    <a:lumOff val="35000"/>
                  </a:schemeClr>
                </a:solidFill>
                <a:latin typeface="Arial"/>
                <a:cs typeface="Arial"/>
              </a:defRPr>
            </a:lvl1pPr>
            <a:lvl2pPr marL="514350" indent="-168275" algn="l">
              <a:spcBef>
                <a:spcPts val="0"/>
              </a:spcBef>
              <a:buClr>
                <a:schemeClr val="tx1">
                  <a:lumMod val="85000"/>
                  <a:lumOff val="15000"/>
                </a:schemeClr>
              </a:buClr>
              <a:buFont typeface="Arial"/>
              <a:buChar char="•"/>
              <a:defRPr sz="1600" b="0" i="0">
                <a:solidFill>
                  <a:schemeClr val="tx1">
                    <a:lumMod val="65000"/>
                    <a:lumOff val="35000"/>
                  </a:schemeClr>
                </a:solidFill>
                <a:latin typeface="Arial"/>
                <a:cs typeface="Arial"/>
              </a:defRPr>
            </a:lvl2pPr>
            <a:lvl3pPr marL="796925" indent="-168275" algn="l">
              <a:spcBef>
                <a:spcPts val="0"/>
              </a:spcBef>
              <a:buClr>
                <a:schemeClr val="tx1">
                  <a:lumMod val="85000"/>
                  <a:lumOff val="15000"/>
                </a:schemeClr>
              </a:buClr>
              <a:buFont typeface="Arial"/>
              <a:buChar char="•"/>
              <a:defRPr sz="1600" b="0" i="0">
                <a:solidFill>
                  <a:schemeClr val="tx1">
                    <a:lumMod val="65000"/>
                    <a:lumOff val="35000"/>
                  </a:schemeClr>
                </a:solidFill>
                <a:latin typeface="Arial"/>
                <a:cs typeface="Arial"/>
              </a:defRPr>
            </a:lvl3pPr>
            <a:lvl4pPr marL="1085850" indent="-168275" algn="l">
              <a:spcBef>
                <a:spcPts val="0"/>
              </a:spcBef>
              <a:buClr>
                <a:schemeClr val="tx1">
                  <a:lumMod val="85000"/>
                  <a:lumOff val="15000"/>
                </a:schemeClr>
              </a:buClr>
              <a:buFont typeface="Arial"/>
              <a:buChar char="•"/>
              <a:defRPr sz="1600" b="0" i="0">
                <a:solidFill>
                  <a:schemeClr val="tx1">
                    <a:lumMod val="65000"/>
                    <a:lumOff val="35000"/>
                  </a:schemeClr>
                </a:solidFill>
                <a:latin typeface="Arial"/>
                <a:cs typeface="Arial"/>
              </a:defRPr>
            </a:lvl4pPr>
            <a:lvl5pPr algn="l">
              <a:defRPr>
                <a:solidFill>
                  <a:schemeClr val="tx1">
                    <a:lumMod val="75000"/>
                    <a:lumOff val="25000"/>
                  </a:schemeClr>
                </a:solidFill>
                <a:latin typeface="Century Gothic"/>
                <a:cs typeface="Century Gothi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7728131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 line title w 2 columns">
    <p:spTree>
      <p:nvGrpSpPr>
        <p:cNvPr id="1" name=""/>
        <p:cNvGrpSpPr/>
        <p:nvPr/>
      </p:nvGrpSpPr>
      <p:grpSpPr>
        <a:xfrm>
          <a:off x="0" y="0"/>
          <a:ext cx="0" cy="0"/>
          <a:chOff x="0" y="0"/>
          <a:chExt cx="0" cy="0"/>
        </a:xfrm>
      </p:grpSpPr>
      <p:sp>
        <p:nvSpPr>
          <p:cNvPr id="8" name="Title 1"/>
          <p:cNvSpPr>
            <a:spLocks noGrp="1"/>
          </p:cNvSpPr>
          <p:nvPr>
            <p:ph type="ctrTitle" hasCustomPrompt="1"/>
          </p:nvPr>
        </p:nvSpPr>
        <p:spPr>
          <a:xfrm>
            <a:off x="510779" y="349515"/>
            <a:ext cx="8196228" cy="661867"/>
          </a:xfrm>
          <a:prstGeom prst="rect">
            <a:avLst/>
          </a:prstGeom>
        </p:spPr>
        <p:txBody>
          <a:bodyPr lIns="0">
            <a:noAutofit/>
          </a:bodyPr>
          <a:lstStyle>
            <a:lvl1pPr algn="l">
              <a:defRPr sz="4000" b="1">
                <a:solidFill>
                  <a:srgbClr val="262626"/>
                </a:solidFill>
                <a:latin typeface="Arial"/>
                <a:cs typeface="Arial"/>
              </a:defRPr>
            </a:lvl1pPr>
          </a:lstStyle>
          <a:p>
            <a:r>
              <a:rPr lang="en-US" dirty="0"/>
              <a:t>Click to add slide title</a:t>
            </a:r>
          </a:p>
        </p:txBody>
      </p:sp>
      <p:sp>
        <p:nvSpPr>
          <p:cNvPr id="9" name="Content Placeholder 2"/>
          <p:cNvSpPr>
            <a:spLocks noGrp="1"/>
          </p:cNvSpPr>
          <p:nvPr>
            <p:ph idx="12" hasCustomPrompt="1"/>
          </p:nvPr>
        </p:nvSpPr>
        <p:spPr>
          <a:xfrm>
            <a:off x="510940" y="1130768"/>
            <a:ext cx="3941728" cy="427919"/>
          </a:xfrm>
          <a:prstGeom prst="rect">
            <a:avLst/>
          </a:prstGeom>
        </p:spPr>
        <p:txBody>
          <a:bodyPr lIns="0" anchor="b"/>
          <a:lstStyle>
            <a:lvl1pPr marL="0" indent="0" algn="l">
              <a:spcBef>
                <a:spcPts val="0"/>
              </a:spcBef>
              <a:spcAft>
                <a:spcPts val="600"/>
              </a:spcAft>
              <a:buClr>
                <a:srgbClr val="D3002D"/>
              </a:buClr>
              <a:buFontTx/>
              <a:buNone/>
              <a:defRPr sz="2000" b="1" i="0">
                <a:solidFill>
                  <a:schemeClr val="tx1">
                    <a:lumMod val="85000"/>
                    <a:lumOff val="15000"/>
                  </a:schemeClr>
                </a:solidFill>
                <a:latin typeface="Arial"/>
                <a:cs typeface="Arial"/>
              </a:defRPr>
            </a:lvl1pPr>
            <a:lvl2pPr marL="346075" indent="0" algn="l">
              <a:spcBef>
                <a:spcPts val="0"/>
              </a:spcBef>
              <a:spcAft>
                <a:spcPts val="600"/>
              </a:spcAft>
              <a:buClr>
                <a:srgbClr val="D3002D"/>
              </a:buClr>
              <a:buFontTx/>
              <a:buNone/>
              <a:defRPr sz="1600" b="0" i="0">
                <a:solidFill>
                  <a:srgbClr val="7F7F7F"/>
                </a:solidFill>
                <a:latin typeface="Arial"/>
                <a:cs typeface="Arial"/>
              </a:defRPr>
            </a:lvl2pPr>
            <a:lvl3pPr marL="628650" indent="0" algn="l">
              <a:spcBef>
                <a:spcPts val="0"/>
              </a:spcBef>
              <a:spcAft>
                <a:spcPts val="600"/>
              </a:spcAft>
              <a:buClr>
                <a:srgbClr val="D3002D"/>
              </a:buClr>
              <a:buFontTx/>
              <a:buNone/>
              <a:defRPr sz="1600" b="0" i="0">
                <a:solidFill>
                  <a:srgbClr val="7F7F7F"/>
                </a:solidFill>
                <a:latin typeface="Arial"/>
                <a:cs typeface="Arial"/>
              </a:defRPr>
            </a:lvl3pPr>
            <a:lvl4pPr marL="917575" indent="0" algn="l">
              <a:spcBef>
                <a:spcPts val="0"/>
              </a:spcBef>
              <a:spcAft>
                <a:spcPts val="600"/>
              </a:spcAft>
              <a:buClr>
                <a:srgbClr val="D3002D"/>
              </a:buClr>
              <a:buFontTx/>
              <a:buNone/>
              <a:defRPr sz="1600" b="0" i="0">
                <a:solidFill>
                  <a:srgbClr val="7F7F7F"/>
                </a:solidFill>
                <a:latin typeface="Arial"/>
                <a:cs typeface="Arial"/>
              </a:defRPr>
            </a:lvl4pPr>
            <a:lvl5pPr algn="l">
              <a:defRPr>
                <a:solidFill>
                  <a:schemeClr val="tx1">
                    <a:lumMod val="75000"/>
                    <a:lumOff val="25000"/>
                  </a:schemeClr>
                </a:solidFill>
                <a:latin typeface="Century Gothic"/>
                <a:cs typeface="Century Gothic"/>
              </a:defRPr>
            </a:lvl5pPr>
          </a:lstStyle>
          <a:p>
            <a:pPr lvl="0"/>
            <a:r>
              <a:rPr lang="en-US" dirty="0"/>
              <a:t>Click to edit subhead 1</a:t>
            </a:r>
          </a:p>
        </p:txBody>
      </p:sp>
      <p:sp>
        <p:nvSpPr>
          <p:cNvPr id="3" name="Text Placeholder 2">
            <a:extLst>
              <a:ext uri="{FF2B5EF4-FFF2-40B4-BE49-F238E27FC236}">
                <a16:creationId xmlns="" xmlns:a16="http://schemas.microsoft.com/office/drawing/2014/main" id="{C39F2858-AEB7-E94E-B85B-72F7470B9105}"/>
              </a:ext>
            </a:extLst>
          </p:cNvPr>
          <p:cNvSpPr>
            <a:spLocks noGrp="1"/>
          </p:cNvSpPr>
          <p:nvPr>
            <p:ph type="body" sz="quarter" idx="13" hasCustomPrompt="1"/>
          </p:nvPr>
        </p:nvSpPr>
        <p:spPr>
          <a:xfrm>
            <a:off x="4652533" y="1130768"/>
            <a:ext cx="4053776" cy="439229"/>
          </a:xfrm>
          <a:prstGeom prst="rect">
            <a:avLst/>
          </a:prstGeom>
        </p:spPr>
        <p:txBody>
          <a:bodyPr lIns="0" anchor="b"/>
          <a:lstStyle>
            <a:lvl1pPr marL="0" indent="0">
              <a:spcBef>
                <a:spcPts val="0"/>
              </a:spcBef>
              <a:spcAft>
                <a:spcPts val="600"/>
              </a:spcAft>
              <a:buFontTx/>
              <a:buNone/>
              <a:defRPr sz="2000" b="1">
                <a:solidFill>
                  <a:srgbClr val="262626"/>
                </a:solidFill>
              </a:defRPr>
            </a:lvl1pPr>
            <a:lvl2pPr marL="457200" indent="0">
              <a:spcBef>
                <a:spcPts val="0"/>
              </a:spcBef>
              <a:spcAft>
                <a:spcPts val="600"/>
              </a:spcAft>
              <a:buFontTx/>
              <a:buNone/>
              <a:defRPr sz="2000">
                <a:solidFill>
                  <a:srgbClr val="595959"/>
                </a:solidFill>
              </a:defRPr>
            </a:lvl2pPr>
            <a:lvl3pPr marL="914400" indent="0">
              <a:spcBef>
                <a:spcPts val="0"/>
              </a:spcBef>
              <a:spcAft>
                <a:spcPts val="600"/>
              </a:spcAft>
              <a:buFontTx/>
              <a:buNone/>
              <a:defRPr sz="2000">
                <a:solidFill>
                  <a:srgbClr val="595959"/>
                </a:solidFill>
              </a:defRPr>
            </a:lvl3pPr>
            <a:lvl4pPr marL="1371600" indent="0">
              <a:spcBef>
                <a:spcPts val="0"/>
              </a:spcBef>
              <a:spcAft>
                <a:spcPts val="600"/>
              </a:spcAft>
              <a:buFontTx/>
              <a:buNone/>
              <a:defRPr sz="2000">
                <a:solidFill>
                  <a:srgbClr val="595959"/>
                </a:solidFill>
              </a:defRPr>
            </a:lvl4pPr>
            <a:lvl5pPr marL="1828800" indent="0">
              <a:spcBef>
                <a:spcPts val="0"/>
              </a:spcBef>
              <a:spcAft>
                <a:spcPts val="600"/>
              </a:spcAft>
              <a:buFontTx/>
              <a:buNone/>
              <a:defRPr sz="2000">
                <a:solidFill>
                  <a:srgbClr val="595959"/>
                </a:solidFill>
              </a:defRPr>
            </a:lvl5pPr>
          </a:lstStyle>
          <a:p>
            <a:pPr lvl="0"/>
            <a:r>
              <a:rPr lang="en-US" dirty="0"/>
              <a:t>Click to edit subhead 2</a:t>
            </a:r>
          </a:p>
        </p:txBody>
      </p:sp>
      <p:sp>
        <p:nvSpPr>
          <p:cNvPr id="5" name="Text Placeholder 4">
            <a:extLst>
              <a:ext uri="{FF2B5EF4-FFF2-40B4-BE49-F238E27FC236}">
                <a16:creationId xmlns="" xmlns:a16="http://schemas.microsoft.com/office/drawing/2014/main" id="{738A0F96-A72A-0949-BE1F-FF2EC5DA0A94}"/>
              </a:ext>
            </a:extLst>
          </p:cNvPr>
          <p:cNvSpPr>
            <a:spLocks noGrp="1"/>
          </p:cNvSpPr>
          <p:nvPr>
            <p:ph type="body" sz="quarter" idx="14"/>
          </p:nvPr>
        </p:nvSpPr>
        <p:spPr>
          <a:xfrm>
            <a:off x="510779" y="1625241"/>
            <a:ext cx="3941889" cy="2579613"/>
          </a:xfrm>
          <a:prstGeom prst="rect">
            <a:avLst/>
          </a:prstGeom>
        </p:spPr>
        <p:txBody>
          <a:bodyPr lIns="0"/>
          <a:lstStyle>
            <a:lvl1pPr marL="0" indent="182880">
              <a:spcBef>
                <a:spcPts val="600"/>
              </a:spcBef>
              <a:spcAft>
                <a:spcPts val="0"/>
              </a:spcAft>
              <a:buClr>
                <a:schemeClr val="tx1">
                  <a:lumMod val="85000"/>
                  <a:lumOff val="15000"/>
                </a:schemeClr>
              </a:buClr>
              <a:buFont typeface="Arial" panose="020B0604020202020204" pitchFamily="34" charset="0"/>
              <a:buChar char="•"/>
              <a:defRPr sz="1600">
                <a:solidFill>
                  <a:srgbClr val="595959"/>
                </a:solidFill>
              </a:defRPr>
            </a:lvl1pPr>
            <a:lvl2pPr marL="182880" indent="182880">
              <a:spcBef>
                <a:spcPts val="0"/>
              </a:spcBef>
              <a:spcAft>
                <a:spcPts val="0"/>
              </a:spcAft>
              <a:buClr>
                <a:schemeClr val="tx1">
                  <a:lumMod val="85000"/>
                  <a:lumOff val="15000"/>
                </a:schemeClr>
              </a:buClr>
              <a:buFont typeface="Arial" panose="020B0604020202020204" pitchFamily="34" charset="0"/>
              <a:buChar char="•"/>
              <a:defRPr sz="1400">
                <a:solidFill>
                  <a:srgbClr val="595959"/>
                </a:solidFill>
              </a:defRPr>
            </a:lvl2pPr>
            <a:lvl3pPr marL="365760" indent="182880">
              <a:spcBef>
                <a:spcPts val="0"/>
              </a:spcBef>
              <a:spcAft>
                <a:spcPts val="0"/>
              </a:spcAft>
              <a:buClr>
                <a:schemeClr val="tx1">
                  <a:lumMod val="85000"/>
                  <a:lumOff val="15000"/>
                </a:schemeClr>
              </a:buClr>
              <a:buFont typeface="Arial" panose="020B0604020202020204" pitchFamily="34" charset="0"/>
              <a:buChar char="•"/>
              <a:defRPr sz="1400">
                <a:solidFill>
                  <a:srgbClr val="595959"/>
                </a:solidFill>
              </a:defRPr>
            </a:lvl3pPr>
            <a:lvl4pPr marL="548640" indent="182880">
              <a:spcBef>
                <a:spcPts val="0"/>
              </a:spcBef>
              <a:spcAft>
                <a:spcPts val="0"/>
              </a:spcAft>
              <a:buClr>
                <a:schemeClr val="tx1">
                  <a:lumMod val="85000"/>
                  <a:lumOff val="15000"/>
                </a:schemeClr>
              </a:buClr>
              <a:buFont typeface="Arial" panose="020B0604020202020204" pitchFamily="34" charset="0"/>
              <a:buChar char="•"/>
              <a:defRPr sz="1400">
                <a:solidFill>
                  <a:srgbClr val="595959"/>
                </a:solidFill>
              </a:defRPr>
            </a:lvl4pPr>
            <a:lvl5pPr marL="731520" indent="182880">
              <a:spcBef>
                <a:spcPts val="0"/>
              </a:spcBef>
              <a:spcAft>
                <a:spcPts val="0"/>
              </a:spcAft>
              <a:buClr>
                <a:schemeClr val="tx1">
                  <a:lumMod val="85000"/>
                  <a:lumOff val="15000"/>
                </a:schemeClr>
              </a:buClr>
              <a:buFont typeface="Arial" panose="020B0604020202020204" pitchFamily="34" charset="0"/>
              <a:buChar char="•"/>
              <a:defRPr sz="1400">
                <a:solidFill>
                  <a:srgbClr val="595959"/>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6">
            <a:extLst>
              <a:ext uri="{FF2B5EF4-FFF2-40B4-BE49-F238E27FC236}">
                <a16:creationId xmlns="" xmlns:a16="http://schemas.microsoft.com/office/drawing/2014/main" id="{9FE9EB5A-375D-744C-9402-23D17043E8A7}"/>
              </a:ext>
            </a:extLst>
          </p:cNvPr>
          <p:cNvSpPr>
            <a:spLocks noGrp="1"/>
          </p:cNvSpPr>
          <p:nvPr>
            <p:ph type="body" sz="quarter" idx="15"/>
          </p:nvPr>
        </p:nvSpPr>
        <p:spPr>
          <a:xfrm>
            <a:off x="4652532" y="1625242"/>
            <a:ext cx="4054475" cy="2579612"/>
          </a:xfrm>
          <a:prstGeom prst="rect">
            <a:avLst/>
          </a:prstGeom>
        </p:spPr>
        <p:txBody>
          <a:bodyPr lIns="0"/>
          <a:lstStyle>
            <a:lvl1pPr marL="0" indent="182880">
              <a:spcBef>
                <a:spcPts val="600"/>
              </a:spcBef>
              <a:spcAft>
                <a:spcPts val="0"/>
              </a:spcAft>
              <a:buClr>
                <a:schemeClr val="tx1">
                  <a:lumMod val="85000"/>
                  <a:lumOff val="15000"/>
                </a:schemeClr>
              </a:buClr>
              <a:buFont typeface="Arial" panose="020B0604020202020204" pitchFamily="34" charset="0"/>
              <a:buChar char="•"/>
              <a:defRPr sz="1600">
                <a:solidFill>
                  <a:srgbClr val="595959"/>
                </a:solidFill>
              </a:defRPr>
            </a:lvl1pPr>
            <a:lvl2pPr marL="182880" indent="182880">
              <a:spcBef>
                <a:spcPts val="0"/>
              </a:spcBef>
              <a:spcAft>
                <a:spcPts val="0"/>
              </a:spcAft>
              <a:buClr>
                <a:schemeClr val="tx1">
                  <a:lumMod val="85000"/>
                  <a:lumOff val="15000"/>
                </a:schemeClr>
              </a:buClr>
              <a:buFont typeface="Arial" panose="020B0604020202020204" pitchFamily="34" charset="0"/>
              <a:buChar char="•"/>
              <a:defRPr sz="1400">
                <a:solidFill>
                  <a:srgbClr val="595959"/>
                </a:solidFill>
              </a:defRPr>
            </a:lvl2pPr>
            <a:lvl3pPr marL="365760" indent="182880">
              <a:spcBef>
                <a:spcPts val="0"/>
              </a:spcBef>
              <a:spcAft>
                <a:spcPts val="0"/>
              </a:spcAft>
              <a:buClr>
                <a:schemeClr val="tx1">
                  <a:lumMod val="85000"/>
                  <a:lumOff val="15000"/>
                </a:schemeClr>
              </a:buClr>
              <a:buFont typeface="Arial" panose="020B0604020202020204" pitchFamily="34" charset="0"/>
              <a:buChar char="•"/>
              <a:defRPr sz="1400">
                <a:solidFill>
                  <a:srgbClr val="595959"/>
                </a:solidFill>
              </a:defRPr>
            </a:lvl3pPr>
            <a:lvl4pPr marL="548640" indent="182880">
              <a:spcBef>
                <a:spcPts val="0"/>
              </a:spcBef>
              <a:spcAft>
                <a:spcPts val="0"/>
              </a:spcAft>
              <a:buClr>
                <a:schemeClr val="tx1">
                  <a:lumMod val="85000"/>
                  <a:lumOff val="15000"/>
                </a:schemeClr>
              </a:buClr>
              <a:buFont typeface="Arial" panose="020B0604020202020204" pitchFamily="34" charset="0"/>
              <a:buChar char="•"/>
              <a:defRPr sz="1400">
                <a:solidFill>
                  <a:srgbClr val="595959"/>
                </a:solidFill>
              </a:defRPr>
            </a:lvl4pPr>
            <a:lvl5pPr marL="731520" indent="182880">
              <a:spcBef>
                <a:spcPts val="0"/>
              </a:spcBef>
              <a:spcAft>
                <a:spcPts val="0"/>
              </a:spcAft>
              <a:buClr>
                <a:schemeClr val="tx1">
                  <a:lumMod val="85000"/>
                  <a:lumOff val="15000"/>
                </a:schemeClr>
              </a:buClr>
              <a:buFont typeface="Arial" panose="020B0604020202020204" pitchFamily="34" charset="0"/>
              <a:buChar char="•"/>
              <a:defRPr sz="1400">
                <a:solidFill>
                  <a:srgbClr val="595959"/>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197021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7" name="Title 6"/>
          <p:cNvSpPr>
            <a:spLocks noGrp="1"/>
          </p:cNvSpPr>
          <p:nvPr>
            <p:ph type="title"/>
          </p:nvPr>
        </p:nvSpPr>
        <p:spPr>
          <a:xfrm>
            <a:off x="457081" y="389427"/>
            <a:ext cx="8227457" cy="639273"/>
          </a:xfrm>
          <a:prstGeom prst="rect">
            <a:avLst/>
          </a:prstGeom>
        </p:spPr>
        <p:txBody>
          <a:bodyPr/>
          <a:lstStyle/>
          <a:p>
            <a:r>
              <a:rPr lang="en-US"/>
              <a:t>Click to edit Master title style</a:t>
            </a:r>
            <a:endParaRPr/>
          </a:p>
        </p:txBody>
      </p:sp>
      <p:sp>
        <p:nvSpPr>
          <p:cNvPr id="3" name="Content Placeholder 2"/>
          <p:cNvSpPr>
            <a:spLocks noGrp="1"/>
          </p:cNvSpPr>
          <p:nvPr>
            <p:ph idx="1"/>
          </p:nvPr>
        </p:nvSpPr>
        <p:spPr>
          <a:xfrm>
            <a:off x="457200" y="1143001"/>
            <a:ext cx="8227338" cy="342899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2" name="Date Placeholder 1"/>
          <p:cNvSpPr>
            <a:spLocks noGrp="1"/>
          </p:cNvSpPr>
          <p:nvPr>
            <p:ph type="dt" sz="half" idx="10"/>
          </p:nvPr>
        </p:nvSpPr>
        <p:spPr>
          <a:xfrm>
            <a:off x="4198659" y="4819578"/>
            <a:ext cx="746684" cy="157734"/>
          </a:xfrm>
          <a:prstGeom prst="rect">
            <a:avLst/>
          </a:prstGeom>
        </p:spPr>
        <p:txBody>
          <a:bodyPr/>
          <a:lstStyle/>
          <a:p>
            <a:fld id="{D7654988-A4E5-BC4E-AF16-CD6903F85F42}" type="datetimeFigureOut">
              <a:rPr lang="en-US" smtClean="0"/>
              <a:t>10/15/2019</a:t>
            </a:fld>
            <a:endParaRPr lang="en-US"/>
          </a:p>
        </p:txBody>
      </p:sp>
      <p:sp>
        <p:nvSpPr>
          <p:cNvPr id="8" name="Footer Placeholder 7"/>
          <p:cNvSpPr>
            <a:spLocks noGrp="1"/>
          </p:cNvSpPr>
          <p:nvPr>
            <p:ph type="ftr" sz="quarter" idx="11"/>
          </p:nvPr>
        </p:nvSpPr>
        <p:spPr>
          <a:xfrm>
            <a:off x="5200650" y="4819578"/>
            <a:ext cx="3018899" cy="157734"/>
          </a:xfrm>
          <a:prstGeom prst="rect">
            <a:avLst/>
          </a:prstGeom>
        </p:spPr>
        <p:txBody>
          <a:bodyPr/>
          <a:lstStyle/>
          <a:p>
            <a:endParaRPr lang="en-US"/>
          </a:p>
        </p:txBody>
      </p:sp>
      <p:sp>
        <p:nvSpPr>
          <p:cNvPr id="9" name="Slide Number Placeholder 8"/>
          <p:cNvSpPr>
            <a:spLocks noGrp="1"/>
          </p:cNvSpPr>
          <p:nvPr>
            <p:ph type="sldNum" sz="quarter" idx="12"/>
          </p:nvPr>
        </p:nvSpPr>
        <p:spPr>
          <a:xfrm>
            <a:off x="8286751" y="4823152"/>
            <a:ext cx="400049" cy="174110"/>
          </a:xfrm>
          <a:prstGeom prst="rect">
            <a:avLst/>
          </a:prstGeom>
        </p:spPr>
        <p:txBody>
          <a:bodyPr/>
          <a:lstStyle/>
          <a:p>
            <a:fld id="{3AE18172-9A60-D842-9764-2C22EEE81F1A}" type="slidenum">
              <a:rPr lang="en-US" smtClean="0"/>
              <a:t>‹#›</a:t>
            </a:fld>
            <a:endParaRPr lang="en-US"/>
          </a:p>
        </p:txBody>
      </p:sp>
    </p:spTree>
    <p:extLst>
      <p:ext uri="{BB962C8B-B14F-4D97-AF65-F5344CB8AC3E}">
        <p14:creationId xmlns:p14="http://schemas.microsoft.com/office/powerpoint/2010/main" val="4078774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cSld name="Title Only">
    <p:spTree>
      <p:nvGrpSpPr>
        <p:cNvPr id="1" name=""/>
        <p:cNvGrpSpPr/>
        <p:nvPr/>
      </p:nvGrpSpPr>
      <p:grpSpPr>
        <a:xfrm>
          <a:off x="0" y="0"/>
          <a:ext cx="0" cy="0"/>
          <a:chOff x="0" y="0"/>
          <a:chExt cx="0" cy="0"/>
        </a:xfrm>
      </p:grpSpPr>
      <p:sp>
        <p:nvSpPr>
          <p:cNvPr id="6" name="Title 5"/>
          <p:cNvSpPr>
            <a:spLocks noGrp="1"/>
          </p:cNvSpPr>
          <p:nvPr>
            <p:ph type="title"/>
          </p:nvPr>
        </p:nvSpPr>
        <p:spPr>
          <a:xfrm>
            <a:off x="457081" y="389427"/>
            <a:ext cx="8227457" cy="639273"/>
          </a:xfrm>
          <a:prstGeom prst="rect">
            <a:avLst/>
          </a:prstGeom>
        </p:spPr>
        <p:txBody>
          <a:bodyPr/>
          <a:lstStyle/>
          <a:p>
            <a:r>
              <a:rPr lang="en-US"/>
              <a:t>Click to edit Master title style</a:t>
            </a:r>
            <a:endParaRPr/>
          </a:p>
        </p:txBody>
      </p:sp>
      <p:sp>
        <p:nvSpPr>
          <p:cNvPr id="3" name="Date Placeholder 2"/>
          <p:cNvSpPr>
            <a:spLocks noGrp="1"/>
          </p:cNvSpPr>
          <p:nvPr>
            <p:ph type="dt" sz="half" idx="10"/>
          </p:nvPr>
        </p:nvSpPr>
        <p:spPr>
          <a:xfrm>
            <a:off x="4198659" y="4819578"/>
            <a:ext cx="746684" cy="157734"/>
          </a:xfrm>
          <a:prstGeom prst="rect">
            <a:avLst/>
          </a:prstGeom>
        </p:spPr>
        <p:txBody>
          <a:bodyPr/>
          <a:lstStyle/>
          <a:p>
            <a:fld id="{D7654988-A4E5-BC4E-AF16-CD6903F85F42}" type="datetimeFigureOut">
              <a:rPr lang="en-US" smtClean="0"/>
              <a:t>10/15/2019</a:t>
            </a:fld>
            <a:endParaRPr lang="en-US"/>
          </a:p>
        </p:txBody>
      </p:sp>
      <p:sp>
        <p:nvSpPr>
          <p:cNvPr id="4" name="Footer Placeholder 3"/>
          <p:cNvSpPr>
            <a:spLocks noGrp="1"/>
          </p:cNvSpPr>
          <p:nvPr>
            <p:ph type="ftr" sz="quarter" idx="11"/>
          </p:nvPr>
        </p:nvSpPr>
        <p:spPr>
          <a:xfrm>
            <a:off x="5200650" y="4819578"/>
            <a:ext cx="3018899" cy="157734"/>
          </a:xfrm>
          <a:prstGeom prst="rect">
            <a:avLst/>
          </a:prstGeom>
        </p:spPr>
        <p:txBody>
          <a:bodyPr/>
          <a:lstStyle/>
          <a:p>
            <a:endParaRPr lang="en-US"/>
          </a:p>
        </p:txBody>
      </p:sp>
      <p:sp>
        <p:nvSpPr>
          <p:cNvPr id="5" name="Slide Number Placeholder 4"/>
          <p:cNvSpPr>
            <a:spLocks noGrp="1"/>
          </p:cNvSpPr>
          <p:nvPr>
            <p:ph type="sldNum" sz="quarter" idx="12"/>
          </p:nvPr>
        </p:nvSpPr>
        <p:spPr>
          <a:xfrm>
            <a:off x="8286751" y="4823152"/>
            <a:ext cx="400049" cy="174110"/>
          </a:xfrm>
          <a:prstGeom prst="rect">
            <a:avLst/>
          </a:prstGeom>
        </p:spPr>
        <p:txBody>
          <a:bodyPr/>
          <a:lstStyle/>
          <a:p>
            <a:fld id="{3AE18172-9A60-D842-9764-2C22EEE81F1A}" type="slidenum">
              <a:rPr lang="en-US" smtClean="0"/>
              <a:t>‹#›</a:t>
            </a:fld>
            <a:endParaRPr lang="en-US"/>
          </a:p>
        </p:txBody>
      </p:sp>
    </p:spTree>
    <p:extLst>
      <p:ext uri="{BB962C8B-B14F-4D97-AF65-F5344CB8AC3E}">
        <p14:creationId xmlns:p14="http://schemas.microsoft.com/office/powerpoint/2010/main" val="499489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3" name="Rectangle 2"/>
          <p:cNvSpPr/>
          <p:nvPr userDrawn="1"/>
        </p:nvSpPr>
        <p:spPr bwMode="auto">
          <a:xfrm>
            <a:off x="0" y="0"/>
            <a:ext cx="9144000" cy="5143500"/>
          </a:xfrm>
          <a:prstGeom prst="rect">
            <a:avLst/>
          </a:prstGeom>
          <a:solidFill>
            <a:schemeClr val="tx1"/>
          </a:solidFill>
          <a:ln w="1270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noAutofit/>
          </a:bodyPr>
          <a:lstStyle/>
          <a:p>
            <a:pPr algn="ctr">
              <a:lnSpc>
                <a:spcPct val="90000"/>
              </a:lnSpc>
              <a:spcBef>
                <a:spcPct val="35000"/>
              </a:spcBef>
              <a:buClr>
                <a:srgbClr val="A1C9E6"/>
              </a:buClr>
              <a:buSzPct val="75000"/>
            </a:pPr>
            <a:endParaRPr lang="en-US" sz="1500" dirty="0">
              <a:solidFill>
                <a:srgbClr val="717074"/>
              </a:solidFill>
              <a:latin typeface="MetaNormalLF-Roman" pitchFamily="34" charset="0"/>
            </a:endParaRPr>
          </a:p>
        </p:txBody>
      </p:sp>
      <p:grpSp>
        <p:nvGrpSpPr>
          <p:cNvPr id="4" name="Group 3"/>
          <p:cNvGrpSpPr/>
          <p:nvPr userDrawn="1"/>
        </p:nvGrpSpPr>
        <p:grpSpPr>
          <a:xfrm>
            <a:off x="314697" y="215715"/>
            <a:ext cx="8514608" cy="4671994"/>
            <a:chOff x="802136" y="310020"/>
            <a:chExt cx="7689119" cy="4245893"/>
          </a:xfrm>
        </p:grpSpPr>
        <p:sp>
          <p:nvSpPr>
            <p:cNvPr id="5" name="Rectangle 4"/>
            <p:cNvSpPr/>
            <p:nvPr/>
          </p:nvSpPr>
          <p:spPr>
            <a:xfrm>
              <a:off x="802136" y="310020"/>
              <a:ext cx="7689119" cy="4165928"/>
            </a:xfrm>
            <a:prstGeom prst="rect">
              <a:avLst/>
            </a:prstGeom>
            <a:solidFill>
              <a:schemeClr val="bg1"/>
            </a:solidFill>
            <a:ln w="152400">
              <a:solidFill>
                <a:schemeClr val="bg1">
                  <a:lumMod val="65000"/>
                </a:schemeClr>
              </a:solidFill>
              <a:miter lim="800000"/>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892" fontAlgn="auto">
                <a:spcBef>
                  <a:spcPts val="0"/>
                </a:spcBef>
                <a:spcAft>
                  <a:spcPts val="0"/>
                </a:spcAft>
              </a:pPr>
              <a:endParaRPr lang="en-US" sz="1350" dirty="0">
                <a:solidFill>
                  <a:srgbClr val="FFFFFF"/>
                </a:solidFill>
              </a:endParaRPr>
            </a:p>
          </p:txBody>
        </p:sp>
        <p:grpSp>
          <p:nvGrpSpPr>
            <p:cNvPr id="6" name="Group 5"/>
            <p:cNvGrpSpPr/>
            <p:nvPr/>
          </p:nvGrpSpPr>
          <p:grpSpPr>
            <a:xfrm>
              <a:off x="2513721" y="4359086"/>
              <a:ext cx="3757683" cy="196827"/>
              <a:chOff x="2073774" y="4279373"/>
              <a:chExt cx="5200212" cy="272386"/>
            </a:xfrm>
          </p:grpSpPr>
          <p:pic>
            <p:nvPicPr>
              <p:cNvPr id="7" name="Picture 4"/>
              <p:cNvPicPr>
                <a:picLocks noChangeAspect="1" noChangeArrowheads="1"/>
              </p:cNvPicPr>
              <p:nvPr/>
            </p:nvPicPr>
            <p:blipFill>
              <a:blip r:embed="rId2" cstate="email">
                <a:clrChange>
                  <a:clrFrom>
                    <a:srgbClr val="808080"/>
                  </a:clrFrom>
                  <a:clrTo>
                    <a:srgbClr val="808080">
                      <a:alpha val="0"/>
                    </a:srgbClr>
                  </a:clrTo>
                </a:clrChange>
                <a:extLst>
                  <a:ext uri="{28A0092B-C50C-407E-A947-70E740481C1C}">
                    <a14:useLocalDpi xmlns:a14="http://schemas.microsoft.com/office/drawing/2010/main"/>
                  </a:ext>
                </a:extLst>
              </a:blip>
              <a:srcRect/>
              <a:stretch>
                <a:fillRect/>
              </a:stretch>
            </p:blipFill>
            <p:spPr bwMode="auto">
              <a:xfrm>
                <a:off x="2175491" y="4279373"/>
                <a:ext cx="4847686" cy="27238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cxnSp>
            <p:nvCxnSpPr>
              <p:cNvPr id="8" name="Straight Connector 7"/>
              <p:cNvCxnSpPr/>
              <p:nvPr/>
            </p:nvCxnSpPr>
            <p:spPr>
              <a:xfrm>
                <a:off x="2073774" y="4525881"/>
                <a:ext cx="5200212" cy="0"/>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23065885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slideLayout" Target="../slideLayouts/slideLayout6.xml"/><Relationship Id="rId7"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5" Type="http://schemas.openxmlformats.org/officeDocument/2006/relationships/slideLayout" Target="../slideLayouts/slideLayout8.xml"/><Relationship Id="rId4" Type="http://schemas.openxmlformats.org/officeDocument/2006/relationships/slideLayout" Target="../slideLayouts/slideLayout7.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3.xml"/><Relationship Id="rId1"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64B49A26-FF84-8246-8476-FEAC6CEA89EB}"/>
              </a:ext>
            </a:extLst>
          </p:cNvPr>
          <p:cNvPicPr>
            <a:picLocks noChangeAspect="1"/>
          </p:cNvPicPr>
          <p:nvPr userDrawn="1"/>
        </p:nvPicPr>
        <p:blipFill>
          <a:blip r:embed="rId5"/>
          <a:stretch>
            <a:fillRect/>
          </a:stretch>
        </p:blipFill>
        <p:spPr>
          <a:xfrm>
            <a:off x="0" y="0"/>
            <a:ext cx="9144000" cy="5143500"/>
          </a:xfrm>
          <a:prstGeom prst="rect">
            <a:avLst/>
          </a:prstGeom>
        </p:spPr>
      </p:pic>
    </p:spTree>
    <p:extLst>
      <p:ext uri="{BB962C8B-B14F-4D97-AF65-F5344CB8AC3E}">
        <p14:creationId xmlns:p14="http://schemas.microsoft.com/office/powerpoint/2010/main" val="2878930539"/>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20" r:id="rId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a:extLst>
              <a:ext uri="{FF2B5EF4-FFF2-40B4-BE49-F238E27FC236}">
                <a16:creationId xmlns="" xmlns:a16="http://schemas.microsoft.com/office/drawing/2014/main" id="{77706BD3-338D-2A4E-AE99-D0DE15A2F969}"/>
              </a:ext>
            </a:extLst>
          </p:cNvPr>
          <p:cNvPicPr>
            <a:picLocks noChangeAspect="1"/>
          </p:cNvPicPr>
          <p:nvPr userDrawn="1"/>
        </p:nvPicPr>
        <p:blipFill>
          <a:blip r:embed="rId8"/>
          <a:stretch>
            <a:fillRect/>
          </a:stretch>
        </p:blipFill>
        <p:spPr>
          <a:xfrm>
            <a:off x="0" y="0"/>
            <a:ext cx="9144000" cy="5143500"/>
          </a:xfrm>
          <a:prstGeom prst="rect">
            <a:avLst/>
          </a:prstGeom>
        </p:spPr>
      </p:pic>
    </p:spTree>
    <p:extLst>
      <p:ext uri="{BB962C8B-B14F-4D97-AF65-F5344CB8AC3E}">
        <p14:creationId xmlns:p14="http://schemas.microsoft.com/office/powerpoint/2010/main" val="3785245277"/>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817514B3-1FCC-D149-9DE1-AFB263FAE414}"/>
              </a:ext>
            </a:extLst>
          </p:cNvPr>
          <p:cNvPicPr>
            <a:picLocks noChangeAspect="1"/>
          </p:cNvPicPr>
          <p:nvPr userDrawn="1"/>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523461398"/>
      </p:ext>
    </p:extLst>
  </p:cSld>
  <p:clrMap bg1="lt1" tx1="dk1" bg2="lt2" tx2="dk2" accent1="accent1" accent2="accent2" accent3="accent3" accent4="accent4" accent5="accent5" accent6="accent6" hlink="hlink" folHlink="folHlink"/>
  <p:sldLayoutIdLst>
    <p:sldLayoutId id="2147483734"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11.xml.rels><?xml version="1.0" encoding="UTF-8" standalone="yes"?>
<Relationships xmlns="http://schemas.openxmlformats.org/package/2006/relationships"><Relationship Id="rId8" Type="http://schemas.openxmlformats.org/officeDocument/2006/relationships/image" Target="../media/image46.svg"/><Relationship Id="rId3" Type="http://schemas.openxmlformats.org/officeDocument/2006/relationships/image" Target="../media/image26.jpg"/><Relationship Id="rId7"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jpeg"/></Relationships>
</file>

<file path=ppt/slides/_rels/slide12.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tiff"/><Relationship Id="rId7" Type="http://schemas.openxmlformats.org/officeDocument/2006/relationships/image" Target="../media/image35.tiff"/><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image" Target="../media/image34.tiff"/><Relationship Id="rId11" Type="http://schemas.openxmlformats.org/officeDocument/2006/relationships/image" Target="../media/image39.tiff"/><Relationship Id="rId5" Type="http://schemas.openxmlformats.org/officeDocument/2006/relationships/image" Target="../media/image33.tiff"/><Relationship Id="rId10" Type="http://schemas.openxmlformats.org/officeDocument/2006/relationships/image" Target="../media/image38.tiff"/><Relationship Id="rId4" Type="http://schemas.openxmlformats.org/officeDocument/2006/relationships/image" Target="../media/image32.tiff"/><Relationship Id="rId9" Type="http://schemas.openxmlformats.org/officeDocument/2006/relationships/image" Target="../media/image3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44.png"/><Relationship Id="rId5" Type="http://schemas.openxmlformats.org/officeDocument/2006/relationships/image" Target="../media/image43.tiff"/><Relationship Id="rId4" Type="http://schemas.openxmlformats.org/officeDocument/2006/relationships/image" Target="../media/image42.tiff"/></Relationships>
</file>

<file path=ppt/slides/_rels/slide17.xml.rels><?xml version="1.0" encoding="UTF-8" standalone="yes"?>
<Relationships xmlns="http://schemas.openxmlformats.org/package/2006/relationships"><Relationship Id="rId2" Type="http://schemas.openxmlformats.org/officeDocument/2006/relationships/hyperlink" Target="https://kubernetes.io/docs/concepts/overview/what-is-kubernetes/#what-kubernetes-is-not" TargetMode="Externa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https://spark.apache.org/docs/2.3.0/running-on-kubernetes.html" TargetMode="External"/><Relationship Id="rId2" Type="http://schemas.openxmlformats.org/officeDocument/2006/relationships/image" Target="../media/image45.png"/><Relationship Id="rId1" Type="http://schemas.openxmlformats.org/officeDocument/2006/relationships/slideLayout" Target="../slideLayouts/slideLayout7.xml"/><Relationship Id="rId4" Type="http://schemas.openxmlformats.org/officeDocument/2006/relationships/hyperlink" Target="https://kubernetes.io/docs/concepts/workloads/pods/pod/"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hyperlink" Target="https://coreos.com/operators"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47.png"/><Relationship Id="rId4" Type="http://schemas.openxmlformats.org/officeDocument/2006/relationships/image" Target="../media/image46.png"/></Relationships>
</file>

<file path=ppt/slides/_rels/slide2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7.xml"/><Relationship Id="rId4" Type="http://schemas.openxmlformats.org/officeDocument/2006/relationships/hyperlink" Target="https://github.com/bluek8s/kubedirector"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github.com/bluek8s/kubedirector"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hyperlink" Target="https://conferences.oreilly.com/strata/strata-ny-2018/public/schedule/detail/69534" TargetMode="External"/><Relationship Id="rId4" Type="http://schemas.openxmlformats.org/officeDocument/2006/relationships/image" Target="../media/image5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8" Type="http://schemas.microsoft.com/office/2007/relationships/hdphoto" Target="../media/hdphoto4.wdp"/><Relationship Id="rId13" Type="http://schemas.microsoft.com/office/2007/relationships/hdphoto" Target="../media/hdphoto8.wdp"/><Relationship Id="rId18" Type="http://schemas.microsoft.com/office/2007/relationships/hdphoto" Target="../media/hdphoto12.wdp"/><Relationship Id="rId26" Type="http://schemas.openxmlformats.org/officeDocument/2006/relationships/image" Target="../media/image63.png"/><Relationship Id="rId3" Type="http://schemas.openxmlformats.org/officeDocument/2006/relationships/image" Target="../media/image52.png"/><Relationship Id="rId21" Type="http://schemas.openxmlformats.org/officeDocument/2006/relationships/image" Target="../media/image58.png"/><Relationship Id="rId7" Type="http://schemas.microsoft.com/office/2007/relationships/hdphoto" Target="../media/hdphoto3.wdp"/><Relationship Id="rId12" Type="http://schemas.microsoft.com/office/2007/relationships/hdphoto" Target="../media/hdphoto7.wdp"/><Relationship Id="rId17" Type="http://schemas.microsoft.com/office/2007/relationships/hdphoto" Target="../media/hdphoto11.wdp"/><Relationship Id="rId25" Type="http://schemas.openxmlformats.org/officeDocument/2006/relationships/image" Target="../media/image62.png"/><Relationship Id="rId2" Type="http://schemas.openxmlformats.org/officeDocument/2006/relationships/image" Target="../media/image51.png"/><Relationship Id="rId16" Type="http://schemas.openxmlformats.org/officeDocument/2006/relationships/image" Target="../media/image56.png"/><Relationship Id="rId20" Type="http://schemas.openxmlformats.org/officeDocument/2006/relationships/image" Target="../media/image57.png"/><Relationship Id="rId1" Type="http://schemas.openxmlformats.org/officeDocument/2006/relationships/slideLayout" Target="../slideLayouts/slideLayout8.xml"/><Relationship Id="rId6" Type="http://schemas.microsoft.com/office/2007/relationships/hdphoto" Target="../media/hdphoto2.wdp"/><Relationship Id="rId11" Type="http://schemas.openxmlformats.org/officeDocument/2006/relationships/image" Target="../media/image55.png"/><Relationship Id="rId24" Type="http://schemas.openxmlformats.org/officeDocument/2006/relationships/image" Target="../media/image61.png"/><Relationship Id="rId5" Type="http://schemas.openxmlformats.org/officeDocument/2006/relationships/image" Target="../media/image54.png"/><Relationship Id="rId15" Type="http://schemas.microsoft.com/office/2007/relationships/hdphoto" Target="../media/hdphoto10.wdp"/><Relationship Id="rId23" Type="http://schemas.openxmlformats.org/officeDocument/2006/relationships/image" Target="../media/image60.png"/><Relationship Id="rId28" Type="http://schemas.microsoft.com/office/2007/relationships/hdphoto" Target="../media/hdphoto14.wdp"/><Relationship Id="rId10" Type="http://schemas.microsoft.com/office/2007/relationships/hdphoto" Target="../media/hdphoto6.wdp"/><Relationship Id="rId19" Type="http://schemas.microsoft.com/office/2007/relationships/hdphoto" Target="../media/hdphoto13.wdp"/><Relationship Id="rId4" Type="http://schemas.openxmlformats.org/officeDocument/2006/relationships/image" Target="../media/image53.png"/><Relationship Id="rId9" Type="http://schemas.microsoft.com/office/2007/relationships/hdphoto" Target="../media/hdphoto5.wdp"/><Relationship Id="rId14" Type="http://schemas.microsoft.com/office/2007/relationships/hdphoto" Target="../media/hdphoto9.wdp"/><Relationship Id="rId22" Type="http://schemas.openxmlformats.org/officeDocument/2006/relationships/image" Target="../media/image59.png"/><Relationship Id="rId27" Type="http://schemas.openxmlformats.org/officeDocument/2006/relationships/image" Target="../media/image64.png"/></Relationships>
</file>

<file path=ppt/slides/_rels/slide25.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73.png"/><Relationship Id="rId3" Type="http://schemas.openxmlformats.org/officeDocument/2006/relationships/image" Target="../media/image66.png"/><Relationship Id="rId7" Type="http://schemas.openxmlformats.org/officeDocument/2006/relationships/image" Target="../media/image70.png"/><Relationship Id="rId12" Type="http://schemas.openxmlformats.org/officeDocument/2006/relationships/image" Target="../media/image72.tiff"/><Relationship Id="rId2" Type="http://schemas.openxmlformats.org/officeDocument/2006/relationships/image" Target="../media/image65.png"/><Relationship Id="rId1" Type="http://schemas.openxmlformats.org/officeDocument/2006/relationships/slideLayout" Target="../slideLayouts/slideLayout8.xml"/><Relationship Id="rId6" Type="http://schemas.openxmlformats.org/officeDocument/2006/relationships/image" Target="../media/image69.png"/><Relationship Id="rId11" Type="http://schemas.openxmlformats.org/officeDocument/2006/relationships/image" Target="../media/image71.tiff"/><Relationship Id="rId5" Type="http://schemas.openxmlformats.org/officeDocument/2006/relationships/image" Target="../media/image68.png"/><Relationship Id="rId15" Type="http://schemas.openxmlformats.org/officeDocument/2006/relationships/image" Target="../media/image62.png"/><Relationship Id="rId10" Type="http://schemas.microsoft.com/office/2007/relationships/hdphoto" Target="../media/hdphoto15.wdp"/><Relationship Id="rId4" Type="http://schemas.openxmlformats.org/officeDocument/2006/relationships/image" Target="../media/image67.png"/><Relationship Id="rId9" Type="http://schemas.openxmlformats.org/officeDocument/2006/relationships/image" Target="../media/image64.png"/><Relationship Id="rId14" Type="http://schemas.openxmlformats.org/officeDocument/2006/relationships/image" Target="../media/image6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8" Type="http://schemas.openxmlformats.org/officeDocument/2006/relationships/image" Target="../media/image79.png"/><Relationship Id="rId13" Type="http://schemas.openxmlformats.org/officeDocument/2006/relationships/image" Target="../media/image84.png"/><Relationship Id="rId3" Type="http://schemas.openxmlformats.org/officeDocument/2006/relationships/image" Target="../media/image74.png"/><Relationship Id="rId7" Type="http://schemas.openxmlformats.org/officeDocument/2006/relationships/image" Target="../media/image78.png"/><Relationship Id="rId12" Type="http://schemas.openxmlformats.org/officeDocument/2006/relationships/image" Target="../media/image83.png"/><Relationship Id="rId2" Type="http://schemas.openxmlformats.org/officeDocument/2006/relationships/notesSlide" Target="../notesSlides/notesSlide14.xml"/><Relationship Id="rId16" Type="http://schemas.openxmlformats.org/officeDocument/2006/relationships/image" Target="../media/image87.png"/><Relationship Id="rId1" Type="http://schemas.openxmlformats.org/officeDocument/2006/relationships/slideLayout" Target="../slideLayouts/slideLayout8.xml"/><Relationship Id="rId6" Type="http://schemas.openxmlformats.org/officeDocument/2006/relationships/image" Target="../media/image77.png"/><Relationship Id="rId11" Type="http://schemas.openxmlformats.org/officeDocument/2006/relationships/image" Target="../media/image82.png"/><Relationship Id="rId5" Type="http://schemas.openxmlformats.org/officeDocument/2006/relationships/image" Target="../media/image76.png"/><Relationship Id="rId15" Type="http://schemas.openxmlformats.org/officeDocument/2006/relationships/image" Target="../media/image86.png"/><Relationship Id="rId10" Type="http://schemas.openxmlformats.org/officeDocument/2006/relationships/image" Target="../media/image81.png"/><Relationship Id="rId4" Type="http://schemas.openxmlformats.org/officeDocument/2006/relationships/image" Target="../media/image75.png"/><Relationship Id="rId9" Type="http://schemas.openxmlformats.org/officeDocument/2006/relationships/image" Target="../media/image80.png"/><Relationship Id="rId14" Type="http://schemas.openxmlformats.org/officeDocument/2006/relationships/image" Target="../media/image85.jpeg"/></Relationships>
</file>

<file path=ppt/slides/_rels/slide29.xml.rels><?xml version="1.0" encoding="UTF-8" standalone="yes"?>
<Relationships xmlns="http://schemas.openxmlformats.org/package/2006/relationships"><Relationship Id="rId8" Type="http://schemas.openxmlformats.org/officeDocument/2006/relationships/image" Target="../media/image90.png"/><Relationship Id="rId13" Type="http://schemas.openxmlformats.org/officeDocument/2006/relationships/image" Target="../media/image94.png"/><Relationship Id="rId3" Type="http://schemas.openxmlformats.org/officeDocument/2006/relationships/image" Target="../media/image88.png"/><Relationship Id="rId7" Type="http://schemas.openxmlformats.org/officeDocument/2006/relationships/image" Target="../media/image81.png"/><Relationship Id="rId12" Type="http://schemas.microsoft.com/office/2007/relationships/hdphoto" Target="../media/hdphoto16.wdp"/><Relationship Id="rId2" Type="http://schemas.openxmlformats.org/officeDocument/2006/relationships/notesSlide" Target="../notesSlides/notesSlide15.xml"/><Relationship Id="rId1" Type="http://schemas.openxmlformats.org/officeDocument/2006/relationships/slideLayout" Target="../slideLayouts/slideLayout8.xml"/><Relationship Id="rId6" Type="http://schemas.openxmlformats.org/officeDocument/2006/relationships/image" Target="../media/image80.png"/><Relationship Id="rId11" Type="http://schemas.openxmlformats.org/officeDocument/2006/relationships/image" Target="../media/image93.png"/><Relationship Id="rId5" Type="http://schemas.openxmlformats.org/officeDocument/2006/relationships/image" Target="../media/image79.png"/><Relationship Id="rId10" Type="http://schemas.openxmlformats.org/officeDocument/2006/relationships/image" Target="../media/image92.tiff"/><Relationship Id="rId4" Type="http://schemas.openxmlformats.org/officeDocument/2006/relationships/image" Target="../media/image89.png"/><Relationship Id="rId9" Type="http://schemas.openxmlformats.org/officeDocument/2006/relationships/image" Target="../media/image91.tiff"/><Relationship Id="rId14" Type="http://schemas.openxmlformats.org/officeDocument/2006/relationships/image" Target="../media/image95.png"/></Relationships>
</file>

<file path=ppt/slides/_rels/slide3.xml.rels><?xml version="1.0" encoding="UTF-8" standalone="yes"?>
<Relationships xmlns="http://schemas.openxmlformats.org/package/2006/relationships"><Relationship Id="rId8" Type="http://schemas.openxmlformats.org/officeDocument/2006/relationships/image" Target="../media/image10.tiff"/><Relationship Id="rId13" Type="http://schemas.openxmlformats.org/officeDocument/2006/relationships/image" Target="../media/image15.tiff"/><Relationship Id="rId3" Type="http://schemas.openxmlformats.org/officeDocument/2006/relationships/image" Target="../media/image6.tiff"/><Relationship Id="rId7" Type="http://schemas.openxmlformats.org/officeDocument/2006/relationships/image" Target="../media/image9.tiff"/><Relationship Id="rId12" Type="http://schemas.openxmlformats.org/officeDocument/2006/relationships/image" Target="../media/image14.tiff"/><Relationship Id="rId2" Type="http://schemas.openxmlformats.org/officeDocument/2006/relationships/image" Target="../media/image5.tiff"/><Relationship Id="rId1" Type="http://schemas.openxmlformats.org/officeDocument/2006/relationships/slideLayout" Target="../slideLayouts/slideLayout7.xml"/><Relationship Id="rId6" Type="http://schemas.microsoft.com/office/2007/relationships/hdphoto" Target="../media/hdphoto1.wdp"/><Relationship Id="rId11" Type="http://schemas.openxmlformats.org/officeDocument/2006/relationships/image" Target="../media/image13.emf"/><Relationship Id="rId5" Type="http://schemas.openxmlformats.org/officeDocument/2006/relationships/image" Target="../media/image8.png"/><Relationship Id="rId10" Type="http://schemas.openxmlformats.org/officeDocument/2006/relationships/image" Target="../media/image12.tiff"/><Relationship Id="rId4" Type="http://schemas.openxmlformats.org/officeDocument/2006/relationships/image" Target="../media/image7.tiff"/><Relationship Id="rId9" Type="http://schemas.openxmlformats.org/officeDocument/2006/relationships/image" Target="../media/image11.tiff"/><Relationship Id="rId14" Type="http://schemas.openxmlformats.org/officeDocument/2006/relationships/image" Target="../media/image16.png"/></Relationships>
</file>

<file path=ppt/slides/_rels/slide30.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16.xml"/><Relationship Id="rId1" Type="http://schemas.openxmlformats.org/officeDocument/2006/relationships/slideLayout" Target="../slideLayouts/slideLayout8.xml"/><Relationship Id="rId4" Type="http://schemas.openxmlformats.org/officeDocument/2006/relationships/hyperlink" Target="https://conferences.oreilly.com/strata/strata-ny-2017/public/schedule/detail/63255"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image" Target="../media/image21.emf"/><Relationship Id="rId5" Type="http://schemas.openxmlformats.org/officeDocument/2006/relationships/customXml" Target="../ink/ink2.xml"/><Relationship Id="rId4" Type="http://schemas.openxmlformats.org/officeDocument/2006/relationships/image" Target="../media/image20.emf"/></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 xmlns:a16="http://schemas.microsoft.com/office/drawing/2014/main" id="{7FC9D7BB-309F-6C48-8BD9-D256072B4A8A}"/>
              </a:ext>
            </a:extLst>
          </p:cNvPr>
          <p:cNvSpPr>
            <a:spLocks noGrp="1"/>
          </p:cNvSpPr>
          <p:nvPr>
            <p:ph type="subTitle" idx="1"/>
          </p:nvPr>
        </p:nvSpPr>
        <p:spPr>
          <a:xfrm>
            <a:off x="463342" y="2882622"/>
            <a:ext cx="8169021" cy="1371808"/>
          </a:xfrm>
        </p:spPr>
        <p:txBody>
          <a:bodyPr/>
          <a:lstStyle/>
          <a:p>
            <a:r>
              <a:rPr lang="en-US" dirty="0"/>
              <a:t>How to Deploy Large-Scale Distributed </a:t>
            </a:r>
            <a:r>
              <a:rPr lang="en-US" dirty="0" smtClean="0"/>
              <a:t>Data </a:t>
            </a:r>
            <a:r>
              <a:rPr lang="en-US" dirty="0"/>
              <a:t>Analytics and Machine Learning on </a:t>
            </a:r>
            <a:r>
              <a:rPr lang="en-US" dirty="0" smtClean="0"/>
              <a:t>Containers</a:t>
            </a:r>
            <a:endParaRPr lang="en-US" dirty="0"/>
          </a:p>
          <a:p>
            <a:endParaRPr lang="en-US" sz="1400" dirty="0" smtClean="0"/>
          </a:p>
          <a:p>
            <a:r>
              <a:rPr lang="en-US" sz="1200" dirty="0" smtClean="0"/>
              <a:t>Tom </a:t>
            </a:r>
            <a:r>
              <a:rPr lang="en-US" sz="1200" dirty="0"/>
              <a:t>Phelan           </a:t>
            </a:r>
            <a:r>
              <a:rPr lang="en-US" sz="1200" dirty="0" err="1"/>
              <a:t>BlueData</a:t>
            </a:r>
            <a:r>
              <a:rPr lang="en-US" sz="1200" dirty="0"/>
              <a:t> CTO / HPE Fellow                      </a:t>
            </a:r>
          </a:p>
          <a:p>
            <a:r>
              <a:rPr lang="en-US" sz="1200" dirty="0"/>
              <a:t>thomas.phelan@hpe.com, @</a:t>
            </a:r>
            <a:r>
              <a:rPr lang="en-US" sz="1200" dirty="0" err="1"/>
              <a:t>tapbluedata</a:t>
            </a:r>
            <a:endParaRPr lang="en-US" sz="1200" dirty="0"/>
          </a:p>
          <a:p>
            <a:endParaRPr lang="en-US" dirty="0"/>
          </a:p>
        </p:txBody>
      </p:sp>
    </p:spTree>
    <p:extLst>
      <p:ext uri="{BB962C8B-B14F-4D97-AF65-F5344CB8AC3E}">
        <p14:creationId xmlns:p14="http://schemas.microsoft.com/office/powerpoint/2010/main" val="36847577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EA1C6C3-10E7-7349-9A8F-BBF463AE5E67}"/>
              </a:ext>
            </a:extLst>
          </p:cNvPr>
          <p:cNvSpPr>
            <a:spLocks noGrp="1"/>
          </p:cNvSpPr>
          <p:nvPr>
            <p:ph type="title"/>
          </p:nvPr>
        </p:nvSpPr>
        <p:spPr>
          <a:xfrm>
            <a:off x="457080" y="0"/>
            <a:ext cx="8227457" cy="639273"/>
          </a:xfrm>
        </p:spPr>
        <p:txBody>
          <a:bodyPr/>
          <a:lstStyle/>
          <a:p>
            <a:r>
              <a:rPr lang="en-US" dirty="0"/>
              <a:t>Rush to </a:t>
            </a:r>
            <a:r>
              <a:rPr lang="en-US" sz="3600" dirty="0"/>
              <a:t>the</a:t>
            </a:r>
            <a:r>
              <a:rPr lang="en-US" dirty="0"/>
              <a:t> Cloud</a:t>
            </a:r>
          </a:p>
        </p:txBody>
      </p:sp>
      <p:pic>
        <p:nvPicPr>
          <p:cNvPr id="5" name="Picture 4" descr="Clouds in the sky with smoke coming out of it&#10;&#10;Description automatically generated">
            <a:extLst>
              <a:ext uri="{FF2B5EF4-FFF2-40B4-BE49-F238E27FC236}">
                <a16:creationId xmlns="" xmlns:a16="http://schemas.microsoft.com/office/drawing/2014/main" id="{4B7EF3ED-76CB-8D4D-82DB-CF5AAE1E482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304066" y="805898"/>
            <a:ext cx="5042939" cy="3361959"/>
          </a:xfrm>
          <a:prstGeom prst="rect">
            <a:avLst/>
          </a:prstGeom>
        </p:spPr>
      </p:pic>
      <p:pic>
        <p:nvPicPr>
          <p:cNvPr id="7" name="Picture 6" descr="A group of clouds in the sky&#10;&#10;Description automatically generated">
            <a:extLst>
              <a:ext uri="{FF2B5EF4-FFF2-40B4-BE49-F238E27FC236}">
                <a16:creationId xmlns="" xmlns:a16="http://schemas.microsoft.com/office/drawing/2014/main" id="{08DD31C2-1D68-B24B-94B3-9C58E3E3812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639857" y="805898"/>
            <a:ext cx="4482612" cy="3361959"/>
          </a:xfrm>
          <a:prstGeom prst="rect">
            <a:avLst/>
          </a:prstGeom>
        </p:spPr>
      </p:pic>
    </p:spTree>
    <p:extLst>
      <p:ext uri="{BB962C8B-B14F-4D97-AF65-F5344CB8AC3E}">
        <p14:creationId xmlns:p14="http://schemas.microsoft.com/office/powerpoint/2010/main" val="951743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xit" presetSubtype="0" fill="hold" nodeType="clickEffect">
                                  <p:stCondLst>
                                    <p:cond delay="0"/>
                                  </p:stCondLst>
                                  <p:childTnLst>
                                    <p:animEffect transition="out" filter="dissolve">
                                      <p:cBhvr>
                                        <p:cTn id="10" dur="2000"/>
                                        <p:tgtEl>
                                          <p:spTgt spid="5"/>
                                        </p:tgtEl>
                                      </p:cBhvr>
                                    </p:animEffect>
                                    <p:set>
                                      <p:cBhvr>
                                        <p:cTn id="11" dur="1" fill="hold">
                                          <p:stCondLst>
                                            <p:cond delay="1999"/>
                                          </p:stCondLst>
                                        </p:cTn>
                                        <p:tgtEl>
                                          <p:spTgt spid="5"/>
                                        </p:tgtEl>
                                        <p:attrNameLst>
                                          <p:attrName>style.visibility</p:attrName>
                                        </p:attrNameLst>
                                      </p:cBhvr>
                                      <p:to>
                                        <p:strVal val="hidden"/>
                                      </p:to>
                                    </p:set>
                                  </p:childTnLst>
                                </p:cTn>
                              </p:par>
                              <p:par>
                                <p:cTn id="12" presetID="9" presetClass="entr" presetSubtype="0" fill="hold"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dissolve">
                                      <p:cBhvr>
                                        <p:cTn id="14"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DA987D1-CA3E-0840-88EE-B63D1A07DACB}"/>
              </a:ext>
            </a:extLst>
          </p:cNvPr>
          <p:cNvSpPr>
            <a:spLocks noGrp="1"/>
          </p:cNvSpPr>
          <p:nvPr>
            <p:ph type="title"/>
          </p:nvPr>
        </p:nvSpPr>
        <p:spPr>
          <a:xfrm>
            <a:off x="458271" y="69790"/>
            <a:ext cx="8227457" cy="639273"/>
          </a:xfrm>
        </p:spPr>
        <p:txBody>
          <a:bodyPr/>
          <a:lstStyle/>
          <a:p>
            <a:r>
              <a:rPr lang="en-US" sz="3600" dirty="0"/>
              <a:t>Data</a:t>
            </a:r>
            <a:r>
              <a:rPr lang="en-US" dirty="0"/>
              <a:t> Scientist as Lone Explorer</a:t>
            </a:r>
          </a:p>
        </p:txBody>
      </p:sp>
      <p:pic>
        <p:nvPicPr>
          <p:cNvPr id="7" name="Picture 6" descr="A drawing of a person&#10;&#10;Description automatically generated">
            <a:extLst>
              <a:ext uri="{FF2B5EF4-FFF2-40B4-BE49-F238E27FC236}">
                <a16:creationId xmlns="" xmlns:a16="http://schemas.microsoft.com/office/drawing/2014/main" id="{7BC1E99D-167B-1E4D-A7D7-E5A19B49F550}"/>
              </a:ext>
            </a:extLst>
          </p:cNvPr>
          <p:cNvPicPr>
            <a:picLocks noChangeAspect="1"/>
          </p:cNvPicPr>
          <p:nvPr/>
        </p:nvPicPr>
        <p:blipFill>
          <a:blip r:embed="rId3"/>
          <a:stretch>
            <a:fillRect/>
          </a:stretch>
        </p:blipFill>
        <p:spPr>
          <a:xfrm>
            <a:off x="2532547" y="2906794"/>
            <a:ext cx="4575919" cy="1439200"/>
          </a:xfrm>
          <a:prstGeom prst="rect">
            <a:avLst/>
          </a:prstGeom>
        </p:spPr>
      </p:pic>
      <p:pic>
        <p:nvPicPr>
          <p:cNvPr id="8" name="Content Placeholder 4" descr="A picture containing clipart&#10;&#10;Description automatically generated">
            <a:extLst>
              <a:ext uri="{FF2B5EF4-FFF2-40B4-BE49-F238E27FC236}">
                <a16:creationId xmlns="" xmlns:a16="http://schemas.microsoft.com/office/drawing/2014/main" id="{7484ED39-DD17-D247-92FF-D2492E9A92C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4353" y="1885377"/>
            <a:ext cx="1727560" cy="1112265"/>
          </a:xfrm>
          <a:prstGeom prst="rect">
            <a:avLst/>
          </a:prstGeom>
        </p:spPr>
      </p:pic>
      <p:pic>
        <p:nvPicPr>
          <p:cNvPr id="4" name="Picture 3">
            <a:extLst>
              <a:ext uri="{FF2B5EF4-FFF2-40B4-BE49-F238E27FC236}">
                <a16:creationId xmlns="" xmlns:a16="http://schemas.microsoft.com/office/drawing/2014/main" id="{34577606-F6F1-8A48-B6A7-C170D2D9D79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574922" y="1176517"/>
            <a:ext cx="1994157" cy="1417721"/>
          </a:xfrm>
          <a:prstGeom prst="rect">
            <a:avLst/>
          </a:prstGeom>
        </p:spPr>
      </p:pic>
      <p:pic>
        <p:nvPicPr>
          <p:cNvPr id="6" name="Picture 5">
            <a:extLst>
              <a:ext uri="{FF2B5EF4-FFF2-40B4-BE49-F238E27FC236}">
                <a16:creationId xmlns="" xmlns:a16="http://schemas.microsoft.com/office/drawing/2014/main" id="{37409DF7-3FCE-224F-90EA-0E91FCDA067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512879" y="921136"/>
            <a:ext cx="1860884" cy="1650614"/>
          </a:xfrm>
          <a:prstGeom prst="rect">
            <a:avLst/>
          </a:prstGeom>
        </p:spPr>
      </p:pic>
      <p:pic>
        <p:nvPicPr>
          <p:cNvPr id="10" name="Graphic 9">
            <a:extLst>
              <a:ext uri="{FF2B5EF4-FFF2-40B4-BE49-F238E27FC236}">
                <a16:creationId xmlns="" xmlns:a16="http://schemas.microsoft.com/office/drawing/2014/main" id="{EF119A8A-8C44-A848-9A47-5C4C3F4E872A}"/>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 xmlns:asvg="http://schemas.microsoft.com/office/drawing/2016/SVG/main" r:embed="rId8"/>
              </a:ext>
            </a:extLst>
          </a:blip>
          <a:stretch>
            <a:fillRect/>
          </a:stretch>
        </p:blipFill>
        <p:spPr>
          <a:xfrm>
            <a:off x="4885770" y="716600"/>
            <a:ext cx="2664098" cy="2181472"/>
          </a:xfrm>
          <a:prstGeom prst="rect">
            <a:avLst/>
          </a:prstGeom>
        </p:spPr>
      </p:pic>
    </p:spTree>
    <p:extLst>
      <p:ext uri="{BB962C8B-B14F-4D97-AF65-F5344CB8AC3E}">
        <p14:creationId xmlns:p14="http://schemas.microsoft.com/office/powerpoint/2010/main" val="572967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9" presetClass="exit" presetSubtype="0" fill="hold" nodeType="clickEffect">
                                  <p:stCondLst>
                                    <p:cond delay="0"/>
                                  </p:stCondLst>
                                  <p:childTnLst>
                                    <p:animEffect transition="out" filter="dissolve">
                                      <p:cBhvr>
                                        <p:cTn id="18" dur="500"/>
                                        <p:tgtEl>
                                          <p:spTgt spid="4"/>
                                        </p:tgtEl>
                                      </p:cBhvr>
                                    </p:animEffect>
                                    <p:set>
                                      <p:cBhvr>
                                        <p:cTn id="19" dur="1" fill="hold">
                                          <p:stCondLst>
                                            <p:cond delay="499"/>
                                          </p:stCondLst>
                                        </p:cTn>
                                        <p:tgtEl>
                                          <p:spTgt spid="4"/>
                                        </p:tgtEl>
                                        <p:attrNameLst>
                                          <p:attrName>style.visibility</p:attrName>
                                        </p:attrNameLst>
                                      </p:cBhvr>
                                      <p:to>
                                        <p:strVal val="hidden"/>
                                      </p:to>
                                    </p:set>
                                  </p:childTnLst>
                                </p:cTn>
                              </p:par>
                              <p:par>
                                <p:cTn id="20" presetID="9" presetClass="exit" presetSubtype="0" fill="hold" nodeType="withEffect">
                                  <p:stCondLst>
                                    <p:cond delay="0"/>
                                  </p:stCondLst>
                                  <p:childTnLst>
                                    <p:animEffect transition="out" filter="dissolve">
                                      <p:cBhvr>
                                        <p:cTn id="21" dur="500"/>
                                        <p:tgtEl>
                                          <p:spTgt spid="6"/>
                                        </p:tgtEl>
                                      </p:cBhvr>
                                    </p:animEffect>
                                    <p:set>
                                      <p:cBhvr>
                                        <p:cTn id="22" dur="1" fill="hold">
                                          <p:stCondLst>
                                            <p:cond delay="499"/>
                                          </p:stCondLst>
                                        </p:cTn>
                                        <p:tgtEl>
                                          <p:spTgt spid="6"/>
                                        </p:tgtEl>
                                        <p:attrNameLst>
                                          <p:attrName>style.visibility</p:attrName>
                                        </p:attrNameLst>
                                      </p:cBhvr>
                                      <p:to>
                                        <p:strVal val="hidden"/>
                                      </p:to>
                                    </p:set>
                                  </p:childTnLst>
                                </p:cTn>
                              </p:par>
                              <p:par>
                                <p:cTn id="23" presetID="9" presetClass="entr" presetSubtype="0"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dissolve">
                                      <p:cBhvr>
                                        <p:cTn id="25" dur="20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a:extLst>
              <a:ext uri="{FF2B5EF4-FFF2-40B4-BE49-F238E27FC236}">
                <a16:creationId xmlns="" xmlns:a16="http://schemas.microsoft.com/office/drawing/2014/main" id="{FE7FAE2D-9086-9447-880B-D86A4A11EF35}"/>
              </a:ext>
            </a:extLst>
          </p:cNvPr>
          <p:cNvSpPr>
            <a:spLocks noGrp="1"/>
          </p:cNvSpPr>
          <p:nvPr>
            <p:ph type="title"/>
          </p:nvPr>
        </p:nvSpPr>
        <p:spPr>
          <a:xfrm>
            <a:off x="457081" y="6262"/>
            <a:ext cx="8227457" cy="639273"/>
          </a:xfrm>
        </p:spPr>
        <p:txBody>
          <a:bodyPr/>
          <a:lstStyle/>
          <a:p>
            <a:r>
              <a:rPr lang="en-US" dirty="0"/>
              <a:t>The </a:t>
            </a:r>
            <a:r>
              <a:rPr lang="en-US" sz="3600" dirty="0"/>
              <a:t>Pattern</a:t>
            </a:r>
          </a:p>
        </p:txBody>
      </p:sp>
      <p:grpSp>
        <p:nvGrpSpPr>
          <p:cNvPr id="23" name="Group 22">
            <a:extLst>
              <a:ext uri="{FF2B5EF4-FFF2-40B4-BE49-F238E27FC236}">
                <a16:creationId xmlns="" xmlns:a16="http://schemas.microsoft.com/office/drawing/2014/main" id="{C747DB51-EFE0-2648-9AA4-EB283123F950}"/>
              </a:ext>
            </a:extLst>
          </p:cNvPr>
          <p:cNvGrpSpPr/>
          <p:nvPr/>
        </p:nvGrpSpPr>
        <p:grpSpPr>
          <a:xfrm>
            <a:off x="1439952" y="687763"/>
            <a:ext cx="7244586" cy="1147838"/>
            <a:chOff x="609441" y="2283344"/>
            <a:chExt cx="10623132" cy="2434129"/>
          </a:xfrm>
        </p:grpSpPr>
        <p:sp>
          <p:nvSpPr>
            <p:cNvPr id="30" name="Rectangle 29">
              <a:extLst>
                <a:ext uri="{FF2B5EF4-FFF2-40B4-BE49-F238E27FC236}">
                  <a16:creationId xmlns="" xmlns:a16="http://schemas.microsoft.com/office/drawing/2014/main" id="{76DB9ABA-9A64-784E-883C-8D2AC174FA06}"/>
                </a:ext>
              </a:extLst>
            </p:cNvPr>
            <p:cNvSpPr/>
            <p:nvPr/>
          </p:nvSpPr>
          <p:spPr bwMode="ltGray">
            <a:xfrm>
              <a:off x="609441" y="2411025"/>
              <a:ext cx="10623132" cy="2306448"/>
            </a:xfrm>
            <a:prstGeom prst="rect">
              <a:avLst/>
            </a:prstGeom>
            <a:noFill/>
            <a:ln w="38100">
              <a:solidFill>
                <a:srgbClr val="01A9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GB" sz="1350" dirty="0" err="1">
                <a:latin typeface="Calibri" panose="020F0502020204030204" pitchFamily="34" charset="0"/>
                <a:cs typeface="Calibri" panose="020F0502020204030204" pitchFamily="34" charset="0"/>
              </a:endParaRPr>
            </a:p>
          </p:txBody>
        </p:sp>
        <p:sp>
          <p:nvSpPr>
            <p:cNvPr id="46" name="TextBox 45">
              <a:extLst>
                <a:ext uri="{FF2B5EF4-FFF2-40B4-BE49-F238E27FC236}">
                  <a16:creationId xmlns="" xmlns:a16="http://schemas.microsoft.com/office/drawing/2014/main" id="{B09F3A48-BEE9-1C4D-BBE7-40CDE2B699C5}"/>
                </a:ext>
              </a:extLst>
            </p:cNvPr>
            <p:cNvSpPr txBox="1"/>
            <p:nvPr/>
          </p:nvSpPr>
          <p:spPr>
            <a:xfrm>
              <a:off x="3448600" y="2283344"/>
              <a:ext cx="4696241" cy="228331"/>
            </a:xfrm>
            <a:prstGeom prst="rect">
              <a:avLst/>
            </a:prstGeom>
            <a:solidFill>
              <a:schemeClr val="bg1"/>
            </a:solidFill>
            <a:ln>
              <a:noFill/>
            </a:ln>
          </p:spPr>
          <p:txBody>
            <a:bodyPr wrap="square" lIns="0" tIns="0" rIns="0" bIns="0" rtlCol="0">
              <a:noAutofit/>
            </a:bodyPr>
            <a:lstStyle/>
            <a:p>
              <a:pPr algn="ctr">
                <a:lnSpc>
                  <a:spcPct val="90000"/>
                </a:lnSpc>
              </a:pPr>
              <a:r>
                <a:rPr lang="en-GB" sz="1500" b="1" dirty="0">
                  <a:latin typeface="Calibri" panose="020F0502020204030204" pitchFamily="34" charset="0"/>
                  <a:cs typeface="Calibri" panose="020F0502020204030204" pitchFamily="34" charset="0"/>
                </a:rPr>
                <a:t>SELF SERVICE REQUEST PORTAL</a:t>
              </a:r>
            </a:p>
          </p:txBody>
        </p:sp>
      </p:grpSp>
      <p:sp>
        <p:nvSpPr>
          <p:cNvPr id="83" name="Rectangle 82">
            <a:extLst>
              <a:ext uri="{FF2B5EF4-FFF2-40B4-BE49-F238E27FC236}">
                <a16:creationId xmlns="" xmlns:a16="http://schemas.microsoft.com/office/drawing/2014/main" id="{59BF0F85-802E-6A4C-ACAF-37DEEA90ADFE}"/>
              </a:ext>
            </a:extLst>
          </p:cNvPr>
          <p:cNvSpPr/>
          <p:nvPr/>
        </p:nvSpPr>
        <p:spPr bwMode="ltGray">
          <a:xfrm>
            <a:off x="1439952" y="2744600"/>
            <a:ext cx="7244586" cy="688450"/>
          </a:xfrm>
          <a:prstGeom prst="rect">
            <a:avLst/>
          </a:prstGeom>
          <a:noFill/>
          <a:ln w="508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pPr>
            <a:r>
              <a:rPr lang="en-US" sz="1350" b="1" dirty="0">
                <a:solidFill>
                  <a:sysClr val="windowText" lastClr="000000"/>
                </a:solidFill>
                <a:latin typeface="Calibri" panose="020F0502020204030204" pitchFamily="34" charset="0"/>
                <a:cs typeface="Calibri" panose="020F0502020204030204" pitchFamily="34" charset="0"/>
              </a:rPr>
              <a:t>ENVIRONMENT</a:t>
            </a:r>
          </a:p>
        </p:txBody>
      </p:sp>
      <p:sp>
        <p:nvSpPr>
          <p:cNvPr id="84" name="Rectangle 83">
            <a:extLst>
              <a:ext uri="{FF2B5EF4-FFF2-40B4-BE49-F238E27FC236}">
                <a16:creationId xmlns="" xmlns:a16="http://schemas.microsoft.com/office/drawing/2014/main" id="{E5030BBA-D89C-5B46-BBC4-01FD852377AC}"/>
              </a:ext>
            </a:extLst>
          </p:cNvPr>
          <p:cNvSpPr/>
          <p:nvPr/>
        </p:nvSpPr>
        <p:spPr bwMode="ltGray">
          <a:xfrm>
            <a:off x="1439952" y="3543324"/>
            <a:ext cx="7244586" cy="688450"/>
          </a:xfrm>
          <a:prstGeom prst="rect">
            <a:avLst/>
          </a:prstGeom>
          <a:noFill/>
          <a:ln w="508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pPr>
            <a:r>
              <a:rPr lang="en-US" sz="1350" b="1" dirty="0">
                <a:solidFill>
                  <a:sysClr val="windowText" lastClr="000000"/>
                </a:solidFill>
                <a:latin typeface="Calibri" panose="020F0502020204030204" pitchFamily="34" charset="0"/>
                <a:cs typeface="Calibri" panose="020F0502020204030204" pitchFamily="34" charset="0"/>
              </a:rPr>
              <a:t>DATA LAKE(S)</a:t>
            </a:r>
          </a:p>
        </p:txBody>
      </p:sp>
      <p:grpSp>
        <p:nvGrpSpPr>
          <p:cNvPr id="96" name="Group 95">
            <a:extLst>
              <a:ext uri="{FF2B5EF4-FFF2-40B4-BE49-F238E27FC236}">
                <a16:creationId xmlns="" xmlns:a16="http://schemas.microsoft.com/office/drawing/2014/main" id="{EC054561-59CE-BB41-A6DE-91FFD82F44BB}"/>
              </a:ext>
            </a:extLst>
          </p:cNvPr>
          <p:cNvGrpSpPr/>
          <p:nvPr/>
        </p:nvGrpSpPr>
        <p:grpSpPr>
          <a:xfrm>
            <a:off x="22025" y="1051673"/>
            <a:ext cx="1447773" cy="1368435"/>
            <a:chOff x="-115012" y="2263815"/>
            <a:chExt cx="1930364" cy="1824580"/>
          </a:xfrm>
          <a:solidFill>
            <a:schemeClr val="accent2"/>
          </a:solidFill>
        </p:grpSpPr>
        <p:cxnSp>
          <p:nvCxnSpPr>
            <p:cNvPr id="87" name="Elbow Connector 86">
              <a:extLst>
                <a:ext uri="{FF2B5EF4-FFF2-40B4-BE49-F238E27FC236}">
                  <a16:creationId xmlns="" xmlns:a16="http://schemas.microsoft.com/office/drawing/2014/main" id="{58D90157-7D68-1640-B863-886AF92E5425}"/>
                </a:ext>
              </a:extLst>
            </p:cNvPr>
            <p:cNvCxnSpPr>
              <a:cxnSpLocks/>
            </p:cNvCxnSpPr>
            <p:nvPr/>
          </p:nvCxnSpPr>
          <p:spPr>
            <a:xfrm>
              <a:off x="609441" y="3246337"/>
              <a:ext cx="1205911" cy="842058"/>
            </a:xfrm>
            <a:prstGeom prst="bentConnector3">
              <a:avLst>
                <a:gd name="adj1" fmla="val 25468"/>
              </a:avLst>
            </a:prstGeom>
            <a:grpFill/>
            <a:ln w="47625">
              <a:solidFill>
                <a:schemeClr val="accent2"/>
              </a:solidFill>
              <a:tailEnd type="triangle"/>
            </a:ln>
          </p:spPr>
          <p:style>
            <a:lnRef idx="3">
              <a:schemeClr val="accent4"/>
            </a:lnRef>
            <a:fillRef idx="0">
              <a:schemeClr val="accent4"/>
            </a:fillRef>
            <a:effectRef idx="2">
              <a:schemeClr val="accent4"/>
            </a:effectRef>
            <a:fontRef idx="minor">
              <a:schemeClr val="tx1"/>
            </a:fontRef>
          </p:style>
        </p:cxnSp>
        <p:sp>
          <p:nvSpPr>
            <p:cNvPr id="79" name="Oval 78">
              <a:extLst>
                <a:ext uri="{FF2B5EF4-FFF2-40B4-BE49-F238E27FC236}">
                  <a16:creationId xmlns="" xmlns:a16="http://schemas.microsoft.com/office/drawing/2014/main" id="{4676FF6D-03FD-5046-90E9-392DD13A7928}"/>
                </a:ext>
              </a:extLst>
            </p:cNvPr>
            <p:cNvSpPr/>
            <p:nvPr/>
          </p:nvSpPr>
          <p:spPr bwMode="ltGray">
            <a:xfrm>
              <a:off x="-115012" y="2561759"/>
              <a:ext cx="1701764" cy="1228692"/>
            </a:xfrm>
            <a:prstGeom prst="ellipse">
              <a:avLst/>
            </a:prstGeom>
            <a:grp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200" dirty="0">
                  <a:latin typeface="Calibri" panose="020F0502020204030204" pitchFamily="34" charset="0"/>
                  <a:cs typeface="Calibri" panose="020F0502020204030204" pitchFamily="34" charset="0"/>
                </a:rPr>
                <a:t>Metadata Repository</a:t>
              </a:r>
            </a:p>
          </p:txBody>
        </p:sp>
        <p:cxnSp>
          <p:nvCxnSpPr>
            <p:cNvPr id="86" name="Elbow Connector 85">
              <a:extLst>
                <a:ext uri="{FF2B5EF4-FFF2-40B4-BE49-F238E27FC236}">
                  <a16:creationId xmlns="" xmlns:a16="http://schemas.microsoft.com/office/drawing/2014/main" id="{13882D5D-CE19-F940-8324-38267DAAD9E2}"/>
                </a:ext>
              </a:extLst>
            </p:cNvPr>
            <p:cNvCxnSpPr>
              <a:cxnSpLocks/>
            </p:cNvCxnSpPr>
            <p:nvPr/>
          </p:nvCxnSpPr>
          <p:spPr>
            <a:xfrm rot="5400000" flipH="1" flipV="1">
              <a:off x="1177869" y="1980174"/>
              <a:ext cx="353842" cy="921124"/>
            </a:xfrm>
            <a:prstGeom prst="bentConnector2">
              <a:avLst/>
            </a:prstGeom>
            <a:grpFill/>
            <a:ln w="47625">
              <a:solidFill>
                <a:schemeClr val="accent2"/>
              </a:solidFill>
              <a:tailEnd type="triangle"/>
            </a:ln>
          </p:spPr>
          <p:style>
            <a:lnRef idx="3">
              <a:schemeClr val="accent4"/>
            </a:lnRef>
            <a:fillRef idx="0">
              <a:schemeClr val="accent4"/>
            </a:fillRef>
            <a:effectRef idx="2">
              <a:schemeClr val="accent4"/>
            </a:effectRef>
            <a:fontRef idx="minor">
              <a:schemeClr val="tx1"/>
            </a:fontRef>
          </p:style>
        </p:cxnSp>
      </p:grpSp>
      <p:grpSp>
        <p:nvGrpSpPr>
          <p:cNvPr id="113" name="Group 112">
            <a:extLst>
              <a:ext uri="{FF2B5EF4-FFF2-40B4-BE49-F238E27FC236}">
                <a16:creationId xmlns="" xmlns:a16="http://schemas.microsoft.com/office/drawing/2014/main" id="{18676EEC-DFC5-BE4E-BF18-EBB3B71E0759}"/>
              </a:ext>
            </a:extLst>
          </p:cNvPr>
          <p:cNvGrpSpPr/>
          <p:nvPr/>
        </p:nvGrpSpPr>
        <p:grpSpPr>
          <a:xfrm>
            <a:off x="2436935" y="32151"/>
            <a:ext cx="1211970" cy="608083"/>
            <a:chOff x="3249247" y="904452"/>
            <a:chExt cx="1615960" cy="810777"/>
          </a:xfrm>
        </p:grpSpPr>
        <p:sp>
          <p:nvSpPr>
            <p:cNvPr id="97" name="TextBox 96">
              <a:extLst>
                <a:ext uri="{FF2B5EF4-FFF2-40B4-BE49-F238E27FC236}">
                  <a16:creationId xmlns="" xmlns:a16="http://schemas.microsoft.com/office/drawing/2014/main" id="{698063BD-093D-C74C-97A0-C7EA4A8934D2}"/>
                </a:ext>
              </a:extLst>
            </p:cNvPr>
            <p:cNvSpPr txBox="1"/>
            <p:nvPr/>
          </p:nvSpPr>
          <p:spPr>
            <a:xfrm>
              <a:off x="3380076" y="1265843"/>
              <a:ext cx="1485131" cy="290938"/>
            </a:xfrm>
            <a:prstGeom prst="rect">
              <a:avLst/>
            </a:prstGeom>
            <a:noFill/>
          </p:spPr>
          <p:txBody>
            <a:bodyPr wrap="none" lIns="0" tIns="0" rIns="0" bIns="0" rtlCol="0">
              <a:noAutofit/>
            </a:bodyPr>
            <a:lstStyle/>
            <a:p>
              <a:pPr>
                <a:lnSpc>
                  <a:spcPct val="90000"/>
                </a:lnSpc>
              </a:pPr>
              <a:r>
                <a:rPr lang="en-GB" sz="1200" dirty="0">
                  <a:latin typeface="Calibri" panose="020F0502020204030204" pitchFamily="34" charset="0"/>
                  <a:cs typeface="Calibri" panose="020F0502020204030204" pitchFamily="34" charset="0"/>
                </a:rPr>
                <a:t>Data Scientists</a:t>
              </a:r>
            </a:p>
          </p:txBody>
        </p:sp>
        <p:sp>
          <p:nvSpPr>
            <p:cNvPr id="101" name="Rectangle 100">
              <a:extLst>
                <a:ext uri="{FF2B5EF4-FFF2-40B4-BE49-F238E27FC236}">
                  <a16:creationId xmlns="" xmlns:a16="http://schemas.microsoft.com/office/drawing/2014/main" id="{0F2BC181-7E8C-DB4C-9918-E46A009716D0}"/>
                </a:ext>
              </a:extLst>
            </p:cNvPr>
            <p:cNvSpPr/>
            <p:nvPr/>
          </p:nvSpPr>
          <p:spPr bwMode="ltGray">
            <a:xfrm>
              <a:off x="3249247" y="1226087"/>
              <a:ext cx="1581692" cy="300534"/>
            </a:xfrm>
            <a:prstGeom prst="rect">
              <a:avLst/>
            </a:prstGeom>
            <a:no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GB" sz="1200" dirty="0" err="1">
                <a:latin typeface="Calibri" panose="020F0502020204030204" pitchFamily="34" charset="0"/>
                <a:cs typeface="Calibri" panose="020F0502020204030204" pitchFamily="34" charset="0"/>
              </a:endParaRPr>
            </a:p>
          </p:txBody>
        </p:sp>
        <p:cxnSp>
          <p:nvCxnSpPr>
            <p:cNvPr id="105" name="Straight Arrow Connector 104">
              <a:extLst>
                <a:ext uri="{FF2B5EF4-FFF2-40B4-BE49-F238E27FC236}">
                  <a16:creationId xmlns="" xmlns:a16="http://schemas.microsoft.com/office/drawing/2014/main" id="{A6A6B207-188B-4644-876B-EADC3860B4CF}"/>
                </a:ext>
              </a:extLst>
            </p:cNvPr>
            <p:cNvCxnSpPr>
              <a:cxnSpLocks/>
              <a:stCxn id="101" idx="2"/>
            </p:cNvCxnSpPr>
            <p:nvPr/>
          </p:nvCxnSpPr>
          <p:spPr>
            <a:xfrm>
              <a:off x="4040093" y="1526621"/>
              <a:ext cx="2438" cy="188608"/>
            </a:xfrm>
            <a:prstGeom prst="straightConnector1">
              <a:avLst/>
            </a:prstGeom>
            <a:ln w="190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109" name="Picture 108">
              <a:extLst>
                <a:ext uri="{FF2B5EF4-FFF2-40B4-BE49-F238E27FC236}">
                  <a16:creationId xmlns="" xmlns:a16="http://schemas.microsoft.com/office/drawing/2014/main" id="{289534A1-0E4F-3840-B85D-21D7586B3B03}"/>
                </a:ext>
              </a:extLst>
            </p:cNvPr>
            <p:cNvPicPr>
              <a:picLocks noChangeAspect="1"/>
            </p:cNvPicPr>
            <p:nvPr/>
          </p:nvPicPr>
          <p:blipFill rotWithShape="1">
            <a:blip r:embed="rId3" cstate="email">
              <a:duotone>
                <a:schemeClr val="accent5">
                  <a:shade val="45000"/>
                  <a:satMod val="135000"/>
                </a:schemeClr>
                <a:prstClr val="white"/>
              </a:duotone>
              <a:extLst>
                <a:ext uri="{28A0092B-C50C-407E-A947-70E740481C1C}">
                  <a14:useLocalDpi xmlns:a14="http://schemas.microsoft.com/office/drawing/2010/main"/>
                </a:ext>
              </a:extLst>
            </a:blip>
            <a:srcRect/>
            <a:stretch/>
          </p:blipFill>
          <p:spPr>
            <a:xfrm>
              <a:off x="3657570" y="904452"/>
              <a:ext cx="855097" cy="263484"/>
            </a:xfrm>
            <a:prstGeom prst="rect">
              <a:avLst/>
            </a:prstGeom>
          </p:spPr>
        </p:pic>
      </p:grpSp>
      <p:grpSp>
        <p:nvGrpSpPr>
          <p:cNvPr id="114" name="Group 113">
            <a:extLst>
              <a:ext uri="{FF2B5EF4-FFF2-40B4-BE49-F238E27FC236}">
                <a16:creationId xmlns="" xmlns:a16="http://schemas.microsoft.com/office/drawing/2014/main" id="{C0B35A1A-5606-8C4A-AB6E-BAAB3ADE1A56}"/>
              </a:ext>
            </a:extLst>
          </p:cNvPr>
          <p:cNvGrpSpPr/>
          <p:nvPr/>
        </p:nvGrpSpPr>
        <p:grpSpPr>
          <a:xfrm>
            <a:off x="3705398" y="32151"/>
            <a:ext cx="1290291" cy="600763"/>
            <a:chOff x="4940530" y="904452"/>
            <a:chExt cx="1720388" cy="801017"/>
          </a:xfrm>
        </p:grpSpPr>
        <p:sp>
          <p:nvSpPr>
            <p:cNvPr id="98" name="TextBox 97">
              <a:extLst>
                <a:ext uri="{FF2B5EF4-FFF2-40B4-BE49-F238E27FC236}">
                  <a16:creationId xmlns="" xmlns:a16="http://schemas.microsoft.com/office/drawing/2014/main" id="{13B8A718-9DF3-7B49-B899-EF077ABEC7F3}"/>
                </a:ext>
              </a:extLst>
            </p:cNvPr>
            <p:cNvSpPr txBox="1"/>
            <p:nvPr/>
          </p:nvSpPr>
          <p:spPr>
            <a:xfrm>
              <a:off x="5175787" y="1287108"/>
              <a:ext cx="1485131" cy="290938"/>
            </a:xfrm>
            <a:prstGeom prst="rect">
              <a:avLst/>
            </a:prstGeom>
            <a:noFill/>
          </p:spPr>
          <p:txBody>
            <a:bodyPr wrap="none" lIns="0" tIns="0" rIns="0" bIns="0" rtlCol="0">
              <a:noAutofit/>
            </a:bodyPr>
            <a:lstStyle/>
            <a:p>
              <a:pPr>
                <a:lnSpc>
                  <a:spcPct val="90000"/>
                </a:lnSpc>
              </a:pPr>
              <a:r>
                <a:rPr lang="en-GB" sz="1200" dirty="0">
                  <a:latin typeface="Calibri" panose="020F0502020204030204" pitchFamily="34" charset="0"/>
                  <a:cs typeface="Calibri" panose="020F0502020204030204" pitchFamily="34" charset="0"/>
                </a:rPr>
                <a:t>Data Analysts</a:t>
              </a:r>
            </a:p>
          </p:txBody>
        </p:sp>
        <p:sp>
          <p:nvSpPr>
            <p:cNvPr id="102" name="Rectangle 101">
              <a:extLst>
                <a:ext uri="{FF2B5EF4-FFF2-40B4-BE49-F238E27FC236}">
                  <a16:creationId xmlns="" xmlns:a16="http://schemas.microsoft.com/office/drawing/2014/main" id="{2E63000B-CCAE-4941-AB73-06D73AF37D7B}"/>
                </a:ext>
              </a:extLst>
            </p:cNvPr>
            <p:cNvSpPr/>
            <p:nvPr/>
          </p:nvSpPr>
          <p:spPr bwMode="ltGray">
            <a:xfrm>
              <a:off x="4940530" y="1226087"/>
              <a:ext cx="1581692" cy="300534"/>
            </a:xfrm>
            <a:prstGeom prst="rect">
              <a:avLst/>
            </a:prstGeom>
            <a:no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GB" sz="1200" dirty="0" err="1">
                <a:latin typeface="Calibri" panose="020F0502020204030204" pitchFamily="34" charset="0"/>
                <a:cs typeface="Calibri" panose="020F0502020204030204" pitchFamily="34" charset="0"/>
              </a:endParaRPr>
            </a:p>
          </p:txBody>
        </p:sp>
        <p:cxnSp>
          <p:nvCxnSpPr>
            <p:cNvPr id="106" name="Straight Arrow Connector 105">
              <a:extLst>
                <a:ext uri="{FF2B5EF4-FFF2-40B4-BE49-F238E27FC236}">
                  <a16:creationId xmlns="" xmlns:a16="http://schemas.microsoft.com/office/drawing/2014/main" id="{2D387C78-01FA-F649-BDC5-91E31F702CC6}"/>
                </a:ext>
              </a:extLst>
            </p:cNvPr>
            <p:cNvCxnSpPr/>
            <p:nvPr/>
          </p:nvCxnSpPr>
          <p:spPr>
            <a:xfrm>
              <a:off x="5730157" y="1525653"/>
              <a:ext cx="2438" cy="179816"/>
            </a:xfrm>
            <a:prstGeom prst="straightConnector1">
              <a:avLst/>
            </a:prstGeom>
            <a:ln w="190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110" name="Picture 109">
              <a:extLst>
                <a:ext uri="{FF2B5EF4-FFF2-40B4-BE49-F238E27FC236}">
                  <a16:creationId xmlns="" xmlns:a16="http://schemas.microsoft.com/office/drawing/2014/main" id="{74BE18CF-8446-C34F-BB24-B3D477D9043B}"/>
                </a:ext>
              </a:extLst>
            </p:cNvPr>
            <p:cNvPicPr>
              <a:picLocks noChangeAspect="1"/>
            </p:cNvPicPr>
            <p:nvPr/>
          </p:nvPicPr>
          <p:blipFill rotWithShape="1">
            <a:blip r:embed="rId3" cstate="email">
              <a:duotone>
                <a:schemeClr val="accent5">
                  <a:shade val="45000"/>
                  <a:satMod val="135000"/>
                </a:schemeClr>
                <a:prstClr val="white"/>
              </a:duotone>
              <a:extLst>
                <a:ext uri="{28A0092B-C50C-407E-A947-70E740481C1C}">
                  <a14:useLocalDpi xmlns:a14="http://schemas.microsoft.com/office/drawing/2010/main"/>
                </a:ext>
              </a:extLst>
            </a:blip>
            <a:srcRect/>
            <a:stretch/>
          </p:blipFill>
          <p:spPr>
            <a:xfrm>
              <a:off x="5240903" y="904452"/>
              <a:ext cx="855097" cy="263484"/>
            </a:xfrm>
            <a:prstGeom prst="rect">
              <a:avLst/>
            </a:prstGeom>
          </p:spPr>
        </p:pic>
      </p:grpSp>
      <p:grpSp>
        <p:nvGrpSpPr>
          <p:cNvPr id="115" name="Group 114">
            <a:extLst>
              <a:ext uri="{FF2B5EF4-FFF2-40B4-BE49-F238E27FC236}">
                <a16:creationId xmlns="" xmlns:a16="http://schemas.microsoft.com/office/drawing/2014/main" id="{377C0CEC-8FBF-2141-9DEE-BDAC3726169A}"/>
              </a:ext>
            </a:extLst>
          </p:cNvPr>
          <p:cNvGrpSpPr/>
          <p:nvPr/>
        </p:nvGrpSpPr>
        <p:grpSpPr>
          <a:xfrm>
            <a:off x="4990614" y="32151"/>
            <a:ext cx="1256959" cy="593565"/>
            <a:chOff x="6654151" y="904452"/>
            <a:chExt cx="1675945" cy="791420"/>
          </a:xfrm>
        </p:grpSpPr>
        <p:sp>
          <p:nvSpPr>
            <p:cNvPr id="99" name="TextBox 98">
              <a:extLst>
                <a:ext uri="{FF2B5EF4-FFF2-40B4-BE49-F238E27FC236}">
                  <a16:creationId xmlns="" xmlns:a16="http://schemas.microsoft.com/office/drawing/2014/main" id="{F0EEAE5A-7F76-1240-8821-C1E7F8886BA7}"/>
                </a:ext>
              </a:extLst>
            </p:cNvPr>
            <p:cNvSpPr txBox="1"/>
            <p:nvPr/>
          </p:nvSpPr>
          <p:spPr>
            <a:xfrm>
              <a:off x="6844965" y="1287108"/>
              <a:ext cx="1485131" cy="290938"/>
            </a:xfrm>
            <a:prstGeom prst="rect">
              <a:avLst/>
            </a:prstGeom>
            <a:noFill/>
          </p:spPr>
          <p:txBody>
            <a:bodyPr wrap="none" lIns="0" tIns="0" rIns="0" bIns="0" rtlCol="0">
              <a:noAutofit/>
            </a:bodyPr>
            <a:lstStyle/>
            <a:p>
              <a:pPr>
                <a:lnSpc>
                  <a:spcPct val="90000"/>
                </a:lnSpc>
              </a:pPr>
              <a:r>
                <a:rPr lang="en-GB" sz="1200" dirty="0">
                  <a:latin typeface="Calibri" panose="020F0502020204030204" pitchFamily="34" charset="0"/>
                  <a:cs typeface="Calibri" panose="020F0502020204030204" pitchFamily="34" charset="0"/>
                </a:rPr>
                <a:t>Data Engineers</a:t>
              </a:r>
            </a:p>
          </p:txBody>
        </p:sp>
        <p:sp>
          <p:nvSpPr>
            <p:cNvPr id="103" name="Rectangle 102">
              <a:extLst>
                <a:ext uri="{FF2B5EF4-FFF2-40B4-BE49-F238E27FC236}">
                  <a16:creationId xmlns="" xmlns:a16="http://schemas.microsoft.com/office/drawing/2014/main" id="{FBE07F95-50E4-834D-83F5-D0708C7730B4}"/>
                </a:ext>
              </a:extLst>
            </p:cNvPr>
            <p:cNvSpPr/>
            <p:nvPr/>
          </p:nvSpPr>
          <p:spPr bwMode="ltGray">
            <a:xfrm>
              <a:off x="6654151" y="1226087"/>
              <a:ext cx="1581692" cy="300534"/>
            </a:xfrm>
            <a:prstGeom prst="rect">
              <a:avLst/>
            </a:prstGeom>
            <a:no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GB" sz="1200" dirty="0" err="1">
                <a:latin typeface="Calibri" panose="020F0502020204030204" pitchFamily="34" charset="0"/>
                <a:cs typeface="Calibri" panose="020F0502020204030204" pitchFamily="34" charset="0"/>
              </a:endParaRPr>
            </a:p>
          </p:txBody>
        </p:sp>
        <p:cxnSp>
          <p:nvCxnSpPr>
            <p:cNvPr id="107" name="Straight Arrow Connector 106">
              <a:extLst>
                <a:ext uri="{FF2B5EF4-FFF2-40B4-BE49-F238E27FC236}">
                  <a16:creationId xmlns="" xmlns:a16="http://schemas.microsoft.com/office/drawing/2014/main" id="{5403BE71-2506-A046-BF56-1A6E15310B5D}"/>
                </a:ext>
              </a:extLst>
            </p:cNvPr>
            <p:cNvCxnSpPr/>
            <p:nvPr/>
          </p:nvCxnSpPr>
          <p:spPr>
            <a:xfrm>
              <a:off x="7502470" y="1516056"/>
              <a:ext cx="2438" cy="179816"/>
            </a:xfrm>
            <a:prstGeom prst="straightConnector1">
              <a:avLst/>
            </a:prstGeom>
            <a:ln w="190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111" name="Picture 110">
              <a:extLst>
                <a:ext uri="{FF2B5EF4-FFF2-40B4-BE49-F238E27FC236}">
                  <a16:creationId xmlns="" xmlns:a16="http://schemas.microsoft.com/office/drawing/2014/main" id="{F343152E-90D4-C445-9A3F-D65E40B26ED4}"/>
                </a:ext>
              </a:extLst>
            </p:cNvPr>
            <p:cNvPicPr>
              <a:picLocks noChangeAspect="1"/>
            </p:cNvPicPr>
            <p:nvPr/>
          </p:nvPicPr>
          <p:blipFill rotWithShape="1">
            <a:blip r:embed="rId3" cstate="email">
              <a:duotone>
                <a:schemeClr val="accent5">
                  <a:shade val="45000"/>
                  <a:satMod val="135000"/>
                </a:schemeClr>
                <a:prstClr val="white"/>
              </a:duotone>
              <a:extLst>
                <a:ext uri="{28A0092B-C50C-407E-A947-70E740481C1C}">
                  <a14:useLocalDpi xmlns:a14="http://schemas.microsoft.com/office/drawing/2010/main"/>
                </a:ext>
              </a:extLst>
            </a:blip>
            <a:srcRect/>
            <a:stretch/>
          </p:blipFill>
          <p:spPr>
            <a:xfrm>
              <a:off x="7017448" y="904452"/>
              <a:ext cx="855097" cy="263484"/>
            </a:xfrm>
            <a:prstGeom prst="rect">
              <a:avLst/>
            </a:prstGeom>
          </p:spPr>
        </p:pic>
      </p:grpSp>
      <p:grpSp>
        <p:nvGrpSpPr>
          <p:cNvPr id="116" name="Group 115">
            <a:extLst>
              <a:ext uri="{FF2B5EF4-FFF2-40B4-BE49-F238E27FC236}">
                <a16:creationId xmlns="" xmlns:a16="http://schemas.microsoft.com/office/drawing/2014/main" id="{372C24DF-A968-4B42-86AC-7893027BDE2E}"/>
              </a:ext>
            </a:extLst>
          </p:cNvPr>
          <p:cNvGrpSpPr/>
          <p:nvPr/>
        </p:nvGrpSpPr>
        <p:grpSpPr>
          <a:xfrm>
            <a:off x="6263093" y="32151"/>
            <a:ext cx="1188517" cy="613384"/>
            <a:chOff x="8350790" y="904452"/>
            <a:chExt cx="1584689" cy="817845"/>
          </a:xfrm>
        </p:grpSpPr>
        <p:sp>
          <p:nvSpPr>
            <p:cNvPr id="100" name="TextBox 99">
              <a:extLst>
                <a:ext uri="{FF2B5EF4-FFF2-40B4-BE49-F238E27FC236}">
                  <a16:creationId xmlns="" xmlns:a16="http://schemas.microsoft.com/office/drawing/2014/main" id="{FD38430A-A9BB-E54E-B963-FC9BB406C85D}"/>
                </a:ext>
              </a:extLst>
            </p:cNvPr>
            <p:cNvSpPr txBox="1"/>
            <p:nvPr/>
          </p:nvSpPr>
          <p:spPr>
            <a:xfrm>
              <a:off x="8450348" y="1287108"/>
              <a:ext cx="1485131" cy="290938"/>
            </a:xfrm>
            <a:prstGeom prst="rect">
              <a:avLst/>
            </a:prstGeom>
            <a:noFill/>
          </p:spPr>
          <p:txBody>
            <a:bodyPr wrap="none" lIns="0" tIns="0" rIns="0" bIns="0" rtlCol="0">
              <a:noAutofit/>
            </a:bodyPr>
            <a:lstStyle/>
            <a:p>
              <a:pPr>
                <a:lnSpc>
                  <a:spcPct val="90000"/>
                </a:lnSpc>
              </a:pPr>
              <a:r>
                <a:rPr lang="en-GB" sz="1200" dirty="0">
                  <a:latin typeface="Calibri" panose="020F0502020204030204" pitchFamily="34" charset="0"/>
                  <a:cs typeface="Calibri" panose="020F0502020204030204" pitchFamily="34" charset="0"/>
                </a:rPr>
                <a:t>Data Operations</a:t>
              </a:r>
            </a:p>
          </p:txBody>
        </p:sp>
        <p:sp>
          <p:nvSpPr>
            <p:cNvPr id="104" name="Rectangle 103">
              <a:extLst>
                <a:ext uri="{FF2B5EF4-FFF2-40B4-BE49-F238E27FC236}">
                  <a16:creationId xmlns="" xmlns:a16="http://schemas.microsoft.com/office/drawing/2014/main" id="{6D1E91E4-D6FE-D444-AABF-723442FA0510}"/>
                </a:ext>
              </a:extLst>
            </p:cNvPr>
            <p:cNvSpPr/>
            <p:nvPr/>
          </p:nvSpPr>
          <p:spPr bwMode="ltGray">
            <a:xfrm>
              <a:off x="8350790" y="1226087"/>
              <a:ext cx="1581692" cy="300534"/>
            </a:xfrm>
            <a:prstGeom prst="rect">
              <a:avLst/>
            </a:prstGeom>
            <a:no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GB" sz="1200" dirty="0" err="1">
                <a:latin typeface="Calibri" panose="020F0502020204030204" pitchFamily="34" charset="0"/>
                <a:cs typeface="Calibri" panose="020F0502020204030204" pitchFamily="34" charset="0"/>
              </a:endParaRPr>
            </a:p>
          </p:txBody>
        </p:sp>
        <p:cxnSp>
          <p:nvCxnSpPr>
            <p:cNvPr id="108" name="Straight Arrow Connector 107">
              <a:extLst>
                <a:ext uri="{FF2B5EF4-FFF2-40B4-BE49-F238E27FC236}">
                  <a16:creationId xmlns="" xmlns:a16="http://schemas.microsoft.com/office/drawing/2014/main" id="{AD4083E7-33C6-B545-9382-F406DAB7B4D7}"/>
                </a:ext>
              </a:extLst>
            </p:cNvPr>
            <p:cNvCxnSpPr/>
            <p:nvPr/>
          </p:nvCxnSpPr>
          <p:spPr>
            <a:xfrm>
              <a:off x="9196198" y="1542481"/>
              <a:ext cx="2438" cy="179816"/>
            </a:xfrm>
            <a:prstGeom prst="straightConnector1">
              <a:avLst/>
            </a:prstGeom>
            <a:ln w="190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112" name="Picture 111">
              <a:extLst>
                <a:ext uri="{FF2B5EF4-FFF2-40B4-BE49-F238E27FC236}">
                  <a16:creationId xmlns="" xmlns:a16="http://schemas.microsoft.com/office/drawing/2014/main" id="{6E10045E-41DD-924B-89CB-3E22747A196D}"/>
                </a:ext>
              </a:extLst>
            </p:cNvPr>
            <p:cNvPicPr>
              <a:picLocks noChangeAspect="1"/>
            </p:cNvPicPr>
            <p:nvPr/>
          </p:nvPicPr>
          <p:blipFill rotWithShape="1">
            <a:blip r:embed="rId3" cstate="email">
              <a:duotone>
                <a:schemeClr val="accent5">
                  <a:shade val="45000"/>
                  <a:satMod val="135000"/>
                </a:schemeClr>
                <a:prstClr val="white"/>
              </a:duotone>
              <a:extLst>
                <a:ext uri="{28A0092B-C50C-407E-A947-70E740481C1C}">
                  <a14:useLocalDpi xmlns:a14="http://schemas.microsoft.com/office/drawing/2010/main"/>
                </a:ext>
              </a:extLst>
            </a:blip>
            <a:srcRect/>
            <a:stretch/>
          </p:blipFill>
          <p:spPr>
            <a:xfrm>
              <a:off x="8629627" y="904452"/>
              <a:ext cx="855097" cy="263484"/>
            </a:xfrm>
            <a:prstGeom prst="rect">
              <a:avLst/>
            </a:prstGeom>
          </p:spPr>
        </p:pic>
      </p:grpSp>
      <p:grpSp>
        <p:nvGrpSpPr>
          <p:cNvPr id="215" name="Group 214">
            <a:extLst>
              <a:ext uri="{FF2B5EF4-FFF2-40B4-BE49-F238E27FC236}">
                <a16:creationId xmlns="" xmlns:a16="http://schemas.microsoft.com/office/drawing/2014/main" id="{C7A9F8B2-BBD7-A446-97D2-4892758E182C}"/>
              </a:ext>
            </a:extLst>
          </p:cNvPr>
          <p:cNvGrpSpPr/>
          <p:nvPr/>
        </p:nvGrpSpPr>
        <p:grpSpPr>
          <a:xfrm>
            <a:off x="1590301" y="938745"/>
            <a:ext cx="714375" cy="921001"/>
            <a:chOff x="2120401" y="2113243"/>
            <a:chExt cx="952500" cy="1228001"/>
          </a:xfrm>
        </p:grpSpPr>
        <p:sp>
          <p:nvSpPr>
            <p:cNvPr id="117" name="TextBox 116">
              <a:extLst>
                <a:ext uri="{FF2B5EF4-FFF2-40B4-BE49-F238E27FC236}">
                  <a16:creationId xmlns="" xmlns:a16="http://schemas.microsoft.com/office/drawing/2014/main" id="{D43AFABE-61D7-A24A-AD44-14B7BA9C7BA2}"/>
                </a:ext>
              </a:extLst>
            </p:cNvPr>
            <p:cNvSpPr txBox="1"/>
            <p:nvPr/>
          </p:nvSpPr>
          <p:spPr>
            <a:xfrm>
              <a:off x="2242798" y="2113243"/>
              <a:ext cx="729254" cy="1228001"/>
            </a:xfrm>
            <a:prstGeom prst="rect">
              <a:avLst/>
            </a:prstGeom>
            <a:noFill/>
          </p:spPr>
          <p:txBody>
            <a:bodyPr wrap="square" lIns="0" tIns="0" rIns="0" bIns="0" rtlCol="0">
              <a:noAutofit/>
            </a:bodyPr>
            <a:lstStyle/>
            <a:p>
              <a:pPr>
                <a:lnSpc>
                  <a:spcPct val="90000"/>
                </a:lnSpc>
              </a:pPr>
              <a:r>
                <a:rPr lang="en-US" sz="1350" b="1" dirty="0">
                  <a:latin typeface="Calibri" panose="020F0502020204030204" pitchFamily="34" charset="0"/>
                  <a:cs typeface="Calibri" panose="020F0502020204030204" pitchFamily="34" charset="0"/>
                </a:rPr>
                <a:t>Tools</a:t>
              </a:r>
            </a:p>
            <a:p>
              <a:pPr>
                <a:lnSpc>
                  <a:spcPct val="90000"/>
                </a:lnSpc>
              </a:pPr>
              <a:endParaRPr lang="en-US" sz="1350" b="1" dirty="0">
                <a:latin typeface="Calibri" panose="020F0502020204030204" pitchFamily="34" charset="0"/>
                <a:cs typeface="Calibri" panose="020F0502020204030204" pitchFamily="34" charset="0"/>
              </a:endParaRPr>
            </a:p>
          </p:txBody>
        </p:sp>
        <p:pic>
          <p:nvPicPr>
            <p:cNvPr id="118" name="Picture 117">
              <a:extLst>
                <a:ext uri="{FF2B5EF4-FFF2-40B4-BE49-F238E27FC236}">
                  <a16:creationId xmlns="" xmlns:a16="http://schemas.microsoft.com/office/drawing/2014/main" id="{2CC0769C-E1D2-BB42-BFD9-18E2975B270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426695" y="2470907"/>
              <a:ext cx="339912" cy="262915"/>
            </a:xfrm>
            <a:prstGeom prst="rect">
              <a:avLst/>
            </a:prstGeom>
          </p:spPr>
        </p:pic>
        <p:pic>
          <p:nvPicPr>
            <p:cNvPr id="119" name="Picture 118">
              <a:extLst>
                <a:ext uri="{FF2B5EF4-FFF2-40B4-BE49-F238E27FC236}">
                  <a16:creationId xmlns="" xmlns:a16="http://schemas.microsoft.com/office/drawing/2014/main" id="{7AAAA06E-6AC9-8E42-8009-4D90006CAB5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120401" y="2778197"/>
              <a:ext cx="952500" cy="317500"/>
            </a:xfrm>
            <a:prstGeom prst="rect">
              <a:avLst/>
            </a:prstGeom>
          </p:spPr>
        </p:pic>
      </p:grpSp>
      <p:grpSp>
        <p:nvGrpSpPr>
          <p:cNvPr id="226" name="Group 225">
            <a:extLst>
              <a:ext uri="{FF2B5EF4-FFF2-40B4-BE49-F238E27FC236}">
                <a16:creationId xmlns="" xmlns:a16="http://schemas.microsoft.com/office/drawing/2014/main" id="{AB54F11E-3462-AA4D-A92B-4EB3D4B02D81}"/>
              </a:ext>
            </a:extLst>
          </p:cNvPr>
          <p:cNvGrpSpPr/>
          <p:nvPr/>
        </p:nvGrpSpPr>
        <p:grpSpPr>
          <a:xfrm>
            <a:off x="6891697" y="922275"/>
            <a:ext cx="929500" cy="631037"/>
            <a:chOff x="9188929" y="2091283"/>
            <a:chExt cx="1239333" cy="841383"/>
          </a:xfrm>
        </p:grpSpPr>
        <p:grpSp>
          <p:nvGrpSpPr>
            <p:cNvPr id="124" name="Group 225">
              <a:extLst>
                <a:ext uri="{FF2B5EF4-FFF2-40B4-BE49-F238E27FC236}">
                  <a16:creationId xmlns="" xmlns:a16="http://schemas.microsoft.com/office/drawing/2014/main" id="{3A02CACC-AEE6-4042-A2D6-E31E006DB670}"/>
                </a:ext>
              </a:extLst>
            </p:cNvPr>
            <p:cNvGrpSpPr>
              <a:grpSpLocks noChangeAspect="1"/>
            </p:cNvGrpSpPr>
            <p:nvPr/>
          </p:nvGrpSpPr>
          <p:grpSpPr bwMode="auto">
            <a:xfrm>
              <a:off x="9424392" y="2429015"/>
              <a:ext cx="761012" cy="503651"/>
              <a:chOff x="3653" y="489"/>
              <a:chExt cx="275" cy="182"/>
            </a:xfrm>
          </p:grpSpPr>
          <p:sp>
            <p:nvSpPr>
              <p:cNvPr id="125" name="Freeform 226">
                <a:extLst>
                  <a:ext uri="{FF2B5EF4-FFF2-40B4-BE49-F238E27FC236}">
                    <a16:creationId xmlns="" xmlns:a16="http://schemas.microsoft.com/office/drawing/2014/main" id="{82FAB578-0197-0143-B276-EE5AF528D842}"/>
                  </a:ext>
                </a:extLst>
              </p:cNvPr>
              <p:cNvSpPr>
                <a:spLocks/>
              </p:cNvSpPr>
              <p:nvPr/>
            </p:nvSpPr>
            <p:spPr bwMode="auto">
              <a:xfrm>
                <a:off x="3681" y="518"/>
                <a:ext cx="193" cy="110"/>
              </a:xfrm>
              <a:custGeom>
                <a:avLst/>
                <a:gdLst>
                  <a:gd name="T0" fmla="*/ 26 w 321"/>
                  <a:gd name="T1" fmla="*/ 182 h 182"/>
                  <a:gd name="T2" fmla="*/ 0 w 321"/>
                  <a:gd name="T3" fmla="*/ 182 h 182"/>
                  <a:gd name="T4" fmla="*/ 182 w 321"/>
                  <a:gd name="T5" fmla="*/ 0 h 182"/>
                  <a:gd name="T6" fmla="*/ 321 w 321"/>
                  <a:gd name="T7" fmla="*/ 64 h 182"/>
                  <a:gd name="T8" fmla="*/ 302 w 321"/>
                  <a:gd name="T9" fmla="*/ 81 h 182"/>
                  <a:gd name="T10" fmla="*/ 182 w 321"/>
                  <a:gd name="T11" fmla="*/ 26 h 182"/>
                  <a:gd name="T12" fmla="*/ 26 w 321"/>
                  <a:gd name="T13" fmla="*/ 182 h 182"/>
                </a:gdLst>
                <a:ahLst/>
                <a:cxnLst>
                  <a:cxn ang="0">
                    <a:pos x="T0" y="T1"/>
                  </a:cxn>
                  <a:cxn ang="0">
                    <a:pos x="T2" y="T3"/>
                  </a:cxn>
                  <a:cxn ang="0">
                    <a:pos x="T4" y="T5"/>
                  </a:cxn>
                  <a:cxn ang="0">
                    <a:pos x="T6" y="T7"/>
                  </a:cxn>
                  <a:cxn ang="0">
                    <a:pos x="T8" y="T9"/>
                  </a:cxn>
                  <a:cxn ang="0">
                    <a:pos x="T10" y="T11"/>
                  </a:cxn>
                  <a:cxn ang="0">
                    <a:pos x="T12" y="T13"/>
                  </a:cxn>
                </a:cxnLst>
                <a:rect l="0" t="0" r="r" b="b"/>
                <a:pathLst>
                  <a:path w="321" h="182">
                    <a:moveTo>
                      <a:pt x="26" y="182"/>
                    </a:moveTo>
                    <a:cubicBezTo>
                      <a:pt x="0" y="182"/>
                      <a:pt x="0" y="182"/>
                      <a:pt x="0" y="182"/>
                    </a:cubicBezTo>
                    <a:cubicBezTo>
                      <a:pt x="0" y="82"/>
                      <a:pt x="82" y="0"/>
                      <a:pt x="182" y="0"/>
                    </a:cubicBezTo>
                    <a:cubicBezTo>
                      <a:pt x="236" y="0"/>
                      <a:pt x="285" y="23"/>
                      <a:pt x="321" y="64"/>
                    </a:cubicBezTo>
                    <a:cubicBezTo>
                      <a:pt x="302" y="81"/>
                      <a:pt x="302" y="81"/>
                      <a:pt x="302" y="81"/>
                    </a:cubicBezTo>
                    <a:cubicBezTo>
                      <a:pt x="271" y="45"/>
                      <a:pt x="228" y="26"/>
                      <a:pt x="182" y="26"/>
                    </a:cubicBezTo>
                    <a:cubicBezTo>
                      <a:pt x="96" y="26"/>
                      <a:pt x="26" y="96"/>
                      <a:pt x="26" y="182"/>
                    </a:cubicBez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latin typeface="Calibri" panose="020F0502020204030204" pitchFamily="34" charset="0"/>
                  <a:cs typeface="Calibri" panose="020F0502020204030204" pitchFamily="34" charset="0"/>
                </a:endParaRPr>
              </a:p>
            </p:txBody>
          </p:sp>
          <p:sp>
            <p:nvSpPr>
              <p:cNvPr id="126" name="Freeform 227">
                <a:extLst>
                  <a:ext uri="{FF2B5EF4-FFF2-40B4-BE49-F238E27FC236}">
                    <a16:creationId xmlns="" xmlns:a16="http://schemas.microsoft.com/office/drawing/2014/main" id="{3C504C4C-E4C4-224B-84C9-A255E87687A5}"/>
                  </a:ext>
                </a:extLst>
              </p:cNvPr>
              <p:cNvSpPr>
                <a:spLocks/>
              </p:cNvSpPr>
              <p:nvPr/>
            </p:nvSpPr>
            <p:spPr bwMode="auto">
              <a:xfrm>
                <a:off x="3876" y="581"/>
                <a:ext cx="24" cy="47"/>
              </a:xfrm>
              <a:custGeom>
                <a:avLst/>
                <a:gdLst>
                  <a:gd name="T0" fmla="*/ 40 w 40"/>
                  <a:gd name="T1" fmla="*/ 77 h 77"/>
                  <a:gd name="T2" fmla="*/ 14 w 40"/>
                  <a:gd name="T3" fmla="*/ 77 h 77"/>
                  <a:gd name="T4" fmla="*/ 0 w 40"/>
                  <a:gd name="T5" fmla="*/ 11 h 77"/>
                  <a:gd name="T6" fmla="*/ 23 w 40"/>
                  <a:gd name="T7" fmla="*/ 0 h 77"/>
                  <a:gd name="T8" fmla="*/ 40 w 40"/>
                  <a:gd name="T9" fmla="*/ 77 h 77"/>
                </a:gdLst>
                <a:ahLst/>
                <a:cxnLst>
                  <a:cxn ang="0">
                    <a:pos x="T0" y="T1"/>
                  </a:cxn>
                  <a:cxn ang="0">
                    <a:pos x="T2" y="T3"/>
                  </a:cxn>
                  <a:cxn ang="0">
                    <a:pos x="T4" y="T5"/>
                  </a:cxn>
                  <a:cxn ang="0">
                    <a:pos x="T6" y="T7"/>
                  </a:cxn>
                  <a:cxn ang="0">
                    <a:pos x="T8" y="T9"/>
                  </a:cxn>
                </a:cxnLst>
                <a:rect l="0" t="0" r="r" b="b"/>
                <a:pathLst>
                  <a:path w="40" h="77">
                    <a:moveTo>
                      <a:pt x="40" y="77"/>
                    </a:moveTo>
                    <a:cubicBezTo>
                      <a:pt x="14" y="77"/>
                      <a:pt x="14" y="77"/>
                      <a:pt x="14" y="77"/>
                    </a:cubicBezTo>
                    <a:cubicBezTo>
                      <a:pt x="14" y="54"/>
                      <a:pt x="10" y="32"/>
                      <a:pt x="0" y="11"/>
                    </a:cubicBezTo>
                    <a:cubicBezTo>
                      <a:pt x="23" y="0"/>
                      <a:pt x="23" y="0"/>
                      <a:pt x="23" y="0"/>
                    </a:cubicBezTo>
                    <a:cubicBezTo>
                      <a:pt x="34" y="25"/>
                      <a:pt x="40" y="50"/>
                      <a:pt x="40" y="77"/>
                    </a:cubicBezTo>
                    <a:close/>
                  </a:path>
                </a:pathLst>
              </a:custGeom>
              <a:solidFill>
                <a:srgbClr val="00B38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latin typeface="Calibri" panose="020F0502020204030204" pitchFamily="34" charset="0"/>
                  <a:cs typeface="Calibri" panose="020F0502020204030204" pitchFamily="34" charset="0"/>
                </a:endParaRPr>
              </a:p>
            </p:txBody>
          </p:sp>
          <p:sp>
            <p:nvSpPr>
              <p:cNvPr id="127" name="Freeform 228">
                <a:extLst>
                  <a:ext uri="{FF2B5EF4-FFF2-40B4-BE49-F238E27FC236}">
                    <a16:creationId xmlns="" xmlns:a16="http://schemas.microsoft.com/office/drawing/2014/main" id="{5C50EC2F-E9BD-9148-BBAE-AC935030A4D0}"/>
                  </a:ext>
                </a:extLst>
              </p:cNvPr>
              <p:cNvSpPr>
                <a:spLocks/>
              </p:cNvSpPr>
              <p:nvPr/>
            </p:nvSpPr>
            <p:spPr bwMode="auto">
              <a:xfrm>
                <a:off x="3653" y="489"/>
                <a:ext cx="275" cy="182"/>
              </a:xfrm>
              <a:custGeom>
                <a:avLst/>
                <a:gdLst>
                  <a:gd name="T0" fmla="*/ 460 w 460"/>
                  <a:gd name="T1" fmla="*/ 303 h 303"/>
                  <a:gd name="T2" fmla="*/ 294 w 460"/>
                  <a:gd name="T3" fmla="*/ 303 h 303"/>
                  <a:gd name="T4" fmla="*/ 281 w 460"/>
                  <a:gd name="T5" fmla="*/ 291 h 303"/>
                  <a:gd name="T6" fmla="*/ 294 w 460"/>
                  <a:gd name="T7" fmla="*/ 278 h 303"/>
                  <a:gd name="T8" fmla="*/ 435 w 460"/>
                  <a:gd name="T9" fmla="*/ 278 h 303"/>
                  <a:gd name="T10" fmla="*/ 435 w 460"/>
                  <a:gd name="T11" fmla="*/ 230 h 303"/>
                  <a:gd name="T12" fmla="*/ 230 w 460"/>
                  <a:gd name="T13" fmla="*/ 25 h 303"/>
                  <a:gd name="T14" fmla="*/ 25 w 460"/>
                  <a:gd name="T15" fmla="*/ 230 h 303"/>
                  <a:gd name="T16" fmla="*/ 25 w 460"/>
                  <a:gd name="T17" fmla="*/ 278 h 303"/>
                  <a:gd name="T18" fmla="*/ 166 w 460"/>
                  <a:gd name="T19" fmla="*/ 278 h 303"/>
                  <a:gd name="T20" fmla="*/ 179 w 460"/>
                  <a:gd name="T21" fmla="*/ 291 h 303"/>
                  <a:gd name="T22" fmla="*/ 166 w 460"/>
                  <a:gd name="T23" fmla="*/ 303 h 303"/>
                  <a:gd name="T24" fmla="*/ 0 w 460"/>
                  <a:gd name="T25" fmla="*/ 303 h 303"/>
                  <a:gd name="T26" fmla="*/ 0 w 460"/>
                  <a:gd name="T27" fmla="*/ 230 h 303"/>
                  <a:gd name="T28" fmla="*/ 230 w 460"/>
                  <a:gd name="T29" fmla="*/ 0 h 303"/>
                  <a:gd name="T30" fmla="*/ 460 w 460"/>
                  <a:gd name="T31" fmla="*/ 230 h 303"/>
                  <a:gd name="T32" fmla="*/ 460 w 460"/>
                  <a:gd name="T33" fmla="*/ 303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0" h="303">
                    <a:moveTo>
                      <a:pt x="460" y="303"/>
                    </a:moveTo>
                    <a:cubicBezTo>
                      <a:pt x="294" y="303"/>
                      <a:pt x="294" y="303"/>
                      <a:pt x="294" y="303"/>
                    </a:cubicBezTo>
                    <a:cubicBezTo>
                      <a:pt x="287" y="303"/>
                      <a:pt x="281" y="298"/>
                      <a:pt x="281" y="291"/>
                    </a:cubicBezTo>
                    <a:cubicBezTo>
                      <a:pt x="281" y="284"/>
                      <a:pt x="287" y="278"/>
                      <a:pt x="294" y="278"/>
                    </a:cubicBezTo>
                    <a:cubicBezTo>
                      <a:pt x="435" y="278"/>
                      <a:pt x="435" y="278"/>
                      <a:pt x="435" y="278"/>
                    </a:cubicBezTo>
                    <a:cubicBezTo>
                      <a:pt x="435" y="230"/>
                      <a:pt x="435" y="230"/>
                      <a:pt x="435" y="230"/>
                    </a:cubicBezTo>
                    <a:cubicBezTo>
                      <a:pt x="435" y="117"/>
                      <a:pt x="343" y="25"/>
                      <a:pt x="230" y="25"/>
                    </a:cubicBezTo>
                    <a:cubicBezTo>
                      <a:pt x="117" y="25"/>
                      <a:pt x="25" y="117"/>
                      <a:pt x="25" y="230"/>
                    </a:cubicBezTo>
                    <a:cubicBezTo>
                      <a:pt x="25" y="278"/>
                      <a:pt x="25" y="278"/>
                      <a:pt x="25" y="278"/>
                    </a:cubicBezTo>
                    <a:cubicBezTo>
                      <a:pt x="166" y="278"/>
                      <a:pt x="166" y="278"/>
                      <a:pt x="166" y="278"/>
                    </a:cubicBezTo>
                    <a:cubicBezTo>
                      <a:pt x="173" y="278"/>
                      <a:pt x="179" y="284"/>
                      <a:pt x="179" y="291"/>
                    </a:cubicBezTo>
                    <a:cubicBezTo>
                      <a:pt x="179" y="298"/>
                      <a:pt x="173" y="303"/>
                      <a:pt x="166" y="303"/>
                    </a:cubicBezTo>
                    <a:cubicBezTo>
                      <a:pt x="0" y="303"/>
                      <a:pt x="0" y="303"/>
                      <a:pt x="0" y="303"/>
                    </a:cubicBezTo>
                    <a:cubicBezTo>
                      <a:pt x="0" y="230"/>
                      <a:pt x="0" y="230"/>
                      <a:pt x="0" y="230"/>
                    </a:cubicBezTo>
                    <a:cubicBezTo>
                      <a:pt x="0" y="103"/>
                      <a:pt x="103" y="0"/>
                      <a:pt x="230" y="0"/>
                    </a:cubicBezTo>
                    <a:cubicBezTo>
                      <a:pt x="357" y="0"/>
                      <a:pt x="460" y="103"/>
                      <a:pt x="460" y="230"/>
                    </a:cubicBezTo>
                    <a:lnTo>
                      <a:pt x="460" y="30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latin typeface="Calibri" panose="020F0502020204030204" pitchFamily="34" charset="0"/>
                  <a:cs typeface="Calibri" panose="020F0502020204030204" pitchFamily="34" charset="0"/>
                </a:endParaRPr>
              </a:p>
            </p:txBody>
          </p:sp>
          <p:sp>
            <p:nvSpPr>
              <p:cNvPr id="128" name="Freeform 229">
                <a:extLst>
                  <a:ext uri="{FF2B5EF4-FFF2-40B4-BE49-F238E27FC236}">
                    <a16:creationId xmlns="" xmlns:a16="http://schemas.microsoft.com/office/drawing/2014/main" id="{ACA8C9C4-B06E-2D41-818F-9A5980DC5F11}"/>
                  </a:ext>
                </a:extLst>
              </p:cNvPr>
              <p:cNvSpPr>
                <a:spLocks noEditPoints="1"/>
              </p:cNvSpPr>
              <p:nvPr/>
            </p:nvSpPr>
            <p:spPr bwMode="auto">
              <a:xfrm>
                <a:off x="3768" y="605"/>
                <a:ext cx="100" cy="55"/>
              </a:xfrm>
              <a:custGeom>
                <a:avLst/>
                <a:gdLst>
                  <a:gd name="T0" fmla="*/ 165 w 168"/>
                  <a:gd name="T1" fmla="*/ 10 h 91"/>
                  <a:gd name="T2" fmla="*/ 149 w 168"/>
                  <a:gd name="T3" fmla="*/ 2 h 91"/>
                  <a:gd name="T4" fmla="*/ 68 w 168"/>
                  <a:gd name="T5" fmla="*/ 29 h 91"/>
                  <a:gd name="T6" fmla="*/ 38 w 168"/>
                  <a:gd name="T7" fmla="*/ 14 h 91"/>
                  <a:gd name="T8" fmla="*/ 0 w 168"/>
                  <a:gd name="T9" fmla="*/ 52 h 91"/>
                  <a:gd name="T10" fmla="*/ 38 w 168"/>
                  <a:gd name="T11" fmla="*/ 91 h 91"/>
                  <a:gd name="T12" fmla="*/ 76 w 168"/>
                  <a:gd name="T13" fmla="*/ 53 h 91"/>
                  <a:gd name="T14" fmla="*/ 157 w 168"/>
                  <a:gd name="T15" fmla="*/ 26 h 91"/>
                  <a:gd name="T16" fmla="*/ 165 w 168"/>
                  <a:gd name="T17" fmla="*/ 10 h 91"/>
                  <a:gd name="T18" fmla="*/ 38 w 168"/>
                  <a:gd name="T19" fmla="*/ 65 h 91"/>
                  <a:gd name="T20" fmla="*/ 25 w 168"/>
                  <a:gd name="T21" fmla="*/ 52 h 91"/>
                  <a:gd name="T22" fmla="*/ 38 w 168"/>
                  <a:gd name="T23" fmla="*/ 40 h 91"/>
                  <a:gd name="T24" fmla="*/ 51 w 168"/>
                  <a:gd name="T25" fmla="*/ 52 h 91"/>
                  <a:gd name="T26" fmla="*/ 38 w 168"/>
                  <a:gd name="T27" fmla="*/ 6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8" h="91">
                    <a:moveTo>
                      <a:pt x="165" y="10"/>
                    </a:moveTo>
                    <a:cubicBezTo>
                      <a:pt x="163" y="3"/>
                      <a:pt x="156" y="0"/>
                      <a:pt x="149" y="2"/>
                    </a:cubicBezTo>
                    <a:cubicBezTo>
                      <a:pt x="68" y="29"/>
                      <a:pt x="68" y="29"/>
                      <a:pt x="68" y="29"/>
                    </a:cubicBezTo>
                    <a:cubicBezTo>
                      <a:pt x="61" y="20"/>
                      <a:pt x="50" y="14"/>
                      <a:pt x="38" y="14"/>
                    </a:cubicBezTo>
                    <a:cubicBezTo>
                      <a:pt x="17" y="14"/>
                      <a:pt x="0" y="31"/>
                      <a:pt x="0" y="52"/>
                    </a:cubicBezTo>
                    <a:cubicBezTo>
                      <a:pt x="0" y="74"/>
                      <a:pt x="17" y="91"/>
                      <a:pt x="38" y="91"/>
                    </a:cubicBezTo>
                    <a:cubicBezTo>
                      <a:pt x="59" y="91"/>
                      <a:pt x="76" y="74"/>
                      <a:pt x="76" y="53"/>
                    </a:cubicBezTo>
                    <a:cubicBezTo>
                      <a:pt x="157" y="26"/>
                      <a:pt x="157" y="26"/>
                      <a:pt x="157" y="26"/>
                    </a:cubicBezTo>
                    <a:cubicBezTo>
                      <a:pt x="164" y="24"/>
                      <a:pt x="168" y="17"/>
                      <a:pt x="165" y="10"/>
                    </a:cubicBezTo>
                    <a:close/>
                    <a:moveTo>
                      <a:pt x="38" y="65"/>
                    </a:moveTo>
                    <a:cubicBezTo>
                      <a:pt x="31" y="65"/>
                      <a:pt x="25" y="59"/>
                      <a:pt x="25" y="52"/>
                    </a:cubicBezTo>
                    <a:cubicBezTo>
                      <a:pt x="25" y="45"/>
                      <a:pt x="31" y="40"/>
                      <a:pt x="38" y="40"/>
                    </a:cubicBezTo>
                    <a:cubicBezTo>
                      <a:pt x="45" y="40"/>
                      <a:pt x="51" y="45"/>
                      <a:pt x="51" y="52"/>
                    </a:cubicBezTo>
                    <a:cubicBezTo>
                      <a:pt x="51" y="59"/>
                      <a:pt x="45" y="65"/>
                      <a:pt x="38" y="65"/>
                    </a:cubicBezTo>
                    <a:close/>
                  </a:path>
                </a:pathLst>
              </a:custGeom>
              <a:solidFill>
                <a:srgbClr val="00B38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latin typeface="Calibri" panose="020F0502020204030204" pitchFamily="34" charset="0"/>
                  <a:cs typeface="Calibri" panose="020F0502020204030204" pitchFamily="34" charset="0"/>
                </a:endParaRPr>
              </a:p>
            </p:txBody>
          </p:sp>
        </p:grpSp>
        <p:sp>
          <p:nvSpPr>
            <p:cNvPr id="136" name="TextBox 135">
              <a:extLst>
                <a:ext uri="{FF2B5EF4-FFF2-40B4-BE49-F238E27FC236}">
                  <a16:creationId xmlns="" xmlns:a16="http://schemas.microsoft.com/office/drawing/2014/main" id="{84F40284-FEC2-3042-969F-9A9FA2B26B61}"/>
                </a:ext>
              </a:extLst>
            </p:cNvPr>
            <p:cNvSpPr txBox="1"/>
            <p:nvPr/>
          </p:nvSpPr>
          <p:spPr>
            <a:xfrm>
              <a:off x="9188929" y="2091283"/>
              <a:ext cx="1239333" cy="428813"/>
            </a:xfrm>
            <a:prstGeom prst="rect">
              <a:avLst/>
            </a:prstGeom>
            <a:noFill/>
          </p:spPr>
          <p:txBody>
            <a:bodyPr wrap="none" lIns="0" tIns="0" rIns="0" bIns="0" rtlCol="0">
              <a:noAutofit/>
            </a:bodyPr>
            <a:lstStyle/>
            <a:p>
              <a:pPr>
                <a:lnSpc>
                  <a:spcPct val="90000"/>
                </a:lnSpc>
              </a:pPr>
              <a:endParaRPr lang="en-US" sz="1200" b="1" dirty="0">
                <a:latin typeface="Calibri" panose="020F0502020204030204" pitchFamily="34" charset="0"/>
                <a:cs typeface="Calibri" panose="020F0502020204030204" pitchFamily="34" charset="0"/>
              </a:endParaRPr>
            </a:p>
          </p:txBody>
        </p:sp>
      </p:grpSp>
      <p:grpSp>
        <p:nvGrpSpPr>
          <p:cNvPr id="216" name="Group 215">
            <a:extLst>
              <a:ext uri="{FF2B5EF4-FFF2-40B4-BE49-F238E27FC236}">
                <a16:creationId xmlns="" xmlns:a16="http://schemas.microsoft.com/office/drawing/2014/main" id="{46816CF2-B31E-944C-BD2C-7765F9FD0999}"/>
              </a:ext>
            </a:extLst>
          </p:cNvPr>
          <p:cNvGrpSpPr/>
          <p:nvPr/>
        </p:nvGrpSpPr>
        <p:grpSpPr>
          <a:xfrm>
            <a:off x="2409605" y="922274"/>
            <a:ext cx="1025987" cy="805775"/>
            <a:chOff x="3212807" y="2091283"/>
            <a:chExt cx="1367982" cy="1074366"/>
          </a:xfrm>
        </p:grpSpPr>
        <p:sp>
          <p:nvSpPr>
            <p:cNvPr id="121" name="TextBox 120">
              <a:extLst>
                <a:ext uri="{FF2B5EF4-FFF2-40B4-BE49-F238E27FC236}">
                  <a16:creationId xmlns="" xmlns:a16="http://schemas.microsoft.com/office/drawing/2014/main" id="{D8691ADE-050F-1349-BF5D-9F590B8AA908}"/>
                </a:ext>
              </a:extLst>
            </p:cNvPr>
            <p:cNvSpPr txBox="1"/>
            <p:nvPr/>
          </p:nvSpPr>
          <p:spPr>
            <a:xfrm>
              <a:off x="3616511" y="2091283"/>
              <a:ext cx="847164" cy="450571"/>
            </a:xfrm>
            <a:prstGeom prst="rect">
              <a:avLst/>
            </a:prstGeom>
            <a:noFill/>
          </p:spPr>
          <p:txBody>
            <a:bodyPr wrap="none" lIns="0" tIns="0" rIns="0" bIns="0" rtlCol="0">
              <a:noAutofit/>
            </a:bodyPr>
            <a:lstStyle/>
            <a:p>
              <a:pPr>
                <a:lnSpc>
                  <a:spcPct val="90000"/>
                </a:lnSpc>
              </a:pPr>
              <a:r>
                <a:rPr lang="en-US" sz="1350" b="1" dirty="0">
                  <a:latin typeface="Calibri" panose="020F0502020204030204" pitchFamily="34" charset="0"/>
                  <a:cs typeface="Calibri" panose="020F0502020204030204" pitchFamily="34" charset="0"/>
                </a:rPr>
                <a:t>IDEs</a:t>
              </a:r>
            </a:p>
            <a:p>
              <a:pPr>
                <a:lnSpc>
                  <a:spcPct val="90000"/>
                </a:lnSpc>
              </a:pPr>
              <a:endParaRPr lang="en-US" sz="1350" b="1" dirty="0">
                <a:latin typeface="Calibri" panose="020F0502020204030204" pitchFamily="34" charset="0"/>
                <a:cs typeface="Calibri" panose="020F0502020204030204" pitchFamily="34" charset="0"/>
              </a:endParaRPr>
            </a:p>
            <a:p>
              <a:pPr>
                <a:lnSpc>
                  <a:spcPct val="90000"/>
                </a:lnSpc>
              </a:pPr>
              <a:endParaRPr lang="en-US" sz="1350" b="1" dirty="0">
                <a:latin typeface="Calibri" panose="020F0502020204030204" pitchFamily="34" charset="0"/>
                <a:cs typeface="Calibri" panose="020F0502020204030204" pitchFamily="34" charset="0"/>
              </a:endParaRPr>
            </a:p>
            <a:p>
              <a:pPr>
                <a:lnSpc>
                  <a:spcPct val="90000"/>
                </a:lnSpc>
              </a:pPr>
              <a:endParaRPr lang="en-US" sz="1350" b="1" dirty="0">
                <a:latin typeface="Calibri" panose="020F0502020204030204" pitchFamily="34" charset="0"/>
                <a:cs typeface="Calibri" panose="020F0502020204030204" pitchFamily="34" charset="0"/>
              </a:endParaRPr>
            </a:p>
          </p:txBody>
        </p:sp>
        <p:pic>
          <p:nvPicPr>
            <p:cNvPr id="140" name="Picture 139">
              <a:extLst>
                <a:ext uri="{FF2B5EF4-FFF2-40B4-BE49-F238E27FC236}">
                  <a16:creationId xmlns="" xmlns:a16="http://schemas.microsoft.com/office/drawing/2014/main" id="{F7FD6BBD-FB35-B243-96F0-83C0E90309E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212807" y="2397299"/>
              <a:ext cx="1367982" cy="768350"/>
            </a:xfrm>
            <a:prstGeom prst="rect">
              <a:avLst/>
            </a:prstGeom>
          </p:spPr>
        </p:pic>
      </p:grpSp>
      <p:grpSp>
        <p:nvGrpSpPr>
          <p:cNvPr id="224" name="Group 223">
            <a:extLst>
              <a:ext uri="{FF2B5EF4-FFF2-40B4-BE49-F238E27FC236}">
                <a16:creationId xmlns="" xmlns:a16="http://schemas.microsoft.com/office/drawing/2014/main" id="{AC6C5B3C-9585-0A43-B84C-070EB27A43D3}"/>
              </a:ext>
            </a:extLst>
          </p:cNvPr>
          <p:cNvGrpSpPr/>
          <p:nvPr/>
        </p:nvGrpSpPr>
        <p:grpSpPr>
          <a:xfrm>
            <a:off x="5396449" y="926608"/>
            <a:ext cx="630239" cy="692147"/>
            <a:chOff x="7195264" y="2097060"/>
            <a:chExt cx="840319" cy="922863"/>
          </a:xfrm>
        </p:grpSpPr>
        <p:sp>
          <p:nvSpPr>
            <p:cNvPr id="123" name="TextBox 122">
              <a:extLst>
                <a:ext uri="{FF2B5EF4-FFF2-40B4-BE49-F238E27FC236}">
                  <a16:creationId xmlns="" xmlns:a16="http://schemas.microsoft.com/office/drawing/2014/main" id="{2161CAB8-6D98-6449-9AAC-9DA889502EE0}"/>
                </a:ext>
              </a:extLst>
            </p:cNvPr>
            <p:cNvSpPr txBox="1"/>
            <p:nvPr/>
          </p:nvSpPr>
          <p:spPr>
            <a:xfrm>
              <a:off x="7366694" y="2097060"/>
              <a:ext cx="505851" cy="181060"/>
            </a:xfrm>
            <a:prstGeom prst="rect">
              <a:avLst/>
            </a:prstGeom>
            <a:noFill/>
          </p:spPr>
          <p:txBody>
            <a:bodyPr wrap="none" lIns="0" tIns="0" rIns="0" bIns="0" rtlCol="0">
              <a:noAutofit/>
            </a:bodyPr>
            <a:lstStyle/>
            <a:p>
              <a:pPr>
                <a:lnSpc>
                  <a:spcPct val="90000"/>
                </a:lnSpc>
              </a:pPr>
              <a:r>
                <a:rPr lang="en-US" sz="1350" b="1" dirty="0">
                  <a:latin typeface="Calibri" panose="020F0502020204030204" pitchFamily="34" charset="0"/>
                  <a:cs typeface="Calibri" panose="020F0502020204030204" pitchFamily="34" charset="0"/>
                </a:rPr>
                <a:t>Data</a:t>
              </a:r>
            </a:p>
            <a:p>
              <a:pPr>
                <a:lnSpc>
                  <a:spcPct val="90000"/>
                </a:lnSpc>
              </a:pPr>
              <a:endParaRPr lang="en-US" sz="1350" b="1" dirty="0">
                <a:latin typeface="Calibri" panose="020F0502020204030204" pitchFamily="34" charset="0"/>
                <a:cs typeface="Calibri" panose="020F0502020204030204" pitchFamily="34" charset="0"/>
              </a:endParaRPr>
            </a:p>
          </p:txBody>
        </p:sp>
        <p:pic>
          <p:nvPicPr>
            <p:cNvPr id="141" name="Picture 140">
              <a:extLst>
                <a:ext uri="{FF2B5EF4-FFF2-40B4-BE49-F238E27FC236}">
                  <a16:creationId xmlns="" xmlns:a16="http://schemas.microsoft.com/office/drawing/2014/main" id="{5C3E988B-CA6C-454E-9907-13A40E667CFA}"/>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195264" y="2434562"/>
              <a:ext cx="840319" cy="585361"/>
            </a:xfrm>
            <a:prstGeom prst="rect">
              <a:avLst/>
            </a:prstGeom>
          </p:spPr>
        </p:pic>
      </p:grpSp>
      <p:grpSp>
        <p:nvGrpSpPr>
          <p:cNvPr id="225" name="Group 224">
            <a:extLst>
              <a:ext uri="{FF2B5EF4-FFF2-40B4-BE49-F238E27FC236}">
                <a16:creationId xmlns="" xmlns:a16="http://schemas.microsoft.com/office/drawing/2014/main" id="{F03A0209-505F-8447-9DFA-0682A1102E98}"/>
              </a:ext>
            </a:extLst>
          </p:cNvPr>
          <p:cNvGrpSpPr/>
          <p:nvPr/>
        </p:nvGrpSpPr>
        <p:grpSpPr>
          <a:xfrm>
            <a:off x="6176882" y="915879"/>
            <a:ext cx="548586" cy="712499"/>
            <a:chOff x="8235843" y="2082755"/>
            <a:chExt cx="731448" cy="949999"/>
          </a:xfrm>
        </p:grpSpPr>
        <p:pic>
          <p:nvPicPr>
            <p:cNvPr id="142" name="Picture 125" descr="instant-cluster.png">
              <a:extLst>
                <a:ext uri="{FF2B5EF4-FFF2-40B4-BE49-F238E27FC236}">
                  <a16:creationId xmlns="" xmlns:a16="http://schemas.microsoft.com/office/drawing/2014/main" id="{35E990A4-47D9-E542-A0DE-DDFA86A16484}"/>
                </a:ext>
              </a:extLst>
            </p:cNvPr>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bwMode="auto">
            <a:xfrm>
              <a:off x="8281491" y="2346954"/>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 name="TextBox 142">
              <a:extLst>
                <a:ext uri="{FF2B5EF4-FFF2-40B4-BE49-F238E27FC236}">
                  <a16:creationId xmlns="" xmlns:a16="http://schemas.microsoft.com/office/drawing/2014/main" id="{17D2B25C-2765-5442-A22F-56A486ED4742}"/>
                </a:ext>
              </a:extLst>
            </p:cNvPr>
            <p:cNvSpPr txBox="1"/>
            <p:nvPr/>
          </p:nvSpPr>
          <p:spPr>
            <a:xfrm>
              <a:off x="8235843" y="2082755"/>
              <a:ext cx="505851" cy="181060"/>
            </a:xfrm>
            <a:prstGeom prst="rect">
              <a:avLst/>
            </a:prstGeom>
            <a:noFill/>
          </p:spPr>
          <p:txBody>
            <a:bodyPr wrap="none" lIns="0" tIns="0" rIns="0" bIns="0" rtlCol="0">
              <a:noAutofit/>
            </a:bodyPr>
            <a:lstStyle/>
            <a:p>
              <a:pPr>
                <a:lnSpc>
                  <a:spcPct val="90000"/>
                </a:lnSpc>
              </a:pPr>
              <a:endParaRPr lang="en-US" sz="1350" b="1" dirty="0">
                <a:latin typeface="Calibri" panose="020F0502020204030204" pitchFamily="34" charset="0"/>
                <a:cs typeface="Calibri" panose="020F0502020204030204" pitchFamily="34" charset="0"/>
              </a:endParaRPr>
            </a:p>
          </p:txBody>
        </p:sp>
      </p:grpSp>
      <p:grpSp>
        <p:nvGrpSpPr>
          <p:cNvPr id="227" name="Group 226">
            <a:extLst>
              <a:ext uri="{FF2B5EF4-FFF2-40B4-BE49-F238E27FC236}">
                <a16:creationId xmlns="" xmlns:a16="http://schemas.microsoft.com/office/drawing/2014/main" id="{51032033-751E-AB4D-B173-B3A4D8AC9AE0}"/>
              </a:ext>
            </a:extLst>
          </p:cNvPr>
          <p:cNvGrpSpPr/>
          <p:nvPr/>
        </p:nvGrpSpPr>
        <p:grpSpPr>
          <a:xfrm>
            <a:off x="7855108" y="856845"/>
            <a:ext cx="600228" cy="778330"/>
            <a:chOff x="10473477" y="2004044"/>
            <a:chExt cx="800304" cy="1037773"/>
          </a:xfrm>
        </p:grpSpPr>
        <p:sp>
          <p:nvSpPr>
            <p:cNvPr id="148" name="Curved Up Arrow 147">
              <a:extLst>
                <a:ext uri="{FF2B5EF4-FFF2-40B4-BE49-F238E27FC236}">
                  <a16:creationId xmlns="" xmlns:a16="http://schemas.microsoft.com/office/drawing/2014/main" id="{9C240DEF-D903-1941-8BE3-452B1504BC53}"/>
                </a:ext>
              </a:extLst>
            </p:cNvPr>
            <p:cNvSpPr/>
            <p:nvPr/>
          </p:nvSpPr>
          <p:spPr bwMode="ltGray">
            <a:xfrm>
              <a:off x="10697071" y="2581584"/>
              <a:ext cx="576710" cy="460233"/>
            </a:xfrm>
            <a:prstGeom prst="curvedUpArrow">
              <a:avLst/>
            </a:prstGeom>
            <a:solidFill>
              <a:srgbClr val="01A982"/>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1350" dirty="0" err="1">
                <a:solidFill>
                  <a:schemeClr val="tx1"/>
                </a:solidFill>
                <a:latin typeface="Calibri" panose="020F0502020204030204" pitchFamily="34" charset="0"/>
                <a:cs typeface="Calibri" panose="020F0502020204030204" pitchFamily="34" charset="0"/>
              </a:endParaRPr>
            </a:p>
          </p:txBody>
        </p:sp>
        <p:sp>
          <p:nvSpPr>
            <p:cNvPr id="146" name="TextBox 145">
              <a:extLst>
                <a:ext uri="{FF2B5EF4-FFF2-40B4-BE49-F238E27FC236}">
                  <a16:creationId xmlns="" xmlns:a16="http://schemas.microsoft.com/office/drawing/2014/main" id="{7FC05E21-C951-3A44-BBF6-601825A2E1DA}"/>
                </a:ext>
              </a:extLst>
            </p:cNvPr>
            <p:cNvSpPr txBox="1"/>
            <p:nvPr/>
          </p:nvSpPr>
          <p:spPr>
            <a:xfrm>
              <a:off x="10473477" y="2004044"/>
              <a:ext cx="505851" cy="299193"/>
            </a:xfrm>
            <a:prstGeom prst="rect">
              <a:avLst/>
            </a:prstGeom>
            <a:noFill/>
          </p:spPr>
          <p:txBody>
            <a:bodyPr wrap="none" lIns="0" tIns="0" rIns="0" bIns="0" rtlCol="0">
              <a:noAutofit/>
            </a:bodyPr>
            <a:lstStyle/>
            <a:p>
              <a:pPr>
                <a:lnSpc>
                  <a:spcPct val="90000"/>
                </a:lnSpc>
              </a:pPr>
              <a:endParaRPr lang="en-US" sz="1350" b="1" dirty="0">
                <a:latin typeface="Calibri" panose="020F0502020204030204" pitchFamily="34" charset="0"/>
                <a:cs typeface="Calibri" panose="020F0502020204030204" pitchFamily="34" charset="0"/>
              </a:endParaRPr>
            </a:p>
          </p:txBody>
        </p:sp>
        <p:sp>
          <p:nvSpPr>
            <p:cNvPr id="147" name="TextBox 146">
              <a:extLst>
                <a:ext uri="{FF2B5EF4-FFF2-40B4-BE49-F238E27FC236}">
                  <a16:creationId xmlns="" xmlns:a16="http://schemas.microsoft.com/office/drawing/2014/main" id="{90623F4F-CFEC-D248-BDB5-4511F84A9354}"/>
                </a:ext>
              </a:extLst>
            </p:cNvPr>
            <p:cNvSpPr txBox="1"/>
            <p:nvPr/>
          </p:nvSpPr>
          <p:spPr>
            <a:xfrm>
              <a:off x="10698365" y="2490056"/>
              <a:ext cx="505851" cy="529868"/>
            </a:xfrm>
            <a:prstGeom prst="rect">
              <a:avLst/>
            </a:prstGeom>
            <a:noFill/>
          </p:spPr>
          <p:txBody>
            <a:bodyPr wrap="none" lIns="0" tIns="0" rIns="0" bIns="0" rtlCol="0">
              <a:noAutofit/>
            </a:bodyPr>
            <a:lstStyle/>
            <a:p>
              <a:pPr>
                <a:lnSpc>
                  <a:spcPct val="90000"/>
                </a:lnSpc>
              </a:pPr>
              <a:r>
                <a:rPr lang="en-US" sz="3000" dirty="0">
                  <a:ln w="0">
                    <a:solidFill>
                      <a:srgbClr val="FF0000"/>
                    </a:solidFill>
                  </a:ln>
                  <a:solidFill>
                    <a:schemeClr val="accent1"/>
                  </a:solidFill>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rPr>
                <a:t>$</a:t>
              </a:r>
            </a:p>
          </p:txBody>
        </p:sp>
      </p:grpSp>
      <p:grpSp>
        <p:nvGrpSpPr>
          <p:cNvPr id="228" name="Group 227">
            <a:extLst>
              <a:ext uri="{FF2B5EF4-FFF2-40B4-BE49-F238E27FC236}">
                <a16:creationId xmlns="" xmlns:a16="http://schemas.microsoft.com/office/drawing/2014/main" id="{B05D1D4B-71D4-DB45-97EB-A9D501573150}"/>
              </a:ext>
            </a:extLst>
          </p:cNvPr>
          <p:cNvGrpSpPr/>
          <p:nvPr/>
        </p:nvGrpSpPr>
        <p:grpSpPr>
          <a:xfrm>
            <a:off x="1439952" y="1945875"/>
            <a:ext cx="7244586" cy="688450"/>
            <a:chOff x="1919936" y="3456084"/>
            <a:chExt cx="9659448" cy="917933"/>
          </a:xfrm>
        </p:grpSpPr>
        <p:sp>
          <p:nvSpPr>
            <p:cNvPr id="75" name="Rectangle 74">
              <a:extLst>
                <a:ext uri="{FF2B5EF4-FFF2-40B4-BE49-F238E27FC236}">
                  <a16:creationId xmlns="" xmlns:a16="http://schemas.microsoft.com/office/drawing/2014/main" id="{BDD6DE27-E725-EC47-BDE1-FF9185763C3B}"/>
                </a:ext>
              </a:extLst>
            </p:cNvPr>
            <p:cNvSpPr/>
            <p:nvPr/>
          </p:nvSpPr>
          <p:spPr bwMode="ltGray">
            <a:xfrm>
              <a:off x="1919936" y="3456084"/>
              <a:ext cx="9659448" cy="917933"/>
            </a:xfrm>
            <a:prstGeom prst="rect">
              <a:avLst/>
            </a:prstGeom>
            <a:noFill/>
            <a:ln w="508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pPr>
              <a:r>
                <a:rPr lang="en-US" sz="1350" b="1" dirty="0">
                  <a:solidFill>
                    <a:sysClr val="windowText" lastClr="000000"/>
                  </a:solidFill>
                  <a:latin typeface="Calibri" panose="020F0502020204030204" pitchFamily="34" charset="0"/>
                  <a:cs typeface="Calibri" panose="020F0502020204030204" pitchFamily="34" charset="0"/>
                </a:rPr>
                <a:t>TEMPLATES &amp; AUTOMATION </a:t>
              </a:r>
            </a:p>
          </p:txBody>
        </p:sp>
        <p:sp>
          <p:nvSpPr>
            <p:cNvPr id="76" name="TextBox 75">
              <a:extLst>
                <a:ext uri="{FF2B5EF4-FFF2-40B4-BE49-F238E27FC236}">
                  <a16:creationId xmlns="" xmlns:a16="http://schemas.microsoft.com/office/drawing/2014/main" id="{D8FAC6F4-1948-C947-AEC4-6A71C45C349B}"/>
                </a:ext>
              </a:extLst>
            </p:cNvPr>
            <p:cNvSpPr txBox="1"/>
            <p:nvPr/>
          </p:nvSpPr>
          <p:spPr>
            <a:xfrm>
              <a:off x="2393576" y="4128247"/>
              <a:ext cx="0" cy="0"/>
            </a:xfrm>
            <a:prstGeom prst="rect">
              <a:avLst/>
            </a:prstGeom>
            <a:noFill/>
          </p:spPr>
          <p:txBody>
            <a:bodyPr wrap="none" lIns="0" tIns="0" rIns="0" bIns="0" rtlCol="0">
              <a:noAutofit/>
            </a:bodyPr>
            <a:lstStyle/>
            <a:p>
              <a:pPr>
                <a:lnSpc>
                  <a:spcPct val="90000"/>
                </a:lnSpc>
              </a:pPr>
              <a:endParaRPr lang="en-US" sz="1350">
                <a:latin typeface="Calibri" panose="020F0502020204030204" pitchFamily="34" charset="0"/>
                <a:cs typeface="Calibri" panose="020F0502020204030204" pitchFamily="34" charset="0"/>
              </a:endParaRPr>
            </a:p>
          </p:txBody>
        </p:sp>
        <p:grpSp>
          <p:nvGrpSpPr>
            <p:cNvPr id="156" name="Group 155">
              <a:extLst>
                <a:ext uri="{FF2B5EF4-FFF2-40B4-BE49-F238E27FC236}">
                  <a16:creationId xmlns="" xmlns:a16="http://schemas.microsoft.com/office/drawing/2014/main" id="{5BFB4634-E1AF-A24A-B3A5-1F06923B001F}"/>
                </a:ext>
              </a:extLst>
            </p:cNvPr>
            <p:cNvGrpSpPr/>
            <p:nvPr/>
          </p:nvGrpSpPr>
          <p:grpSpPr>
            <a:xfrm>
              <a:off x="5808499" y="3569454"/>
              <a:ext cx="1806924" cy="730414"/>
              <a:chOff x="1721225" y="1963269"/>
              <a:chExt cx="6316933" cy="2420473"/>
            </a:xfrm>
            <a:solidFill>
              <a:srgbClr val="01A982"/>
            </a:solidFill>
          </p:grpSpPr>
          <p:sp>
            <p:nvSpPr>
              <p:cNvPr id="157" name="Oval 156">
                <a:extLst>
                  <a:ext uri="{FF2B5EF4-FFF2-40B4-BE49-F238E27FC236}">
                    <a16:creationId xmlns="" xmlns:a16="http://schemas.microsoft.com/office/drawing/2014/main" id="{2464DC5F-B4FC-E94C-88C6-F1A5DD6BFAAC}"/>
                  </a:ext>
                </a:extLst>
              </p:cNvPr>
              <p:cNvSpPr/>
              <p:nvPr/>
            </p:nvSpPr>
            <p:spPr bwMode="ltGray">
              <a:xfrm>
                <a:off x="1721225" y="2770092"/>
                <a:ext cx="806822" cy="806823"/>
              </a:xfrm>
              <a:prstGeom prst="ellipse">
                <a:avLst/>
              </a:prstGeom>
              <a:grp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1350" dirty="0" err="1">
                  <a:latin typeface="Calibri" panose="020F0502020204030204" pitchFamily="34" charset="0"/>
                  <a:cs typeface="Calibri" panose="020F0502020204030204" pitchFamily="34" charset="0"/>
                </a:endParaRPr>
              </a:p>
            </p:txBody>
          </p:sp>
          <p:sp>
            <p:nvSpPr>
              <p:cNvPr id="158" name="Oval 157">
                <a:extLst>
                  <a:ext uri="{FF2B5EF4-FFF2-40B4-BE49-F238E27FC236}">
                    <a16:creationId xmlns="" xmlns:a16="http://schemas.microsoft.com/office/drawing/2014/main" id="{B66D519C-6E4F-0E47-96BB-4A55259DADD5}"/>
                  </a:ext>
                </a:extLst>
              </p:cNvPr>
              <p:cNvSpPr/>
              <p:nvPr/>
            </p:nvSpPr>
            <p:spPr bwMode="ltGray">
              <a:xfrm>
                <a:off x="3124199" y="1963269"/>
                <a:ext cx="806822" cy="806823"/>
              </a:xfrm>
              <a:prstGeom prst="ellipse">
                <a:avLst/>
              </a:prstGeom>
              <a:grp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1350" dirty="0" err="1">
                  <a:latin typeface="Calibri" panose="020F0502020204030204" pitchFamily="34" charset="0"/>
                  <a:cs typeface="Calibri" panose="020F0502020204030204" pitchFamily="34" charset="0"/>
                </a:endParaRPr>
              </a:p>
            </p:txBody>
          </p:sp>
          <p:sp>
            <p:nvSpPr>
              <p:cNvPr id="159" name="Oval 158">
                <a:extLst>
                  <a:ext uri="{FF2B5EF4-FFF2-40B4-BE49-F238E27FC236}">
                    <a16:creationId xmlns="" xmlns:a16="http://schemas.microsoft.com/office/drawing/2014/main" id="{7BAA4B88-CC26-0D40-ABC3-A00AA50DFE11}"/>
                  </a:ext>
                </a:extLst>
              </p:cNvPr>
              <p:cNvSpPr/>
              <p:nvPr/>
            </p:nvSpPr>
            <p:spPr bwMode="ltGray">
              <a:xfrm>
                <a:off x="3124199" y="3576919"/>
                <a:ext cx="806822" cy="806823"/>
              </a:xfrm>
              <a:prstGeom prst="ellipse">
                <a:avLst/>
              </a:prstGeom>
              <a:grp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1350" dirty="0" err="1">
                  <a:latin typeface="Calibri" panose="020F0502020204030204" pitchFamily="34" charset="0"/>
                  <a:cs typeface="Calibri" panose="020F0502020204030204" pitchFamily="34" charset="0"/>
                </a:endParaRPr>
              </a:p>
            </p:txBody>
          </p:sp>
          <p:sp>
            <p:nvSpPr>
              <p:cNvPr id="160" name="Oval 159">
                <a:extLst>
                  <a:ext uri="{FF2B5EF4-FFF2-40B4-BE49-F238E27FC236}">
                    <a16:creationId xmlns="" xmlns:a16="http://schemas.microsoft.com/office/drawing/2014/main" id="{6FC17C13-B432-304C-9009-0C9E9F5BAA65}"/>
                  </a:ext>
                </a:extLst>
              </p:cNvPr>
              <p:cNvSpPr/>
              <p:nvPr/>
            </p:nvSpPr>
            <p:spPr bwMode="ltGray">
              <a:xfrm>
                <a:off x="4527177" y="1963269"/>
                <a:ext cx="806822" cy="806823"/>
              </a:xfrm>
              <a:prstGeom prst="ellipse">
                <a:avLst/>
              </a:prstGeom>
              <a:grp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1350" dirty="0" err="1">
                  <a:latin typeface="Calibri" panose="020F0502020204030204" pitchFamily="34" charset="0"/>
                  <a:cs typeface="Calibri" panose="020F0502020204030204" pitchFamily="34" charset="0"/>
                </a:endParaRPr>
              </a:p>
            </p:txBody>
          </p:sp>
          <p:sp>
            <p:nvSpPr>
              <p:cNvPr id="161" name="Oval 160">
                <a:extLst>
                  <a:ext uri="{FF2B5EF4-FFF2-40B4-BE49-F238E27FC236}">
                    <a16:creationId xmlns="" xmlns:a16="http://schemas.microsoft.com/office/drawing/2014/main" id="{0E5FBF0D-9317-C240-B511-A6D045D3E07C}"/>
                  </a:ext>
                </a:extLst>
              </p:cNvPr>
              <p:cNvSpPr/>
              <p:nvPr/>
            </p:nvSpPr>
            <p:spPr bwMode="ltGray">
              <a:xfrm>
                <a:off x="4527177" y="3576919"/>
                <a:ext cx="806822" cy="806823"/>
              </a:xfrm>
              <a:prstGeom prst="ellipse">
                <a:avLst/>
              </a:prstGeom>
              <a:grp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1350" dirty="0" err="1">
                  <a:latin typeface="Calibri" panose="020F0502020204030204" pitchFamily="34" charset="0"/>
                  <a:cs typeface="Calibri" panose="020F0502020204030204" pitchFamily="34" charset="0"/>
                </a:endParaRPr>
              </a:p>
            </p:txBody>
          </p:sp>
          <p:sp>
            <p:nvSpPr>
              <p:cNvPr id="162" name="Oval 161">
                <a:extLst>
                  <a:ext uri="{FF2B5EF4-FFF2-40B4-BE49-F238E27FC236}">
                    <a16:creationId xmlns="" xmlns:a16="http://schemas.microsoft.com/office/drawing/2014/main" id="{584A1104-E60B-C348-BC1E-D8BE276AFAB0}"/>
                  </a:ext>
                </a:extLst>
              </p:cNvPr>
              <p:cNvSpPr/>
              <p:nvPr/>
            </p:nvSpPr>
            <p:spPr bwMode="ltGray">
              <a:xfrm>
                <a:off x="5879256" y="1963269"/>
                <a:ext cx="806822" cy="806823"/>
              </a:xfrm>
              <a:prstGeom prst="ellipse">
                <a:avLst/>
              </a:prstGeom>
              <a:grp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1350" dirty="0" err="1">
                  <a:latin typeface="Calibri" panose="020F0502020204030204" pitchFamily="34" charset="0"/>
                  <a:cs typeface="Calibri" panose="020F0502020204030204" pitchFamily="34" charset="0"/>
                </a:endParaRPr>
              </a:p>
            </p:txBody>
          </p:sp>
          <p:sp>
            <p:nvSpPr>
              <p:cNvPr id="163" name="Oval 162">
                <a:extLst>
                  <a:ext uri="{FF2B5EF4-FFF2-40B4-BE49-F238E27FC236}">
                    <a16:creationId xmlns="" xmlns:a16="http://schemas.microsoft.com/office/drawing/2014/main" id="{0B5A4DE7-E18B-AD40-BB79-57B334CFC62C}"/>
                  </a:ext>
                </a:extLst>
              </p:cNvPr>
              <p:cNvSpPr/>
              <p:nvPr/>
            </p:nvSpPr>
            <p:spPr bwMode="ltGray">
              <a:xfrm>
                <a:off x="7231336" y="2690998"/>
                <a:ext cx="806822" cy="806823"/>
              </a:xfrm>
              <a:prstGeom prst="ellipse">
                <a:avLst/>
              </a:prstGeom>
              <a:grp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1350" dirty="0" err="1">
                  <a:latin typeface="Calibri" panose="020F0502020204030204" pitchFamily="34" charset="0"/>
                  <a:cs typeface="Calibri" panose="020F0502020204030204" pitchFamily="34" charset="0"/>
                </a:endParaRPr>
              </a:p>
            </p:txBody>
          </p:sp>
          <p:sp>
            <p:nvSpPr>
              <p:cNvPr id="164" name="Oval 163">
                <a:extLst>
                  <a:ext uri="{FF2B5EF4-FFF2-40B4-BE49-F238E27FC236}">
                    <a16:creationId xmlns="" xmlns:a16="http://schemas.microsoft.com/office/drawing/2014/main" id="{C09319CF-5DE2-F046-8F57-BD0F4E8B2103}"/>
                  </a:ext>
                </a:extLst>
              </p:cNvPr>
              <p:cNvSpPr/>
              <p:nvPr/>
            </p:nvSpPr>
            <p:spPr bwMode="ltGray">
              <a:xfrm>
                <a:off x="5930150" y="3576919"/>
                <a:ext cx="806822" cy="806823"/>
              </a:xfrm>
              <a:prstGeom prst="ellipse">
                <a:avLst/>
              </a:prstGeom>
              <a:grp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1350" dirty="0" err="1">
                  <a:latin typeface="Calibri" panose="020F0502020204030204" pitchFamily="34" charset="0"/>
                  <a:cs typeface="Calibri" panose="020F0502020204030204" pitchFamily="34" charset="0"/>
                </a:endParaRPr>
              </a:p>
            </p:txBody>
          </p:sp>
          <p:cxnSp>
            <p:nvCxnSpPr>
              <p:cNvPr id="165" name="Straight Connector 164">
                <a:extLst>
                  <a:ext uri="{FF2B5EF4-FFF2-40B4-BE49-F238E27FC236}">
                    <a16:creationId xmlns="" xmlns:a16="http://schemas.microsoft.com/office/drawing/2014/main" id="{3A8AC4D2-3592-B045-94F9-43AF0EE375F3}"/>
                  </a:ext>
                </a:extLst>
              </p:cNvPr>
              <p:cNvCxnSpPr/>
              <p:nvPr/>
            </p:nvCxnSpPr>
            <p:spPr>
              <a:xfrm flipV="1">
                <a:off x="2528047" y="2581833"/>
                <a:ext cx="596152" cy="349623"/>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 xmlns:a16="http://schemas.microsoft.com/office/drawing/2014/main" id="{3750657F-5863-1A46-B5CD-38A5C6C50297}"/>
                  </a:ext>
                </a:extLst>
              </p:cNvPr>
              <p:cNvCxnSpPr>
                <a:cxnSpLocks/>
              </p:cNvCxnSpPr>
              <p:nvPr/>
            </p:nvCxnSpPr>
            <p:spPr>
              <a:xfrm>
                <a:off x="2477153" y="3497821"/>
                <a:ext cx="596152" cy="349626"/>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 xmlns:a16="http://schemas.microsoft.com/office/drawing/2014/main" id="{B50F8FC9-A049-1D40-895C-A5BB3C2B424E}"/>
                  </a:ext>
                </a:extLst>
              </p:cNvPr>
              <p:cNvCxnSpPr>
                <a:cxnSpLocks/>
              </p:cNvCxnSpPr>
              <p:nvPr/>
            </p:nvCxnSpPr>
            <p:spPr>
              <a:xfrm>
                <a:off x="3914684" y="2353235"/>
                <a:ext cx="612492" cy="0"/>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a:extLst>
                  <a:ext uri="{FF2B5EF4-FFF2-40B4-BE49-F238E27FC236}">
                    <a16:creationId xmlns="" xmlns:a16="http://schemas.microsoft.com/office/drawing/2014/main" id="{D8179883-B20F-B44E-87B7-E2ED054C3BD8}"/>
                  </a:ext>
                </a:extLst>
              </p:cNvPr>
              <p:cNvCxnSpPr>
                <a:cxnSpLocks/>
              </p:cNvCxnSpPr>
              <p:nvPr/>
            </p:nvCxnSpPr>
            <p:spPr>
              <a:xfrm>
                <a:off x="3914681" y="3971365"/>
                <a:ext cx="612492" cy="0"/>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a:extLst>
                  <a:ext uri="{FF2B5EF4-FFF2-40B4-BE49-F238E27FC236}">
                    <a16:creationId xmlns="" xmlns:a16="http://schemas.microsoft.com/office/drawing/2014/main" id="{E052CF82-2EB0-2347-B70D-13DF132EDD3C}"/>
                  </a:ext>
                </a:extLst>
              </p:cNvPr>
              <p:cNvCxnSpPr>
                <a:cxnSpLocks/>
              </p:cNvCxnSpPr>
              <p:nvPr/>
            </p:nvCxnSpPr>
            <p:spPr>
              <a:xfrm>
                <a:off x="5317658" y="2353235"/>
                <a:ext cx="612492" cy="0"/>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a:extLst>
                  <a:ext uri="{FF2B5EF4-FFF2-40B4-BE49-F238E27FC236}">
                    <a16:creationId xmlns="" xmlns:a16="http://schemas.microsoft.com/office/drawing/2014/main" id="{B3733BFD-FAE1-C74C-8B78-237B73D4991A}"/>
                  </a:ext>
                </a:extLst>
              </p:cNvPr>
              <p:cNvCxnSpPr>
                <a:cxnSpLocks/>
              </p:cNvCxnSpPr>
              <p:nvPr/>
            </p:nvCxnSpPr>
            <p:spPr>
              <a:xfrm>
                <a:off x="5333998" y="3971365"/>
                <a:ext cx="612492" cy="0"/>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a:extLst>
                  <a:ext uri="{FF2B5EF4-FFF2-40B4-BE49-F238E27FC236}">
                    <a16:creationId xmlns="" xmlns:a16="http://schemas.microsoft.com/office/drawing/2014/main" id="{7F3FD2FB-4325-0244-94FE-3C77D968B892}"/>
                  </a:ext>
                </a:extLst>
              </p:cNvPr>
              <p:cNvCxnSpPr>
                <a:cxnSpLocks/>
              </p:cNvCxnSpPr>
              <p:nvPr/>
            </p:nvCxnSpPr>
            <p:spPr>
              <a:xfrm>
                <a:off x="6652464" y="2511703"/>
                <a:ext cx="612493" cy="358587"/>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a:extLst>
                  <a:ext uri="{FF2B5EF4-FFF2-40B4-BE49-F238E27FC236}">
                    <a16:creationId xmlns="" xmlns:a16="http://schemas.microsoft.com/office/drawing/2014/main" id="{71D7ECF1-9149-424E-B4BA-CBB00E454443}"/>
                  </a:ext>
                </a:extLst>
              </p:cNvPr>
              <p:cNvCxnSpPr>
                <a:cxnSpLocks/>
                <a:endCxn id="163" idx="3"/>
              </p:cNvCxnSpPr>
              <p:nvPr/>
            </p:nvCxnSpPr>
            <p:spPr>
              <a:xfrm flipV="1">
                <a:off x="6736975" y="3379666"/>
                <a:ext cx="612517" cy="467781"/>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175" name="Group 174">
            <a:extLst>
              <a:ext uri="{FF2B5EF4-FFF2-40B4-BE49-F238E27FC236}">
                <a16:creationId xmlns="" xmlns:a16="http://schemas.microsoft.com/office/drawing/2014/main" id="{98E8DC9E-2E35-014A-908B-BD17924E306C}"/>
              </a:ext>
            </a:extLst>
          </p:cNvPr>
          <p:cNvGrpSpPr/>
          <p:nvPr/>
        </p:nvGrpSpPr>
        <p:grpSpPr>
          <a:xfrm>
            <a:off x="2861819" y="2780547"/>
            <a:ext cx="971874" cy="681322"/>
            <a:chOff x="4498896" y="4545112"/>
            <a:chExt cx="1175354" cy="1095217"/>
          </a:xfrm>
        </p:grpSpPr>
        <p:pic>
          <p:nvPicPr>
            <p:cNvPr id="176" name="Picture 127" descr="multi-tenancy.png">
              <a:extLst>
                <a:ext uri="{FF2B5EF4-FFF2-40B4-BE49-F238E27FC236}">
                  <a16:creationId xmlns="" xmlns:a16="http://schemas.microsoft.com/office/drawing/2014/main" id="{40ADF943-D7C0-BD4A-80F8-41F1B6C7D9AF}"/>
                </a:ext>
              </a:extLst>
            </p:cNvPr>
            <p:cNvPicPr>
              <a:picLocks noChangeAspect="1"/>
            </p:cNvPicPr>
            <p:nvPr/>
          </p:nvPicPr>
          <p:blipFill>
            <a:blip r:embed="rId9" cstate="email">
              <a:extLst>
                <a:ext uri="{28A0092B-C50C-407E-A947-70E740481C1C}">
                  <a14:useLocalDpi xmlns:a14="http://schemas.microsoft.com/office/drawing/2010/main"/>
                </a:ext>
              </a:extLst>
            </a:blip>
            <a:srcRect/>
            <a:stretch>
              <a:fillRect/>
            </a:stretch>
          </p:blipFill>
          <p:spPr bwMode="auto">
            <a:xfrm>
              <a:off x="4730229" y="4545112"/>
              <a:ext cx="712688" cy="71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7" name="TextBox 48">
              <a:extLst>
                <a:ext uri="{FF2B5EF4-FFF2-40B4-BE49-F238E27FC236}">
                  <a16:creationId xmlns="" xmlns:a16="http://schemas.microsoft.com/office/drawing/2014/main" id="{913880C9-4C5F-AE44-8501-91AFA50E5A31}"/>
                </a:ext>
              </a:extLst>
            </p:cNvPr>
            <p:cNvSpPr txBox="1">
              <a:spLocks noChangeArrowheads="1"/>
            </p:cNvSpPr>
            <p:nvPr/>
          </p:nvSpPr>
          <p:spPr bwMode="auto">
            <a:xfrm>
              <a:off x="4498896" y="5232162"/>
              <a:ext cx="1175354" cy="408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800">
                  <a:solidFill>
                    <a:srgbClr val="616161"/>
                  </a:solidFill>
                  <a:latin typeface="Calibri" panose="020F0502020204030204" pitchFamily="34" charset="0"/>
                  <a:ea typeface="MS PGothic" panose="020B0600070205080204" pitchFamily="34" charset="-128"/>
                  <a:cs typeface="Geneva" panose="020B0503030404040204" pitchFamily="34" charset="0"/>
                </a:defRPr>
              </a:lvl1pPr>
              <a:lvl2pPr marL="742950" indent="-285750">
                <a:spcBef>
                  <a:spcPct val="20000"/>
                </a:spcBef>
                <a:buFont typeface="Arial" panose="020B0604020202020204" pitchFamily="34" charset="0"/>
                <a:buChar char="–"/>
                <a:defRPr sz="2400">
                  <a:solidFill>
                    <a:srgbClr val="616161"/>
                  </a:solidFill>
                  <a:latin typeface="Calibri" panose="020F0502020204030204" pitchFamily="34" charset="0"/>
                  <a:ea typeface="Geneva" panose="020B0503030404040204" pitchFamily="34" charset="0"/>
                  <a:cs typeface="Geneva" panose="020B0503030404040204" pitchFamily="34" charset="0"/>
                </a:defRPr>
              </a:lvl2pPr>
              <a:lvl3pPr marL="1143000" indent="-228600">
                <a:spcBef>
                  <a:spcPct val="20000"/>
                </a:spcBef>
                <a:buFont typeface="Arial" panose="020B0604020202020204" pitchFamily="34" charset="0"/>
                <a:buChar char="•"/>
                <a:defRPr sz="2000">
                  <a:solidFill>
                    <a:srgbClr val="616161"/>
                  </a:solidFill>
                  <a:latin typeface="Calibri" panose="020F0502020204030204" pitchFamily="34" charset="0"/>
                  <a:ea typeface="Geneva" panose="020B0503030404040204" pitchFamily="34" charset="0"/>
                  <a:cs typeface="Geneva" panose="020B0503030404040204" pitchFamily="34" charset="0"/>
                </a:defRPr>
              </a:lvl3pPr>
              <a:lvl4pPr marL="1600200" indent="-228600">
                <a:spcBef>
                  <a:spcPct val="20000"/>
                </a:spcBef>
                <a:buFont typeface="Arial" panose="020B0604020202020204" pitchFamily="34" charset="0"/>
                <a:buChar char="–"/>
                <a:defRPr sz="2000">
                  <a:solidFill>
                    <a:srgbClr val="616161"/>
                  </a:solidFill>
                  <a:latin typeface="Calibri" panose="020F0502020204030204" pitchFamily="34" charset="0"/>
                  <a:ea typeface="Geneva" panose="020B0503030404040204" pitchFamily="34" charset="0"/>
                  <a:cs typeface="Geneva" panose="020B0503030404040204" pitchFamily="34" charset="0"/>
                </a:defRPr>
              </a:lvl4pPr>
              <a:lvl5pPr marL="2057400" indent="-228600">
                <a:spcBef>
                  <a:spcPct val="20000"/>
                </a:spcBef>
                <a:buFont typeface="Arial" panose="020B0604020202020204" pitchFamily="34" charset="0"/>
                <a:buChar char="»"/>
                <a:defRPr sz="2000">
                  <a:solidFill>
                    <a:srgbClr val="616161"/>
                  </a:solidFill>
                  <a:latin typeface="Calibri" panose="020F0502020204030204" pitchFamily="34" charset="0"/>
                  <a:ea typeface="Geneva" panose="020B0503030404040204" pitchFamily="34" charset="0"/>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616161"/>
                  </a:solidFill>
                  <a:latin typeface="Calibri" panose="020F0502020204030204" pitchFamily="34" charset="0"/>
                  <a:ea typeface="Geneva" panose="020B0503030404040204" pitchFamily="34" charset="0"/>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616161"/>
                  </a:solidFill>
                  <a:latin typeface="Calibri" panose="020F0502020204030204" pitchFamily="34" charset="0"/>
                  <a:ea typeface="Geneva" panose="020B0503030404040204" pitchFamily="34" charset="0"/>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616161"/>
                  </a:solidFill>
                  <a:latin typeface="Calibri" panose="020F0502020204030204" pitchFamily="34" charset="0"/>
                  <a:ea typeface="Geneva" panose="020B0503030404040204" pitchFamily="34" charset="0"/>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616161"/>
                  </a:solidFill>
                  <a:latin typeface="Calibri" panose="020F0502020204030204" pitchFamily="34" charset="0"/>
                  <a:ea typeface="Geneva" panose="020B0503030404040204" pitchFamily="34" charset="0"/>
                  <a:cs typeface="Geneva" panose="020B0503030404040204" pitchFamily="34" charset="0"/>
                </a:defRPr>
              </a:lvl9pPr>
            </a:lstStyle>
            <a:p>
              <a:pPr algn="ctr" eaLnBrk="1" hangingPunct="1">
                <a:spcBef>
                  <a:spcPct val="0"/>
                </a:spcBef>
                <a:buFontTx/>
                <a:buNone/>
              </a:pPr>
              <a:r>
                <a:rPr lang="en-US" altLang="en-US" sz="1050" dirty="0">
                  <a:solidFill>
                    <a:schemeClr val="tx1"/>
                  </a:solidFill>
                  <a:cs typeface="Calibri" panose="020F0502020204030204" pitchFamily="34" charset="0"/>
                </a:rPr>
                <a:t>Multi-Tenancy</a:t>
              </a:r>
            </a:p>
          </p:txBody>
        </p:sp>
      </p:grpSp>
      <p:grpSp>
        <p:nvGrpSpPr>
          <p:cNvPr id="187" name="Group 186">
            <a:extLst>
              <a:ext uri="{FF2B5EF4-FFF2-40B4-BE49-F238E27FC236}">
                <a16:creationId xmlns="" xmlns:a16="http://schemas.microsoft.com/office/drawing/2014/main" id="{589A195C-AC99-154F-B313-577EC1EA181D}"/>
              </a:ext>
            </a:extLst>
          </p:cNvPr>
          <p:cNvGrpSpPr/>
          <p:nvPr/>
        </p:nvGrpSpPr>
        <p:grpSpPr>
          <a:xfrm>
            <a:off x="4487668" y="2864127"/>
            <a:ext cx="881516" cy="604987"/>
            <a:chOff x="1859655" y="2528332"/>
            <a:chExt cx="1175354" cy="806650"/>
          </a:xfrm>
        </p:grpSpPr>
        <p:sp>
          <p:nvSpPr>
            <p:cNvPr id="188" name="TextBox 48">
              <a:extLst>
                <a:ext uri="{FF2B5EF4-FFF2-40B4-BE49-F238E27FC236}">
                  <a16:creationId xmlns="" xmlns:a16="http://schemas.microsoft.com/office/drawing/2014/main" id="{F994CB3E-8CFB-4244-8FED-B11EED99E3ED}"/>
                </a:ext>
              </a:extLst>
            </p:cNvPr>
            <p:cNvSpPr txBox="1">
              <a:spLocks noChangeArrowheads="1"/>
            </p:cNvSpPr>
            <p:nvPr/>
          </p:nvSpPr>
          <p:spPr bwMode="auto">
            <a:xfrm>
              <a:off x="1859655" y="2996427"/>
              <a:ext cx="1175354" cy="338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800">
                  <a:solidFill>
                    <a:srgbClr val="616161"/>
                  </a:solidFill>
                  <a:latin typeface="Calibri" panose="020F0502020204030204" pitchFamily="34" charset="0"/>
                  <a:ea typeface="MS PGothic" panose="020B0600070205080204" pitchFamily="34" charset="-128"/>
                  <a:cs typeface="Geneva" panose="020B0503030404040204" pitchFamily="34" charset="0"/>
                </a:defRPr>
              </a:lvl1pPr>
              <a:lvl2pPr marL="742950" indent="-285750">
                <a:spcBef>
                  <a:spcPct val="20000"/>
                </a:spcBef>
                <a:buFont typeface="Arial" panose="020B0604020202020204" pitchFamily="34" charset="0"/>
                <a:buChar char="–"/>
                <a:defRPr sz="2400">
                  <a:solidFill>
                    <a:srgbClr val="616161"/>
                  </a:solidFill>
                  <a:latin typeface="Calibri" panose="020F0502020204030204" pitchFamily="34" charset="0"/>
                  <a:ea typeface="Geneva" panose="020B0503030404040204" pitchFamily="34" charset="0"/>
                  <a:cs typeface="Geneva" panose="020B0503030404040204" pitchFamily="34" charset="0"/>
                </a:defRPr>
              </a:lvl2pPr>
              <a:lvl3pPr marL="1143000" indent="-228600">
                <a:spcBef>
                  <a:spcPct val="20000"/>
                </a:spcBef>
                <a:buFont typeface="Arial" panose="020B0604020202020204" pitchFamily="34" charset="0"/>
                <a:buChar char="•"/>
                <a:defRPr sz="2000">
                  <a:solidFill>
                    <a:srgbClr val="616161"/>
                  </a:solidFill>
                  <a:latin typeface="Calibri" panose="020F0502020204030204" pitchFamily="34" charset="0"/>
                  <a:ea typeface="Geneva" panose="020B0503030404040204" pitchFamily="34" charset="0"/>
                  <a:cs typeface="Geneva" panose="020B0503030404040204" pitchFamily="34" charset="0"/>
                </a:defRPr>
              </a:lvl3pPr>
              <a:lvl4pPr marL="1600200" indent="-228600">
                <a:spcBef>
                  <a:spcPct val="20000"/>
                </a:spcBef>
                <a:buFont typeface="Arial" panose="020B0604020202020204" pitchFamily="34" charset="0"/>
                <a:buChar char="–"/>
                <a:defRPr sz="2000">
                  <a:solidFill>
                    <a:srgbClr val="616161"/>
                  </a:solidFill>
                  <a:latin typeface="Calibri" panose="020F0502020204030204" pitchFamily="34" charset="0"/>
                  <a:ea typeface="Geneva" panose="020B0503030404040204" pitchFamily="34" charset="0"/>
                  <a:cs typeface="Geneva" panose="020B0503030404040204" pitchFamily="34" charset="0"/>
                </a:defRPr>
              </a:lvl4pPr>
              <a:lvl5pPr marL="2057400" indent="-228600">
                <a:spcBef>
                  <a:spcPct val="20000"/>
                </a:spcBef>
                <a:buFont typeface="Arial" panose="020B0604020202020204" pitchFamily="34" charset="0"/>
                <a:buChar char="»"/>
                <a:defRPr sz="2000">
                  <a:solidFill>
                    <a:srgbClr val="616161"/>
                  </a:solidFill>
                  <a:latin typeface="Calibri" panose="020F0502020204030204" pitchFamily="34" charset="0"/>
                  <a:ea typeface="Geneva" panose="020B0503030404040204" pitchFamily="34" charset="0"/>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616161"/>
                  </a:solidFill>
                  <a:latin typeface="Calibri" panose="020F0502020204030204" pitchFamily="34" charset="0"/>
                  <a:ea typeface="Geneva" panose="020B0503030404040204" pitchFamily="34" charset="0"/>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616161"/>
                  </a:solidFill>
                  <a:latin typeface="Calibri" panose="020F0502020204030204" pitchFamily="34" charset="0"/>
                  <a:ea typeface="Geneva" panose="020B0503030404040204" pitchFamily="34" charset="0"/>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616161"/>
                  </a:solidFill>
                  <a:latin typeface="Calibri" panose="020F0502020204030204" pitchFamily="34" charset="0"/>
                  <a:ea typeface="Geneva" panose="020B0503030404040204" pitchFamily="34" charset="0"/>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616161"/>
                  </a:solidFill>
                  <a:latin typeface="Calibri" panose="020F0502020204030204" pitchFamily="34" charset="0"/>
                  <a:ea typeface="Geneva" panose="020B0503030404040204" pitchFamily="34" charset="0"/>
                  <a:cs typeface="Geneva" panose="020B0503030404040204" pitchFamily="34" charset="0"/>
                </a:defRPr>
              </a:lvl9pPr>
            </a:lstStyle>
            <a:p>
              <a:pPr algn="ctr" eaLnBrk="1" hangingPunct="1">
                <a:spcBef>
                  <a:spcPct val="0"/>
                </a:spcBef>
                <a:buFontTx/>
                <a:buNone/>
              </a:pPr>
              <a:r>
                <a:rPr lang="en-US" altLang="en-US" sz="1050" dirty="0">
                  <a:solidFill>
                    <a:schemeClr val="tx1"/>
                  </a:solidFill>
                  <a:cs typeface="Calibri" panose="020F0502020204030204" pitchFamily="34" charset="0"/>
                </a:rPr>
                <a:t>On-Prem</a:t>
              </a:r>
            </a:p>
          </p:txBody>
        </p:sp>
        <p:grpSp>
          <p:nvGrpSpPr>
            <p:cNvPr id="189" name="Group 203">
              <a:extLst>
                <a:ext uri="{FF2B5EF4-FFF2-40B4-BE49-F238E27FC236}">
                  <a16:creationId xmlns="" xmlns:a16="http://schemas.microsoft.com/office/drawing/2014/main" id="{E737A576-7974-FC48-AA1E-910E54E79E1F}"/>
                </a:ext>
              </a:extLst>
            </p:cNvPr>
            <p:cNvGrpSpPr>
              <a:grpSpLocks noChangeAspect="1"/>
            </p:cNvGrpSpPr>
            <p:nvPr/>
          </p:nvGrpSpPr>
          <p:grpSpPr bwMode="auto">
            <a:xfrm>
              <a:off x="2221658" y="2528332"/>
              <a:ext cx="408817" cy="430024"/>
              <a:chOff x="4704" y="2680"/>
              <a:chExt cx="347" cy="365"/>
            </a:xfrm>
            <a:solidFill>
              <a:schemeClr val="tx1"/>
            </a:solidFill>
          </p:grpSpPr>
          <p:sp>
            <p:nvSpPr>
              <p:cNvPr id="190" name="Freeform 204">
                <a:extLst>
                  <a:ext uri="{FF2B5EF4-FFF2-40B4-BE49-F238E27FC236}">
                    <a16:creationId xmlns="" xmlns:a16="http://schemas.microsoft.com/office/drawing/2014/main" id="{58D09F36-D1B6-654F-891D-F3B090FF2B1B}"/>
                  </a:ext>
                </a:extLst>
              </p:cNvPr>
              <p:cNvSpPr>
                <a:spLocks noEditPoints="1"/>
              </p:cNvSpPr>
              <p:nvPr/>
            </p:nvSpPr>
            <p:spPr bwMode="auto">
              <a:xfrm>
                <a:off x="4743" y="2718"/>
                <a:ext cx="58" cy="58"/>
              </a:xfrm>
              <a:custGeom>
                <a:avLst/>
                <a:gdLst>
                  <a:gd name="T0" fmla="*/ 0 w 58"/>
                  <a:gd name="T1" fmla="*/ 58 h 58"/>
                  <a:gd name="T2" fmla="*/ 58 w 58"/>
                  <a:gd name="T3" fmla="*/ 58 h 58"/>
                  <a:gd name="T4" fmla="*/ 58 w 58"/>
                  <a:gd name="T5" fmla="*/ 0 h 58"/>
                  <a:gd name="T6" fmla="*/ 0 w 58"/>
                  <a:gd name="T7" fmla="*/ 0 h 58"/>
                  <a:gd name="T8" fmla="*/ 0 w 58"/>
                  <a:gd name="T9" fmla="*/ 58 h 58"/>
                  <a:gd name="T10" fmla="*/ 19 w 58"/>
                  <a:gd name="T11" fmla="*/ 19 h 58"/>
                  <a:gd name="T12" fmla="*/ 39 w 58"/>
                  <a:gd name="T13" fmla="*/ 19 h 58"/>
                  <a:gd name="T14" fmla="*/ 39 w 58"/>
                  <a:gd name="T15" fmla="*/ 39 h 58"/>
                  <a:gd name="T16" fmla="*/ 19 w 58"/>
                  <a:gd name="T17" fmla="*/ 39 h 58"/>
                  <a:gd name="T18" fmla="*/ 19 w 58"/>
                  <a:gd name="T19" fmla="*/ 19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 h="58">
                    <a:moveTo>
                      <a:pt x="0" y="58"/>
                    </a:moveTo>
                    <a:lnTo>
                      <a:pt x="58" y="58"/>
                    </a:lnTo>
                    <a:lnTo>
                      <a:pt x="58" y="0"/>
                    </a:lnTo>
                    <a:lnTo>
                      <a:pt x="0" y="0"/>
                    </a:lnTo>
                    <a:lnTo>
                      <a:pt x="0" y="58"/>
                    </a:lnTo>
                    <a:close/>
                    <a:moveTo>
                      <a:pt x="19" y="19"/>
                    </a:moveTo>
                    <a:lnTo>
                      <a:pt x="39" y="19"/>
                    </a:lnTo>
                    <a:lnTo>
                      <a:pt x="39" y="39"/>
                    </a:lnTo>
                    <a:lnTo>
                      <a:pt x="19" y="39"/>
                    </a:lnTo>
                    <a:lnTo>
                      <a:pt x="19"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latin typeface="Calibri" panose="020F0502020204030204" pitchFamily="34" charset="0"/>
                  <a:cs typeface="Calibri" panose="020F0502020204030204" pitchFamily="34" charset="0"/>
                </a:endParaRPr>
              </a:p>
            </p:txBody>
          </p:sp>
          <p:sp>
            <p:nvSpPr>
              <p:cNvPr id="191" name="Freeform 205">
                <a:extLst>
                  <a:ext uri="{FF2B5EF4-FFF2-40B4-BE49-F238E27FC236}">
                    <a16:creationId xmlns="" xmlns:a16="http://schemas.microsoft.com/office/drawing/2014/main" id="{12F2D237-8360-4C4D-A09B-85A20E180A5F}"/>
                  </a:ext>
                </a:extLst>
              </p:cNvPr>
              <p:cNvSpPr>
                <a:spLocks noEditPoints="1"/>
              </p:cNvSpPr>
              <p:nvPr/>
            </p:nvSpPr>
            <p:spPr bwMode="auto">
              <a:xfrm>
                <a:off x="4704" y="2680"/>
                <a:ext cx="347" cy="365"/>
              </a:xfrm>
              <a:custGeom>
                <a:avLst/>
                <a:gdLst>
                  <a:gd name="T0" fmla="*/ 0 w 347"/>
                  <a:gd name="T1" fmla="*/ 0 h 365"/>
                  <a:gd name="T2" fmla="*/ 0 w 347"/>
                  <a:gd name="T3" fmla="*/ 115 h 365"/>
                  <a:gd name="T4" fmla="*/ 0 w 347"/>
                  <a:gd name="T5" fmla="*/ 134 h 365"/>
                  <a:gd name="T6" fmla="*/ 0 w 347"/>
                  <a:gd name="T7" fmla="*/ 231 h 365"/>
                  <a:gd name="T8" fmla="*/ 0 w 347"/>
                  <a:gd name="T9" fmla="*/ 250 h 365"/>
                  <a:gd name="T10" fmla="*/ 0 w 347"/>
                  <a:gd name="T11" fmla="*/ 365 h 365"/>
                  <a:gd name="T12" fmla="*/ 347 w 347"/>
                  <a:gd name="T13" fmla="*/ 365 h 365"/>
                  <a:gd name="T14" fmla="*/ 347 w 347"/>
                  <a:gd name="T15" fmla="*/ 250 h 365"/>
                  <a:gd name="T16" fmla="*/ 347 w 347"/>
                  <a:gd name="T17" fmla="*/ 231 h 365"/>
                  <a:gd name="T18" fmla="*/ 347 w 347"/>
                  <a:gd name="T19" fmla="*/ 134 h 365"/>
                  <a:gd name="T20" fmla="*/ 347 w 347"/>
                  <a:gd name="T21" fmla="*/ 115 h 365"/>
                  <a:gd name="T22" fmla="*/ 347 w 347"/>
                  <a:gd name="T23" fmla="*/ 0 h 365"/>
                  <a:gd name="T24" fmla="*/ 0 w 347"/>
                  <a:gd name="T25" fmla="*/ 0 h 365"/>
                  <a:gd name="T26" fmla="*/ 328 w 347"/>
                  <a:gd name="T27" fmla="*/ 346 h 365"/>
                  <a:gd name="T28" fmla="*/ 20 w 347"/>
                  <a:gd name="T29" fmla="*/ 346 h 365"/>
                  <a:gd name="T30" fmla="*/ 20 w 347"/>
                  <a:gd name="T31" fmla="*/ 250 h 365"/>
                  <a:gd name="T32" fmla="*/ 328 w 347"/>
                  <a:gd name="T33" fmla="*/ 250 h 365"/>
                  <a:gd name="T34" fmla="*/ 328 w 347"/>
                  <a:gd name="T35" fmla="*/ 346 h 365"/>
                  <a:gd name="T36" fmla="*/ 328 w 347"/>
                  <a:gd name="T37" fmla="*/ 231 h 365"/>
                  <a:gd name="T38" fmla="*/ 20 w 347"/>
                  <a:gd name="T39" fmla="*/ 231 h 365"/>
                  <a:gd name="T40" fmla="*/ 20 w 347"/>
                  <a:gd name="T41" fmla="*/ 134 h 365"/>
                  <a:gd name="T42" fmla="*/ 328 w 347"/>
                  <a:gd name="T43" fmla="*/ 134 h 365"/>
                  <a:gd name="T44" fmla="*/ 328 w 347"/>
                  <a:gd name="T45" fmla="*/ 231 h 365"/>
                  <a:gd name="T46" fmla="*/ 20 w 347"/>
                  <a:gd name="T47" fmla="*/ 115 h 365"/>
                  <a:gd name="T48" fmla="*/ 20 w 347"/>
                  <a:gd name="T49" fmla="*/ 19 h 365"/>
                  <a:gd name="T50" fmla="*/ 328 w 347"/>
                  <a:gd name="T51" fmla="*/ 19 h 365"/>
                  <a:gd name="T52" fmla="*/ 328 w 347"/>
                  <a:gd name="T53" fmla="*/ 115 h 365"/>
                  <a:gd name="T54" fmla="*/ 20 w 347"/>
                  <a:gd name="T55" fmla="*/ 115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47" h="365">
                    <a:moveTo>
                      <a:pt x="0" y="0"/>
                    </a:moveTo>
                    <a:lnTo>
                      <a:pt x="0" y="115"/>
                    </a:lnTo>
                    <a:lnTo>
                      <a:pt x="0" y="134"/>
                    </a:lnTo>
                    <a:lnTo>
                      <a:pt x="0" y="231"/>
                    </a:lnTo>
                    <a:lnTo>
                      <a:pt x="0" y="250"/>
                    </a:lnTo>
                    <a:lnTo>
                      <a:pt x="0" y="365"/>
                    </a:lnTo>
                    <a:lnTo>
                      <a:pt x="347" y="365"/>
                    </a:lnTo>
                    <a:lnTo>
                      <a:pt x="347" y="250"/>
                    </a:lnTo>
                    <a:lnTo>
                      <a:pt x="347" y="231"/>
                    </a:lnTo>
                    <a:lnTo>
                      <a:pt x="347" y="134"/>
                    </a:lnTo>
                    <a:lnTo>
                      <a:pt x="347" y="115"/>
                    </a:lnTo>
                    <a:lnTo>
                      <a:pt x="347" y="0"/>
                    </a:lnTo>
                    <a:lnTo>
                      <a:pt x="0" y="0"/>
                    </a:lnTo>
                    <a:close/>
                    <a:moveTo>
                      <a:pt x="328" y="346"/>
                    </a:moveTo>
                    <a:lnTo>
                      <a:pt x="20" y="346"/>
                    </a:lnTo>
                    <a:lnTo>
                      <a:pt x="20" y="250"/>
                    </a:lnTo>
                    <a:lnTo>
                      <a:pt x="328" y="250"/>
                    </a:lnTo>
                    <a:lnTo>
                      <a:pt x="328" y="346"/>
                    </a:lnTo>
                    <a:close/>
                    <a:moveTo>
                      <a:pt x="328" y="231"/>
                    </a:moveTo>
                    <a:lnTo>
                      <a:pt x="20" y="231"/>
                    </a:lnTo>
                    <a:lnTo>
                      <a:pt x="20" y="134"/>
                    </a:lnTo>
                    <a:lnTo>
                      <a:pt x="328" y="134"/>
                    </a:lnTo>
                    <a:lnTo>
                      <a:pt x="328" y="231"/>
                    </a:lnTo>
                    <a:close/>
                    <a:moveTo>
                      <a:pt x="20" y="115"/>
                    </a:moveTo>
                    <a:lnTo>
                      <a:pt x="20" y="19"/>
                    </a:lnTo>
                    <a:lnTo>
                      <a:pt x="328" y="19"/>
                    </a:lnTo>
                    <a:lnTo>
                      <a:pt x="328" y="115"/>
                    </a:lnTo>
                    <a:lnTo>
                      <a:pt x="20" y="1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latin typeface="Calibri" panose="020F0502020204030204" pitchFamily="34" charset="0"/>
                  <a:cs typeface="Calibri" panose="020F0502020204030204" pitchFamily="34" charset="0"/>
                </a:endParaRPr>
              </a:p>
            </p:txBody>
          </p:sp>
          <p:sp>
            <p:nvSpPr>
              <p:cNvPr id="192" name="Rectangle 206">
                <a:extLst>
                  <a:ext uri="{FF2B5EF4-FFF2-40B4-BE49-F238E27FC236}">
                    <a16:creationId xmlns="" xmlns:a16="http://schemas.microsoft.com/office/drawing/2014/main" id="{73B33F97-B3AD-154C-AB76-F2D2122567AB}"/>
                  </a:ext>
                </a:extLst>
              </p:cNvPr>
              <p:cNvSpPr>
                <a:spLocks noChangeArrowheads="1"/>
              </p:cNvSpPr>
              <p:nvPr/>
            </p:nvSpPr>
            <p:spPr bwMode="auto">
              <a:xfrm>
                <a:off x="4830" y="2737"/>
                <a:ext cx="173" cy="2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a:latin typeface="Calibri" panose="020F0502020204030204" pitchFamily="34" charset="0"/>
                  <a:cs typeface="Calibri" panose="020F0502020204030204" pitchFamily="34" charset="0"/>
                </a:endParaRPr>
              </a:p>
            </p:txBody>
          </p:sp>
          <p:sp>
            <p:nvSpPr>
              <p:cNvPr id="193" name="Freeform 207">
                <a:extLst>
                  <a:ext uri="{FF2B5EF4-FFF2-40B4-BE49-F238E27FC236}">
                    <a16:creationId xmlns="" xmlns:a16="http://schemas.microsoft.com/office/drawing/2014/main" id="{98396B59-A2CE-754B-81E6-394D7E31EC82}"/>
                  </a:ext>
                </a:extLst>
              </p:cNvPr>
              <p:cNvSpPr>
                <a:spLocks noEditPoints="1"/>
              </p:cNvSpPr>
              <p:nvPr/>
            </p:nvSpPr>
            <p:spPr bwMode="auto">
              <a:xfrm>
                <a:off x="4743" y="2834"/>
                <a:ext cx="58" cy="57"/>
              </a:xfrm>
              <a:custGeom>
                <a:avLst/>
                <a:gdLst>
                  <a:gd name="T0" fmla="*/ 58 w 58"/>
                  <a:gd name="T1" fmla="*/ 0 h 57"/>
                  <a:gd name="T2" fmla="*/ 0 w 58"/>
                  <a:gd name="T3" fmla="*/ 0 h 57"/>
                  <a:gd name="T4" fmla="*/ 0 w 58"/>
                  <a:gd name="T5" fmla="*/ 57 h 57"/>
                  <a:gd name="T6" fmla="*/ 58 w 58"/>
                  <a:gd name="T7" fmla="*/ 57 h 57"/>
                  <a:gd name="T8" fmla="*/ 58 w 58"/>
                  <a:gd name="T9" fmla="*/ 0 h 57"/>
                  <a:gd name="T10" fmla="*/ 39 w 58"/>
                  <a:gd name="T11" fmla="*/ 38 h 57"/>
                  <a:gd name="T12" fmla="*/ 19 w 58"/>
                  <a:gd name="T13" fmla="*/ 38 h 57"/>
                  <a:gd name="T14" fmla="*/ 19 w 58"/>
                  <a:gd name="T15" fmla="*/ 19 h 57"/>
                  <a:gd name="T16" fmla="*/ 39 w 58"/>
                  <a:gd name="T17" fmla="*/ 19 h 57"/>
                  <a:gd name="T18" fmla="*/ 39 w 58"/>
                  <a:gd name="T19" fmla="*/ 38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 h="57">
                    <a:moveTo>
                      <a:pt x="58" y="0"/>
                    </a:moveTo>
                    <a:lnTo>
                      <a:pt x="0" y="0"/>
                    </a:lnTo>
                    <a:lnTo>
                      <a:pt x="0" y="57"/>
                    </a:lnTo>
                    <a:lnTo>
                      <a:pt x="58" y="57"/>
                    </a:lnTo>
                    <a:lnTo>
                      <a:pt x="58" y="0"/>
                    </a:lnTo>
                    <a:close/>
                    <a:moveTo>
                      <a:pt x="39" y="38"/>
                    </a:moveTo>
                    <a:lnTo>
                      <a:pt x="19" y="38"/>
                    </a:lnTo>
                    <a:lnTo>
                      <a:pt x="19" y="19"/>
                    </a:lnTo>
                    <a:lnTo>
                      <a:pt x="39" y="19"/>
                    </a:lnTo>
                    <a:lnTo>
                      <a:pt x="39" y="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latin typeface="Calibri" panose="020F0502020204030204" pitchFamily="34" charset="0"/>
                  <a:cs typeface="Calibri" panose="020F0502020204030204" pitchFamily="34" charset="0"/>
                </a:endParaRPr>
              </a:p>
            </p:txBody>
          </p:sp>
          <p:sp>
            <p:nvSpPr>
              <p:cNvPr id="194" name="Rectangle 208">
                <a:extLst>
                  <a:ext uri="{FF2B5EF4-FFF2-40B4-BE49-F238E27FC236}">
                    <a16:creationId xmlns="" xmlns:a16="http://schemas.microsoft.com/office/drawing/2014/main" id="{53BBC846-208D-F648-8828-916B78BDF27A}"/>
                  </a:ext>
                </a:extLst>
              </p:cNvPr>
              <p:cNvSpPr>
                <a:spLocks noChangeArrowheads="1"/>
              </p:cNvSpPr>
              <p:nvPr/>
            </p:nvSpPr>
            <p:spPr bwMode="auto">
              <a:xfrm>
                <a:off x="4830" y="2853"/>
                <a:ext cx="173" cy="1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latin typeface="Calibri" panose="020F0502020204030204" pitchFamily="34" charset="0"/>
                  <a:cs typeface="Calibri" panose="020F0502020204030204" pitchFamily="34" charset="0"/>
                </a:endParaRPr>
              </a:p>
            </p:txBody>
          </p:sp>
          <p:sp>
            <p:nvSpPr>
              <p:cNvPr id="195" name="Freeform 209">
                <a:extLst>
                  <a:ext uri="{FF2B5EF4-FFF2-40B4-BE49-F238E27FC236}">
                    <a16:creationId xmlns="" xmlns:a16="http://schemas.microsoft.com/office/drawing/2014/main" id="{4381DC4D-0664-C343-9D32-D89074A28113}"/>
                  </a:ext>
                </a:extLst>
              </p:cNvPr>
              <p:cNvSpPr>
                <a:spLocks noEditPoints="1"/>
              </p:cNvSpPr>
              <p:nvPr/>
            </p:nvSpPr>
            <p:spPr bwMode="auto">
              <a:xfrm>
                <a:off x="4743" y="2949"/>
                <a:ext cx="58" cy="58"/>
              </a:xfrm>
              <a:custGeom>
                <a:avLst/>
                <a:gdLst>
                  <a:gd name="T0" fmla="*/ 58 w 58"/>
                  <a:gd name="T1" fmla="*/ 0 h 58"/>
                  <a:gd name="T2" fmla="*/ 0 w 58"/>
                  <a:gd name="T3" fmla="*/ 0 h 58"/>
                  <a:gd name="T4" fmla="*/ 0 w 58"/>
                  <a:gd name="T5" fmla="*/ 58 h 58"/>
                  <a:gd name="T6" fmla="*/ 58 w 58"/>
                  <a:gd name="T7" fmla="*/ 58 h 58"/>
                  <a:gd name="T8" fmla="*/ 58 w 58"/>
                  <a:gd name="T9" fmla="*/ 0 h 58"/>
                  <a:gd name="T10" fmla="*/ 39 w 58"/>
                  <a:gd name="T11" fmla="*/ 39 h 58"/>
                  <a:gd name="T12" fmla="*/ 19 w 58"/>
                  <a:gd name="T13" fmla="*/ 39 h 58"/>
                  <a:gd name="T14" fmla="*/ 19 w 58"/>
                  <a:gd name="T15" fmla="*/ 19 h 58"/>
                  <a:gd name="T16" fmla="*/ 39 w 58"/>
                  <a:gd name="T17" fmla="*/ 19 h 58"/>
                  <a:gd name="T18" fmla="*/ 39 w 58"/>
                  <a:gd name="T19" fmla="*/ 39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 h="58">
                    <a:moveTo>
                      <a:pt x="58" y="0"/>
                    </a:moveTo>
                    <a:lnTo>
                      <a:pt x="0" y="0"/>
                    </a:lnTo>
                    <a:lnTo>
                      <a:pt x="0" y="58"/>
                    </a:lnTo>
                    <a:lnTo>
                      <a:pt x="58" y="58"/>
                    </a:lnTo>
                    <a:lnTo>
                      <a:pt x="58" y="0"/>
                    </a:lnTo>
                    <a:close/>
                    <a:moveTo>
                      <a:pt x="39" y="39"/>
                    </a:moveTo>
                    <a:lnTo>
                      <a:pt x="19" y="39"/>
                    </a:lnTo>
                    <a:lnTo>
                      <a:pt x="19" y="19"/>
                    </a:lnTo>
                    <a:lnTo>
                      <a:pt x="39" y="19"/>
                    </a:lnTo>
                    <a:lnTo>
                      <a:pt x="39" y="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latin typeface="Calibri" panose="020F0502020204030204" pitchFamily="34" charset="0"/>
                  <a:cs typeface="Calibri" panose="020F0502020204030204" pitchFamily="34" charset="0"/>
                </a:endParaRPr>
              </a:p>
            </p:txBody>
          </p:sp>
          <p:sp>
            <p:nvSpPr>
              <p:cNvPr id="196" name="Rectangle 210">
                <a:extLst>
                  <a:ext uri="{FF2B5EF4-FFF2-40B4-BE49-F238E27FC236}">
                    <a16:creationId xmlns="" xmlns:a16="http://schemas.microsoft.com/office/drawing/2014/main" id="{0A0AC368-D3B0-CC43-B40C-56D1DDA6B3B1}"/>
                  </a:ext>
                </a:extLst>
              </p:cNvPr>
              <p:cNvSpPr>
                <a:spLocks noChangeArrowheads="1"/>
              </p:cNvSpPr>
              <p:nvPr/>
            </p:nvSpPr>
            <p:spPr bwMode="auto">
              <a:xfrm>
                <a:off x="4830" y="2968"/>
                <a:ext cx="173" cy="2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a:latin typeface="Calibri" panose="020F0502020204030204" pitchFamily="34" charset="0"/>
                  <a:cs typeface="Calibri" panose="020F0502020204030204" pitchFamily="34" charset="0"/>
                </a:endParaRPr>
              </a:p>
            </p:txBody>
          </p:sp>
        </p:grpSp>
      </p:grpSp>
      <p:grpSp>
        <p:nvGrpSpPr>
          <p:cNvPr id="197" name="Group 196">
            <a:extLst>
              <a:ext uri="{FF2B5EF4-FFF2-40B4-BE49-F238E27FC236}">
                <a16:creationId xmlns="" xmlns:a16="http://schemas.microsoft.com/office/drawing/2014/main" id="{FCBAD05D-9A45-944B-AA1C-CC4FF0BF5262}"/>
              </a:ext>
            </a:extLst>
          </p:cNvPr>
          <p:cNvGrpSpPr/>
          <p:nvPr/>
        </p:nvGrpSpPr>
        <p:grpSpPr>
          <a:xfrm>
            <a:off x="6018800" y="2725551"/>
            <a:ext cx="881516" cy="732253"/>
            <a:chOff x="3025039" y="2351090"/>
            <a:chExt cx="1175354" cy="976336"/>
          </a:xfrm>
        </p:grpSpPr>
        <p:pic>
          <p:nvPicPr>
            <p:cNvPr id="198" name="Picture 197">
              <a:extLst>
                <a:ext uri="{FF2B5EF4-FFF2-40B4-BE49-F238E27FC236}">
                  <a16:creationId xmlns="" xmlns:a16="http://schemas.microsoft.com/office/drawing/2014/main" id="{9BC8863D-4217-B448-BFD1-1D4B45ED1CC7}"/>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3232775" y="2351090"/>
              <a:ext cx="717353" cy="717353"/>
            </a:xfrm>
            <a:prstGeom prst="rect">
              <a:avLst/>
            </a:prstGeom>
          </p:spPr>
        </p:pic>
        <p:sp>
          <p:nvSpPr>
            <p:cNvPr id="199" name="TextBox 48">
              <a:extLst>
                <a:ext uri="{FF2B5EF4-FFF2-40B4-BE49-F238E27FC236}">
                  <a16:creationId xmlns="" xmlns:a16="http://schemas.microsoft.com/office/drawing/2014/main" id="{76B0BB3E-607C-214F-AD94-D1D9EBED56E9}"/>
                </a:ext>
              </a:extLst>
            </p:cNvPr>
            <p:cNvSpPr txBox="1">
              <a:spLocks noChangeArrowheads="1"/>
            </p:cNvSpPr>
            <p:nvPr/>
          </p:nvSpPr>
          <p:spPr bwMode="auto">
            <a:xfrm>
              <a:off x="3025039" y="2988872"/>
              <a:ext cx="117535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800">
                  <a:solidFill>
                    <a:srgbClr val="616161"/>
                  </a:solidFill>
                  <a:latin typeface="Calibri" panose="020F0502020204030204" pitchFamily="34" charset="0"/>
                  <a:ea typeface="MS PGothic" panose="020B0600070205080204" pitchFamily="34" charset="-128"/>
                  <a:cs typeface="Geneva" panose="020B0503030404040204" pitchFamily="34" charset="0"/>
                </a:defRPr>
              </a:lvl1pPr>
              <a:lvl2pPr marL="742950" indent="-285750">
                <a:spcBef>
                  <a:spcPct val="20000"/>
                </a:spcBef>
                <a:buFont typeface="Arial" panose="020B0604020202020204" pitchFamily="34" charset="0"/>
                <a:buChar char="–"/>
                <a:defRPr sz="2400">
                  <a:solidFill>
                    <a:srgbClr val="616161"/>
                  </a:solidFill>
                  <a:latin typeface="Calibri" panose="020F0502020204030204" pitchFamily="34" charset="0"/>
                  <a:ea typeface="Geneva" panose="020B0503030404040204" pitchFamily="34" charset="0"/>
                  <a:cs typeface="Geneva" panose="020B0503030404040204" pitchFamily="34" charset="0"/>
                </a:defRPr>
              </a:lvl2pPr>
              <a:lvl3pPr marL="1143000" indent="-228600">
                <a:spcBef>
                  <a:spcPct val="20000"/>
                </a:spcBef>
                <a:buFont typeface="Arial" panose="020B0604020202020204" pitchFamily="34" charset="0"/>
                <a:buChar char="•"/>
                <a:defRPr sz="2000">
                  <a:solidFill>
                    <a:srgbClr val="616161"/>
                  </a:solidFill>
                  <a:latin typeface="Calibri" panose="020F0502020204030204" pitchFamily="34" charset="0"/>
                  <a:ea typeface="Geneva" panose="020B0503030404040204" pitchFamily="34" charset="0"/>
                  <a:cs typeface="Geneva" panose="020B0503030404040204" pitchFamily="34" charset="0"/>
                </a:defRPr>
              </a:lvl3pPr>
              <a:lvl4pPr marL="1600200" indent="-228600">
                <a:spcBef>
                  <a:spcPct val="20000"/>
                </a:spcBef>
                <a:buFont typeface="Arial" panose="020B0604020202020204" pitchFamily="34" charset="0"/>
                <a:buChar char="–"/>
                <a:defRPr sz="2000">
                  <a:solidFill>
                    <a:srgbClr val="616161"/>
                  </a:solidFill>
                  <a:latin typeface="Calibri" panose="020F0502020204030204" pitchFamily="34" charset="0"/>
                  <a:ea typeface="Geneva" panose="020B0503030404040204" pitchFamily="34" charset="0"/>
                  <a:cs typeface="Geneva" panose="020B0503030404040204" pitchFamily="34" charset="0"/>
                </a:defRPr>
              </a:lvl4pPr>
              <a:lvl5pPr marL="2057400" indent="-228600">
                <a:spcBef>
                  <a:spcPct val="20000"/>
                </a:spcBef>
                <a:buFont typeface="Arial" panose="020B0604020202020204" pitchFamily="34" charset="0"/>
                <a:buChar char="»"/>
                <a:defRPr sz="2000">
                  <a:solidFill>
                    <a:srgbClr val="616161"/>
                  </a:solidFill>
                  <a:latin typeface="Calibri" panose="020F0502020204030204" pitchFamily="34" charset="0"/>
                  <a:ea typeface="Geneva" panose="020B0503030404040204" pitchFamily="34" charset="0"/>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616161"/>
                  </a:solidFill>
                  <a:latin typeface="Calibri" panose="020F0502020204030204" pitchFamily="34" charset="0"/>
                  <a:ea typeface="Geneva" panose="020B0503030404040204" pitchFamily="34" charset="0"/>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616161"/>
                  </a:solidFill>
                  <a:latin typeface="Calibri" panose="020F0502020204030204" pitchFamily="34" charset="0"/>
                  <a:ea typeface="Geneva" panose="020B0503030404040204" pitchFamily="34" charset="0"/>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616161"/>
                  </a:solidFill>
                  <a:latin typeface="Calibri" panose="020F0502020204030204" pitchFamily="34" charset="0"/>
                  <a:ea typeface="Geneva" panose="020B0503030404040204" pitchFamily="34" charset="0"/>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616161"/>
                  </a:solidFill>
                  <a:latin typeface="Calibri" panose="020F0502020204030204" pitchFamily="34" charset="0"/>
                  <a:ea typeface="Geneva" panose="020B0503030404040204" pitchFamily="34" charset="0"/>
                  <a:cs typeface="Geneva" panose="020B0503030404040204" pitchFamily="34" charset="0"/>
                </a:defRPr>
              </a:lvl9pPr>
            </a:lstStyle>
            <a:p>
              <a:pPr algn="ctr" eaLnBrk="1" hangingPunct="1">
                <a:spcBef>
                  <a:spcPct val="0"/>
                </a:spcBef>
                <a:buFontTx/>
                <a:buNone/>
              </a:pPr>
              <a:r>
                <a:rPr lang="en-US" altLang="en-US" sz="1050" dirty="0">
                  <a:solidFill>
                    <a:schemeClr val="tx1"/>
                  </a:solidFill>
                  <a:cs typeface="Calibri" panose="020F0502020204030204" pitchFamily="34" charset="0"/>
                </a:rPr>
                <a:t>Public Cloud</a:t>
              </a:r>
            </a:p>
          </p:txBody>
        </p:sp>
      </p:grpSp>
      <p:cxnSp>
        <p:nvCxnSpPr>
          <p:cNvPr id="201" name="Straight Connector 200">
            <a:extLst>
              <a:ext uri="{FF2B5EF4-FFF2-40B4-BE49-F238E27FC236}">
                <a16:creationId xmlns="" xmlns:a16="http://schemas.microsoft.com/office/drawing/2014/main" id="{8FF1BCAC-384B-4E49-BA22-27612CC10615}"/>
              </a:ext>
            </a:extLst>
          </p:cNvPr>
          <p:cNvCxnSpPr>
            <a:cxnSpLocks/>
          </p:cNvCxnSpPr>
          <p:nvPr/>
        </p:nvCxnSpPr>
        <p:spPr>
          <a:xfrm>
            <a:off x="2844054" y="3585586"/>
            <a:ext cx="4795000" cy="591377"/>
          </a:xfrm>
          <a:prstGeom prst="line">
            <a:avLst/>
          </a:prstGeom>
          <a:ln w="349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03" name="TextBox 202">
            <a:extLst>
              <a:ext uri="{FF2B5EF4-FFF2-40B4-BE49-F238E27FC236}">
                <a16:creationId xmlns="" xmlns:a16="http://schemas.microsoft.com/office/drawing/2014/main" id="{1A0DE2D1-64D8-2647-9681-CB38E016F88E}"/>
              </a:ext>
            </a:extLst>
          </p:cNvPr>
          <p:cNvSpPr txBox="1"/>
          <p:nvPr/>
        </p:nvSpPr>
        <p:spPr>
          <a:xfrm>
            <a:off x="2618489" y="3759288"/>
            <a:ext cx="781049" cy="225776"/>
          </a:xfrm>
          <a:prstGeom prst="rect">
            <a:avLst/>
          </a:prstGeom>
          <a:noFill/>
        </p:spPr>
        <p:txBody>
          <a:bodyPr wrap="none" lIns="0" tIns="0" rIns="0" bIns="0" rtlCol="0">
            <a:noAutofit/>
          </a:bodyPr>
          <a:lstStyle/>
          <a:p>
            <a:pPr>
              <a:lnSpc>
                <a:spcPct val="90000"/>
              </a:lnSpc>
            </a:pPr>
            <a:r>
              <a:rPr lang="en-US" sz="1350" dirty="0">
                <a:latin typeface="Calibri" panose="020F0502020204030204" pitchFamily="34" charset="0"/>
                <a:cs typeface="Calibri" panose="020F0502020204030204" pitchFamily="34" charset="0"/>
              </a:rPr>
              <a:t>Read Only </a:t>
            </a:r>
          </a:p>
        </p:txBody>
      </p:sp>
      <p:sp>
        <p:nvSpPr>
          <p:cNvPr id="204" name="TextBox 203">
            <a:extLst>
              <a:ext uri="{FF2B5EF4-FFF2-40B4-BE49-F238E27FC236}">
                <a16:creationId xmlns="" xmlns:a16="http://schemas.microsoft.com/office/drawing/2014/main" id="{D8C72D93-D4EB-8E4D-A905-8BEAE7F7EA4B}"/>
              </a:ext>
            </a:extLst>
          </p:cNvPr>
          <p:cNvSpPr txBox="1"/>
          <p:nvPr/>
        </p:nvSpPr>
        <p:spPr>
          <a:xfrm>
            <a:off x="6515100" y="3720744"/>
            <a:ext cx="0" cy="0"/>
          </a:xfrm>
          <a:prstGeom prst="rect">
            <a:avLst/>
          </a:prstGeom>
          <a:noFill/>
        </p:spPr>
        <p:txBody>
          <a:bodyPr wrap="none" lIns="0" tIns="0" rIns="0" bIns="0" rtlCol="0">
            <a:noAutofit/>
          </a:bodyPr>
          <a:lstStyle/>
          <a:p>
            <a:pPr>
              <a:lnSpc>
                <a:spcPct val="90000"/>
              </a:lnSpc>
            </a:pPr>
            <a:r>
              <a:rPr lang="en-US" sz="1350" dirty="0">
                <a:latin typeface="Calibri" panose="020F0502020204030204" pitchFamily="34" charset="0"/>
                <a:cs typeface="Calibri" panose="020F0502020204030204" pitchFamily="34" charset="0"/>
              </a:rPr>
              <a:t>Read/Write Sandbox</a:t>
            </a:r>
          </a:p>
        </p:txBody>
      </p:sp>
      <p:cxnSp>
        <p:nvCxnSpPr>
          <p:cNvPr id="207" name="Straight Arrow Connector 206">
            <a:extLst>
              <a:ext uri="{FF2B5EF4-FFF2-40B4-BE49-F238E27FC236}">
                <a16:creationId xmlns="" xmlns:a16="http://schemas.microsoft.com/office/drawing/2014/main" id="{A3D805CB-A15D-0E4C-AB7D-D6C3AA42C39F}"/>
              </a:ext>
            </a:extLst>
          </p:cNvPr>
          <p:cNvCxnSpPr>
            <a:cxnSpLocks/>
          </p:cNvCxnSpPr>
          <p:nvPr/>
        </p:nvCxnSpPr>
        <p:spPr>
          <a:xfrm flipH="1">
            <a:off x="3929386" y="3396989"/>
            <a:ext cx="681925" cy="490560"/>
          </a:xfrm>
          <a:prstGeom prst="straightConnector1">
            <a:avLst/>
          </a:prstGeom>
          <a:ln w="47625">
            <a:tailEnd type="triangle"/>
          </a:ln>
        </p:spPr>
        <p:style>
          <a:lnRef idx="3">
            <a:schemeClr val="accent2"/>
          </a:lnRef>
          <a:fillRef idx="0">
            <a:schemeClr val="accent2"/>
          </a:fillRef>
          <a:effectRef idx="2">
            <a:schemeClr val="accent2"/>
          </a:effectRef>
          <a:fontRef idx="minor">
            <a:schemeClr val="tx1"/>
          </a:fontRef>
        </p:style>
      </p:cxnSp>
      <p:cxnSp>
        <p:nvCxnSpPr>
          <p:cNvPr id="208" name="Straight Arrow Connector 207">
            <a:extLst>
              <a:ext uri="{FF2B5EF4-FFF2-40B4-BE49-F238E27FC236}">
                <a16:creationId xmlns="" xmlns:a16="http://schemas.microsoft.com/office/drawing/2014/main" id="{B09F6121-AEF3-E74F-81DD-9D3AFE7348FC}"/>
              </a:ext>
            </a:extLst>
          </p:cNvPr>
          <p:cNvCxnSpPr>
            <a:cxnSpLocks/>
          </p:cNvCxnSpPr>
          <p:nvPr/>
        </p:nvCxnSpPr>
        <p:spPr>
          <a:xfrm>
            <a:off x="5286163" y="3402985"/>
            <a:ext cx="736085" cy="400040"/>
          </a:xfrm>
          <a:prstGeom prst="straightConnector1">
            <a:avLst/>
          </a:prstGeom>
          <a:ln w="47625">
            <a:tailEnd type="triangle"/>
          </a:ln>
        </p:spPr>
        <p:style>
          <a:lnRef idx="3">
            <a:schemeClr val="accent2"/>
          </a:lnRef>
          <a:fillRef idx="0">
            <a:schemeClr val="accent2"/>
          </a:fillRef>
          <a:effectRef idx="2">
            <a:schemeClr val="accent2"/>
          </a:effectRef>
          <a:fontRef idx="minor">
            <a:schemeClr val="tx1"/>
          </a:fontRef>
        </p:style>
      </p:cxnSp>
      <p:grpSp>
        <p:nvGrpSpPr>
          <p:cNvPr id="214" name="Group 213">
            <a:extLst>
              <a:ext uri="{FF2B5EF4-FFF2-40B4-BE49-F238E27FC236}">
                <a16:creationId xmlns="" xmlns:a16="http://schemas.microsoft.com/office/drawing/2014/main" id="{758310DB-0BD7-E841-BE80-FE1C7C98D234}"/>
              </a:ext>
            </a:extLst>
          </p:cNvPr>
          <p:cNvGrpSpPr/>
          <p:nvPr/>
        </p:nvGrpSpPr>
        <p:grpSpPr>
          <a:xfrm>
            <a:off x="811864" y="3730242"/>
            <a:ext cx="519393" cy="318617"/>
            <a:chOff x="1082485" y="5835239"/>
            <a:chExt cx="692524" cy="424823"/>
          </a:xfrm>
        </p:grpSpPr>
        <p:cxnSp>
          <p:nvCxnSpPr>
            <p:cNvPr id="211" name="Straight Arrow Connector 210">
              <a:extLst>
                <a:ext uri="{FF2B5EF4-FFF2-40B4-BE49-F238E27FC236}">
                  <a16:creationId xmlns="" xmlns:a16="http://schemas.microsoft.com/office/drawing/2014/main" id="{FC4A4503-0D24-694D-9E81-BD837AD896CD}"/>
                </a:ext>
              </a:extLst>
            </p:cNvPr>
            <p:cNvCxnSpPr/>
            <p:nvPr/>
          </p:nvCxnSpPr>
          <p:spPr>
            <a:xfrm>
              <a:off x="1082485" y="5835239"/>
              <a:ext cx="692524"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2" name="Straight Arrow Connector 211">
              <a:extLst>
                <a:ext uri="{FF2B5EF4-FFF2-40B4-BE49-F238E27FC236}">
                  <a16:creationId xmlns="" xmlns:a16="http://schemas.microsoft.com/office/drawing/2014/main" id="{758B6386-9180-D746-889B-34C5EC47DA1F}"/>
                </a:ext>
              </a:extLst>
            </p:cNvPr>
            <p:cNvCxnSpPr/>
            <p:nvPr/>
          </p:nvCxnSpPr>
          <p:spPr>
            <a:xfrm>
              <a:off x="1082485" y="6044982"/>
              <a:ext cx="692524"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3" name="Straight Arrow Connector 212">
              <a:extLst>
                <a:ext uri="{FF2B5EF4-FFF2-40B4-BE49-F238E27FC236}">
                  <a16:creationId xmlns="" xmlns:a16="http://schemas.microsoft.com/office/drawing/2014/main" id="{BEFFCB3A-830C-344D-8B53-1E488388149A}"/>
                </a:ext>
              </a:extLst>
            </p:cNvPr>
            <p:cNvCxnSpPr/>
            <p:nvPr/>
          </p:nvCxnSpPr>
          <p:spPr>
            <a:xfrm>
              <a:off x="1082485" y="6260062"/>
              <a:ext cx="692524"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21" name="Group 220">
            <a:extLst>
              <a:ext uri="{FF2B5EF4-FFF2-40B4-BE49-F238E27FC236}">
                <a16:creationId xmlns="" xmlns:a16="http://schemas.microsoft.com/office/drawing/2014/main" id="{40E6D9E8-E934-FC4D-9361-1AF134F8ABB2}"/>
              </a:ext>
            </a:extLst>
          </p:cNvPr>
          <p:cNvGrpSpPr/>
          <p:nvPr/>
        </p:nvGrpSpPr>
        <p:grpSpPr>
          <a:xfrm>
            <a:off x="3542703" y="945457"/>
            <a:ext cx="1749782" cy="670271"/>
            <a:chOff x="4747479" y="2104725"/>
            <a:chExt cx="2333042" cy="893694"/>
          </a:xfrm>
        </p:grpSpPr>
        <p:sp>
          <p:nvSpPr>
            <p:cNvPr id="222" name="TextBox 221">
              <a:extLst>
                <a:ext uri="{FF2B5EF4-FFF2-40B4-BE49-F238E27FC236}">
                  <a16:creationId xmlns="" xmlns:a16="http://schemas.microsoft.com/office/drawing/2014/main" id="{2052FCA1-7F21-4E48-9C50-DACAC4A738D8}"/>
                </a:ext>
              </a:extLst>
            </p:cNvPr>
            <p:cNvSpPr txBox="1"/>
            <p:nvPr/>
          </p:nvSpPr>
          <p:spPr>
            <a:xfrm>
              <a:off x="5490418" y="2104725"/>
              <a:ext cx="847164" cy="450571"/>
            </a:xfrm>
            <a:prstGeom prst="rect">
              <a:avLst/>
            </a:prstGeom>
            <a:noFill/>
          </p:spPr>
          <p:txBody>
            <a:bodyPr wrap="none" lIns="0" tIns="0" rIns="0" bIns="0" rtlCol="0">
              <a:noAutofit/>
            </a:bodyPr>
            <a:lstStyle/>
            <a:p>
              <a:pPr>
                <a:lnSpc>
                  <a:spcPct val="90000"/>
                </a:lnSpc>
              </a:pPr>
              <a:r>
                <a:rPr lang="en-US" sz="1350" b="1" dirty="0">
                  <a:latin typeface="Calibri" panose="020F0502020204030204" pitchFamily="34" charset="0"/>
                  <a:cs typeface="Calibri" panose="020F0502020204030204" pitchFamily="34" charset="0"/>
                </a:rPr>
                <a:t>Code/Models</a:t>
              </a:r>
            </a:p>
            <a:p>
              <a:pPr>
                <a:lnSpc>
                  <a:spcPct val="90000"/>
                </a:lnSpc>
              </a:pPr>
              <a:endParaRPr lang="en-US" sz="1350" b="1" dirty="0">
                <a:latin typeface="Calibri" panose="020F0502020204030204" pitchFamily="34" charset="0"/>
                <a:cs typeface="Calibri" panose="020F0502020204030204" pitchFamily="34" charset="0"/>
              </a:endParaRPr>
            </a:p>
            <a:p>
              <a:pPr>
                <a:lnSpc>
                  <a:spcPct val="90000"/>
                </a:lnSpc>
              </a:pPr>
              <a:endParaRPr lang="en-US" sz="1350" b="1" dirty="0">
                <a:latin typeface="Calibri" panose="020F0502020204030204" pitchFamily="34" charset="0"/>
                <a:cs typeface="Calibri" panose="020F0502020204030204" pitchFamily="34" charset="0"/>
              </a:endParaRPr>
            </a:p>
            <a:p>
              <a:pPr>
                <a:lnSpc>
                  <a:spcPct val="90000"/>
                </a:lnSpc>
              </a:pPr>
              <a:endParaRPr lang="en-US" sz="1350" b="1" dirty="0">
                <a:latin typeface="Calibri" panose="020F0502020204030204" pitchFamily="34" charset="0"/>
                <a:cs typeface="Calibri" panose="020F0502020204030204" pitchFamily="34" charset="0"/>
              </a:endParaRPr>
            </a:p>
          </p:txBody>
        </p:sp>
        <p:pic>
          <p:nvPicPr>
            <p:cNvPr id="223" name="Picture 222">
              <a:extLst>
                <a:ext uri="{FF2B5EF4-FFF2-40B4-BE49-F238E27FC236}">
                  <a16:creationId xmlns="" xmlns:a16="http://schemas.microsoft.com/office/drawing/2014/main" id="{8D31CEB3-35CB-8C47-ADFC-94FD84BFB026}"/>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4747479" y="2512766"/>
              <a:ext cx="2333042" cy="485653"/>
            </a:xfrm>
            <a:prstGeom prst="rect">
              <a:avLst/>
            </a:prstGeom>
          </p:spPr>
        </p:pic>
      </p:grpSp>
    </p:spTree>
    <p:extLst>
      <p:ext uri="{BB962C8B-B14F-4D97-AF65-F5344CB8AC3E}">
        <p14:creationId xmlns:p14="http://schemas.microsoft.com/office/powerpoint/2010/main" val="2634068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3"/>
                                        </p:tgtEl>
                                        <p:attrNameLst>
                                          <p:attrName>style.visibility</p:attrName>
                                        </p:attrNameLst>
                                      </p:cBhvr>
                                      <p:to>
                                        <p:strVal val="visible"/>
                                      </p:to>
                                    </p:set>
                                    <p:anim calcmode="lin" valueType="num">
                                      <p:cBhvr additive="base">
                                        <p:cTn id="7" dur="500" fill="hold"/>
                                        <p:tgtEl>
                                          <p:spTgt spid="113"/>
                                        </p:tgtEl>
                                        <p:attrNameLst>
                                          <p:attrName>ppt_x</p:attrName>
                                        </p:attrNameLst>
                                      </p:cBhvr>
                                      <p:tavLst>
                                        <p:tav tm="0">
                                          <p:val>
                                            <p:strVal val="#ppt_x"/>
                                          </p:val>
                                        </p:tav>
                                        <p:tav tm="100000">
                                          <p:val>
                                            <p:strVal val="#ppt_x"/>
                                          </p:val>
                                        </p:tav>
                                      </p:tavLst>
                                    </p:anim>
                                    <p:anim calcmode="lin" valueType="num">
                                      <p:cBhvr additive="base">
                                        <p:cTn id="8" dur="500" fill="hold"/>
                                        <p:tgtEl>
                                          <p:spTgt spid="113"/>
                                        </p:tgtEl>
                                        <p:attrNameLst>
                                          <p:attrName>ppt_y</p:attrName>
                                        </p:attrNameLst>
                                      </p:cBhvr>
                                      <p:tavLst>
                                        <p:tav tm="0">
                                          <p:val>
                                            <p:strVal val="1+#ppt_h/2"/>
                                          </p:val>
                                        </p:tav>
                                        <p:tav tm="100000">
                                          <p:val>
                                            <p:strVal val="#ppt_y"/>
                                          </p:val>
                                        </p:tav>
                                      </p:tavLst>
                                    </p:anim>
                                  </p:childTnLst>
                                </p:cTn>
                              </p:par>
                              <p:par>
                                <p:cTn id="9" presetID="1" presetClass="exit" presetSubtype="0" fill="hold" grpId="0" nodeType="withEffect">
                                  <p:stCondLst>
                                    <p:cond delay="0"/>
                                  </p:stCondLst>
                                  <p:childTnLst>
                                    <p:set>
                                      <p:cBhvr>
                                        <p:cTn id="10" dur="1" fill="hold">
                                          <p:stCondLst>
                                            <p:cond delay="0"/>
                                          </p:stCondLst>
                                        </p:cTn>
                                        <p:tgtEl>
                                          <p:spTgt spid="21"/>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114"/>
                                        </p:tgtEl>
                                        <p:attrNameLst>
                                          <p:attrName>style.visibility</p:attrName>
                                        </p:attrNameLst>
                                      </p:cBhvr>
                                      <p:to>
                                        <p:strVal val="visible"/>
                                      </p:to>
                                    </p:set>
                                    <p:anim calcmode="lin" valueType="num">
                                      <p:cBhvr additive="base">
                                        <p:cTn id="15" dur="500" fill="hold"/>
                                        <p:tgtEl>
                                          <p:spTgt spid="114"/>
                                        </p:tgtEl>
                                        <p:attrNameLst>
                                          <p:attrName>ppt_x</p:attrName>
                                        </p:attrNameLst>
                                      </p:cBhvr>
                                      <p:tavLst>
                                        <p:tav tm="0">
                                          <p:val>
                                            <p:strVal val="#ppt_x"/>
                                          </p:val>
                                        </p:tav>
                                        <p:tav tm="100000">
                                          <p:val>
                                            <p:strVal val="#ppt_x"/>
                                          </p:val>
                                        </p:tav>
                                      </p:tavLst>
                                    </p:anim>
                                    <p:anim calcmode="lin" valueType="num">
                                      <p:cBhvr additive="base">
                                        <p:cTn id="16" dur="500" fill="hold"/>
                                        <p:tgtEl>
                                          <p:spTgt spid="114"/>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15"/>
                                        </p:tgtEl>
                                        <p:attrNameLst>
                                          <p:attrName>style.visibility</p:attrName>
                                        </p:attrNameLst>
                                      </p:cBhvr>
                                      <p:to>
                                        <p:strVal val="visible"/>
                                      </p:to>
                                    </p:set>
                                    <p:anim calcmode="lin" valueType="num">
                                      <p:cBhvr additive="base">
                                        <p:cTn id="21" dur="500" fill="hold"/>
                                        <p:tgtEl>
                                          <p:spTgt spid="115"/>
                                        </p:tgtEl>
                                        <p:attrNameLst>
                                          <p:attrName>ppt_x</p:attrName>
                                        </p:attrNameLst>
                                      </p:cBhvr>
                                      <p:tavLst>
                                        <p:tav tm="0">
                                          <p:val>
                                            <p:strVal val="#ppt_x"/>
                                          </p:val>
                                        </p:tav>
                                        <p:tav tm="100000">
                                          <p:val>
                                            <p:strVal val="#ppt_x"/>
                                          </p:val>
                                        </p:tav>
                                      </p:tavLst>
                                    </p:anim>
                                    <p:anim calcmode="lin" valueType="num">
                                      <p:cBhvr additive="base">
                                        <p:cTn id="22" dur="500" fill="hold"/>
                                        <p:tgtEl>
                                          <p:spTgt spid="115"/>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16"/>
                                        </p:tgtEl>
                                        <p:attrNameLst>
                                          <p:attrName>style.visibility</p:attrName>
                                        </p:attrNameLst>
                                      </p:cBhvr>
                                      <p:to>
                                        <p:strVal val="visible"/>
                                      </p:to>
                                    </p:set>
                                    <p:anim calcmode="lin" valueType="num">
                                      <p:cBhvr additive="base">
                                        <p:cTn id="27" dur="500" fill="hold"/>
                                        <p:tgtEl>
                                          <p:spTgt spid="116"/>
                                        </p:tgtEl>
                                        <p:attrNameLst>
                                          <p:attrName>ppt_x</p:attrName>
                                        </p:attrNameLst>
                                      </p:cBhvr>
                                      <p:tavLst>
                                        <p:tav tm="0">
                                          <p:val>
                                            <p:strVal val="#ppt_x"/>
                                          </p:val>
                                        </p:tav>
                                        <p:tav tm="100000">
                                          <p:val>
                                            <p:strVal val="#ppt_x"/>
                                          </p:val>
                                        </p:tav>
                                      </p:tavLst>
                                    </p:anim>
                                    <p:anim calcmode="lin" valueType="num">
                                      <p:cBhvr additive="base">
                                        <p:cTn id="28" dur="500" fill="hold"/>
                                        <p:tgtEl>
                                          <p:spTgt spid="116"/>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15"/>
                                        </p:tgtEl>
                                        <p:attrNameLst>
                                          <p:attrName>style.visibility</p:attrName>
                                        </p:attrNameLst>
                                      </p:cBhvr>
                                      <p:to>
                                        <p:strVal val="visible"/>
                                      </p:to>
                                    </p:set>
                                    <p:anim calcmode="lin" valueType="num">
                                      <p:cBhvr additive="base">
                                        <p:cTn id="37" dur="500" fill="hold"/>
                                        <p:tgtEl>
                                          <p:spTgt spid="215"/>
                                        </p:tgtEl>
                                        <p:attrNameLst>
                                          <p:attrName>ppt_x</p:attrName>
                                        </p:attrNameLst>
                                      </p:cBhvr>
                                      <p:tavLst>
                                        <p:tav tm="0">
                                          <p:val>
                                            <p:strVal val="#ppt_x"/>
                                          </p:val>
                                        </p:tav>
                                        <p:tav tm="100000">
                                          <p:val>
                                            <p:strVal val="#ppt_x"/>
                                          </p:val>
                                        </p:tav>
                                      </p:tavLst>
                                    </p:anim>
                                    <p:anim calcmode="lin" valueType="num">
                                      <p:cBhvr additive="base">
                                        <p:cTn id="38" dur="500" fill="hold"/>
                                        <p:tgtEl>
                                          <p:spTgt spid="215"/>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16"/>
                                        </p:tgtEl>
                                        <p:attrNameLst>
                                          <p:attrName>style.visibility</p:attrName>
                                        </p:attrNameLst>
                                      </p:cBhvr>
                                      <p:to>
                                        <p:strVal val="visible"/>
                                      </p:to>
                                    </p:set>
                                    <p:anim calcmode="lin" valueType="num">
                                      <p:cBhvr additive="base">
                                        <p:cTn id="43" dur="500" fill="hold"/>
                                        <p:tgtEl>
                                          <p:spTgt spid="216"/>
                                        </p:tgtEl>
                                        <p:attrNameLst>
                                          <p:attrName>ppt_x</p:attrName>
                                        </p:attrNameLst>
                                      </p:cBhvr>
                                      <p:tavLst>
                                        <p:tav tm="0">
                                          <p:val>
                                            <p:strVal val="#ppt_x"/>
                                          </p:val>
                                        </p:tav>
                                        <p:tav tm="100000">
                                          <p:val>
                                            <p:strVal val="#ppt_x"/>
                                          </p:val>
                                        </p:tav>
                                      </p:tavLst>
                                    </p:anim>
                                    <p:anim calcmode="lin" valueType="num">
                                      <p:cBhvr additive="base">
                                        <p:cTn id="44" dur="500" fill="hold"/>
                                        <p:tgtEl>
                                          <p:spTgt spid="216"/>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221"/>
                                        </p:tgtEl>
                                        <p:attrNameLst>
                                          <p:attrName>style.visibility</p:attrName>
                                        </p:attrNameLst>
                                      </p:cBhvr>
                                      <p:to>
                                        <p:strVal val="visible"/>
                                      </p:to>
                                    </p:set>
                                    <p:anim calcmode="lin" valueType="num">
                                      <p:cBhvr additive="base">
                                        <p:cTn id="49" dur="500" fill="hold"/>
                                        <p:tgtEl>
                                          <p:spTgt spid="221"/>
                                        </p:tgtEl>
                                        <p:attrNameLst>
                                          <p:attrName>ppt_x</p:attrName>
                                        </p:attrNameLst>
                                      </p:cBhvr>
                                      <p:tavLst>
                                        <p:tav tm="0">
                                          <p:val>
                                            <p:strVal val="#ppt_x"/>
                                          </p:val>
                                        </p:tav>
                                        <p:tav tm="100000">
                                          <p:val>
                                            <p:strVal val="#ppt_x"/>
                                          </p:val>
                                        </p:tav>
                                      </p:tavLst>
                                    </p:anim>
                                    <p:anim calcmode="lin" valueType="num">
                                      <p:cBhvr additive="base">
                                        <p:cTn id="50" dur="500" fill="hold"/>
                                        <p:tgtEl>
                                          <p:spTgt spid="221"/>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224"/>
                                        </p:tgtEl>
                                        <p:attrNameLst>
                                          <p:attrName>style.visibility</p:attrName>
                                        </p:attrNameLst>
                                      </p:cBhvr>
                                      <p:to>
                                        <p:strVal val="visible"/>
                                      </p:to>
                                    </p:set>
                                    <p:anim calcmode="lin" valueType="num">
                                      <p:cBhvr additive="base">
                                        <p:cTn id="55" dur="500" fill="hold"/>
                                        <p:tgtEl>
                                          <p:spTgt spid="224"/>
                                        </p:tgtEl>
                                        <p:attrNameLst>
                                          <p:attrName>ppt_x</p:attrName>
                                        </p:attrNameLst>
                                      </p:cBhvr>
                                      <p:tavLst>
                                        <p:tav tm="0">
                                          <p:val>
                                            <p:strVal val="#ppt_x"/>
                                          </p:val>
                                        </p:tav>
                                        <p:tav tm="100000">
                                          <p:val>
                                            <p:strVal val="#ppt_x"/>
                                          </p:val>
                                        </p:tav>
                                      </p:tavLst>
                                    </p:anim>
                                    <p:anim calcmode="lin" valueType="num">
                                      <p:cBhvr additive="base">
                                        <p:cTn id="56" dur="500" fill="hold"/>
                                        <p:tgtEl>
                                          <p:spTgt spid="224"/>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225"/>
                                        </p:tgtEl>
                                        <p:attrNameLst>
                                          <p:attrName>style.visibility</p:attrName>
                                        </p:attrNameLst>
                                      </p:cBhvr>
                                      <p:to>
                                        <p:strVal val="visible"/>
                                      </p:to>
                                    </p:set>
                                    <p:anim calcmode="lin" valueType="num">
                                      <p:cBhvr additive="base">
                                        <p:cTn id="61" dur="500" fill="hold"/>
                                        <p:tgtEl>
                                          <p:spTgt spid="225"/>
                                        </p:tgtEl>
                                        <p:attrNameLst>
                                          <p:attrName>ppt_x</p:attrName>
                                        </p:attrNameLst>
                                      </p:cBhvr>
                                      <p:tavLst>
                                        <p:tav tm="0">
                                          <p:val>
                                            <p:strVal val="#ppt_x"/>
                                          </p:val>
                                        </p:tav>
                                        <p:tav tm="100000">
                                          <p:val>
                                            <p:strVal val="#ppt_x"/>
                                          </p:val>
                                        </p:tav>
                                      </p:tavLst>
                                    </p:anim>
                                    <p:anim calcmode="lin" valueType="num">
                                      <p:cBhvr additive="base">
                                        <p:cTn id="62" dur="500" fill="hold"/>
                                        <p:tgtEl>
                                          <p:spTgt spid="225"/>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226"/>
                                        </p:tgtEl>
                                        <p:attrNameLst>
                                          <p:attrName>style.visibility</p:attrName>
                                        </p:attrNameLst>
                                      </p:cBhvr>
                                      <p:to>
                                        <p:strVal val="visible"/>
                                      </p:to>
                                    </p:set>
                                    <p:anim calcmode="lin" valueType="num">
                                      <p:cBhvr additive="base">
                                        <p:cTn id="67" dur="500" fill="hold"/>
                                        <p:tgtEl>
                                          <p:spTgt spid="226"/>
                                        </p:tgtEl>
                                        <p:attrNameLst>
                                          <p:attrName>ppt_x</p:attrName>
                                        </p:attrNameLst>
                                      </p:cBhvr>
                                      <p:tavLst>
                                        <p:tav tm="0">
                                          <p:val>
                                            <p:strVal val="#ppt_x"/>
                                          </p:val>
                                        </p:tav>
                                        <p:tav tm="100000">
                                          <p:val>
                                            <p:strVal val="#ppt_x"/>
                                          </p:val>
                                        </p:tav>
                                      </p:tavLst>
                                    </p:anim>
                                    <p:anim calcmode="lin" valueType="num">
                                      <p:cBhvr additive="base">
                                        <p:cTn id="68" dur="500" fill="hold"/>
                                        <p:tgtEl>
                                          <p:spTgt spid="226"/>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227"/>
                                        </p:tgtEl>
                                        <p:attrNameLst>
                                          <p:attrName>style.visibility</p:attrName>
                                        </p:attrNameLst>
                                      </p:cBhvr>
                                      <p:to>
                                        <p:strVal val="visible"/>
                                      </p:to>
                                    </p:set>
                                    <p:anim calcmode="lin" valueType="num">
                                      <p:cBhvr additive="base">
                                        <p:cTn id="73" dur="500" fill="hold"/>
                                        <p:tgtEl>
                                          <p:spTgt spid="227"/>
                                        </p:tgtEl>
                                        <p:attrNameLst>
                                          <p:attrName>ppt_x</p:attrName>
                                        </p:attrNameLst>
                                      </p:cBhvr>
                                      <p:tavLst>
                                        <p:tav tm="0">
                                          <p:val>
                                            <p:strVal val="#ppt_x"/>
                                          </p:val>
                                        </p:tav>
                                        <p:tav tm="100000">
                                          <p:val>
                                            <p:strVal val="#ppt_x"/>
                                          </p:val>
                                        </p:tav>
                                      </p:tavLst>
                                    </p:anim>
                                    <p:anim calcmode="lin" valueType="num">
                                      <p:cBhvr additive="base">
                                        <p:cTn id="74" dur="500" fill="hold"/>
                                        <p:tgtEl>
                                          <p:spTgt spid="227"/>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96"/>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228"/>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83"/>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nodeType="clickEffect">
                                  <p:stCondLst>
                                    <p:cond delay="0"/>
                                  </p:stCondLst>
                                  <p:childTnLst>
                                    <p:set>
                                      <p:cBhvr>
                                        <p:cTn id="90" dur="1" fill="hold">
                                          <p:stCondLst>
                                            <p:cond delay="0"/>
                                          </p:stCondLst>
                                        </p:cTn>
                                        <p:tgtEl>
                                          <p:spTgt spid="175"/>
                                        </p:tgtEl>
                                        <p:attrNameLst>
                                          <p:attrName>style.visibility</p:attrName>
                                        </p:attrNameLst>
                                      </p:cBhvr>
                                      <p:to>
                                        <p:strVal val="visible"/>
                                      </p:to>
                                    </p:set>
                                    <p:anim calcmode="lin" valueType="num">
                                      <p:cBhvr additive="base">
                                        <p:cTn id="91" dur="500" fill="hold"/>
                                        <p:tgtEl>
                                          <p:spTgt spid="175"/>
                                        </p:tgtEl>
                                        <p:attrNameLst>
                                          <p:attrName>ppt_x</p:attrName>
                                        </p:attrNameLst>
                                      </p:cBhvr>
                                      <p:tavLst>
                                        <p:tav tm="0">
                                          <p:val>
                                            <p:strVal val="#ppt_x"/>
                                          </p:val>
                                        </p:tav>
                                        <p:tav tm="100000">
                                          <p:val>
                                            <p:strVal val="#ppt_x"/>
                                          </p:val>
                                        </p:tav>
                                      </p:tavLst>
                                    </p:anim>
                                    <p:anim calcmode="lin" valueType="num">
                                      <p:cBhvr additive="base">
                                        <p:cTn id="92" dur="500" fill="hold"/>
                                        <p:tgtEl>
                                          <p:spTgt spid="175"/>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nodeType="clickEffect">
                                  <p:stCondLst>
                                    <p:cond delay="0"/>
                                  </p:stCondLst>
                                  <p:childTnLst>
                                    <p:set>
                                      <p:cBhvr>
                                        <p:cTn id="96" dur="1" fill="hold">
                                          <p:stCondLst>
                                            <p:cond delay="0"/>
                                          </p:stCondLst>
                                        </p:cTn>
                                        <p:tgtEl>
                                          <p:spTgt spid="187"/>
                                        </p:tgtEl>
                                        <p:attrNameLst>
                                          <p:attrName>style.visibility</p:attrName>
                                        </p:attrNameLst>
                                      </p:cBhvr>
                                      <p:to>
                                        <p:strVal val="visible"/>
                                      </p:to>
                                    </p:set>
                                    <p:anim calcmode="lin" valueType="num">
                                      <p:cBhvr additive="base">
                                        <p:cTn id="97" dur="500" fill="hold"/>
                                        <p:tgtEl>
                                          <p:spTgt spid="187"/>
                                        </p:tgtEl>
                                        <p:attrNameLst>
                                          <p:attrName>ppt_x</p:attrName>
                                        </p:attrNameLst>
                                      </p:cBhvr>
                                      <p:tavLst>
                                        <p:tav tm="0">
                                          <p:val>
                                            <p:strVal val="#ppt_x"/>
                                          </p:val>
                                        </p:tav>
                                        <p:tav tm="100000">
                                          <p:val>
                                            <p:strVal val="#ppt_x"/>
                                          </p:val>
                                        </p:tav>
                                      </p:tavLst>
                                    </p:anim>
                                    <p:anim calcmode="lin" valueType="num">
                                      <p:cBhvr additive="base">
                                        <p:cTn id="98" dur="500" fill="hold"/>
                                        <p:tgtEl>
                                          <p:spTgt spid="187"/>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nodeType="clickEffect">
                                  <p:stCondLst>
                                    <p:cond delay="0"/>
                                  </p:stCondLst>
                                  <p:childTnLst>
                                    <p:set>
                                      <p:cBhvr>
                                        <p:cTn id="102" dur="1" fill="hold">
                                          <p:stCondLst>
                                            <p:cond delay="0"/>
                                          </p:stCondLst>
                                        </p:cTn>
                                        <p:tgtEl>
                                          <p:spTgt spid="197"/>
                                        </p:tgtEl>
                                        <p:attrNameLst>
                                          <p:attrName>style.visibility</p:attrName>
                                        </p:attrNameLst>
                                      </p:cBhvr>
                                      <p:to>
                                        <p:strVal val="visible"/>
                                      </p:to>
                                    </p:set>
                                    <p:anim calcmode="lin" valueType="num">
                                      <p:cBhvr additive="base">
                                        <p:cTn id="103" dur="500" fill="hold"/>
                                        <p:tgtEl>
                                          <p:spTgt spid="197"/>
                                        </p:tgtEl>
                                        <p:attrNameLst>
                                          <p:attrName>ppt_x</p:attrName>
                                        </p:attrNameLst>
                                      </p:cBhvr>
                                      <p:tavLst>
                                        <p:tav tm="0">
                                          <p:val>
                                            <p:strVal val="#ppt_x"/>
                                          </p:val>
                                        </p:tav>
                                        <p:tav tm="100000">
                                          <p:val>
                                            <p:strVal val="#ppt_x"/>
                                          </p:val>
                                        </p:tav>
                                      </p:tavLst>
                                    </p:anim>
                                    <p:anim calcmode="lin" valueType="num">
                                      <p:cBhvr additive="base">
                                        <p:cTn id="104" dur="500" fill="hold"/>
                                        <p:tgtEl>
                                          <p:spTgt spid="197"/>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1" presetClass="entr" presetSubtype="0" fill="hold" grpId="0" nodeType="clickEffect">
                                  <p:stCondLst>
                                    <p:cond delay="0"/>
                                  </p:stCondLst>
                                  <p:childTnLst>
                                    <p:set>
                                      <p:cBhvr>
                                        <p:cTn id="108" dur="1" fill="hold">
                                          <p:stCondLst>
                                            <p:cond delay="0"/>
                                          </p:stCondLst>
                                        </p:cTn>
                                        <p:tgtEl>
                                          <p:spTgt spid="84"/>
                                        </p:tgtEl>
                                        <p:attrNameLst>
                                          <p:attrName>style.visibility</p:attrName>
                                        </p:attrNameLst>
                                      </p:cBhvr>
                                      <p:to>
                                        <p:strVal val="visible"/>
                                      </p:to>
                                    </p:set>
                                  </p:childTnLst>
                                </p:cTn>
                              </p:par>
                            </p:childTnLst>
                          </p:cTn>
                        </p:par>
                      </p:childTnLst>
                    </p:cTn>
                  </p:par>
                  <p:par>
                    <p:cTn id="109" fill="hold">
                      <p:stCondLst>
                        <p:cond delay="indefinite"/>
                      </p:stCondLst>
                      <p:childTnLst>
                        <p:par>
                          <p:cTn id="110" fill="hold">
                            <p:stCondLst>
                              <p:cond delay="0"/>
                            </p:stCondLst>
                            <p:childTnLst>
                              <p:par>
                                <p:cTn id="111" presetID="9" presetClass="entr" presetSubtype="0" fill="hold" grpId="0" nodeType="clickEffect">
                                  <p:stCondLst>
                                    <p:cond delay="0"/>
                                  </p:stCondLst>
                                  <p:childTnLst>
                                    <p:set>
                                      <p:cBhvr>
                                        <p:cTn id="112" dur="1" fill="hold">
                                          <p:stCondLst>
                                            <p:cond delay="0"/>
                                          </p:stCondLst>
                                        </p:cTn>
                                        <p:tgtEl>
                                          <p:spTgt spid="203"/>
                                        </p:tgtEl>
                                        <p:attrNameLst>
                                          <p:attrName>style.visibility</p:attrName>
                                        </p:attrNameLst>
                                      </p:cBhvr>
                                      <p:to>
                                        <p:strVal val="visible"/>
                                      </p:to>
                                    </p:set>
                                    <p:animEffect transition="in" filter="dissolve">
                                      <p:cBhvr>
                                        <p:cTn id="113" dur="500"/>
                                        <p:tgtEl>
                                          <p:spTgt spid="203"/>
                                        </p:tgtEl>
                                      </p:cBhvr>
                                    </p:animEffect>
                                  </p:childTnLst>
                                </p:cTn>
                              </p:par>
                            </p:childTnLst>
                          </p:cTn>
                        </p:par>
                      </p:childTnLst>
                    </p:cTn>
                  </p:par>
                  <p:par>
                    <p:cTn id="114" fill="hold">
                      <p:stCondLst>
                        <p:cond delay="indefinite"/>
                      </p:stCondLst>
                      <p:childTnLst>
                        <p:par>
                          <p:cTn id="115" fill="hold">
                            <p:stCondLst>
                              <p:cond delay="0"/>
                            </p:stCondLst>
                            <p:childTnLst>
                              <p:par>
                                <p:cTn id="116" presetID="1" presetClass="entr" presetSubtype="0" fill="hold" nodeType="clickEffect">
                                  <p:stCondLst>
                                    <p:cond delay="0"/>
                                  </p:stCondLst>
                                  <p:childTnLst>
                                    <p:set>
                                      <p:cBhvr>
                                        <p:cTn id="117" dur="1" fill="hold">
                                          <p:stCondLst>
                                            <p:cond delay="0"/>
                                          </p:stCondLst>
                                        </p:cTn>
                                        <p:tgtEl>
                                          <p:spTgt spid="214"/>
                                        </p:tgtEl>
                                        <p:attrNameLst>
                                          <p:attrName>style.visibility</p:attrName>
                                        </p:attrNameLst>
                                      </p:cBhvr>
                                      <p:to>
                                        <p:strVal val="visible"/>
                                      </p:to>
                                    </p:set>
                                  </p:childTnLst>
                                </p:cTn>
                              </p:par>
                            </p:childTnLst>
                          </p:cTn>
                        </p:par>
                      </p:childTnLst>
                    </p:cTn>
                  </p:par>
                  <p:par>
                    <p:cTn id="118" fill="hold">
                      <p:stCondLst>
                        <p:cond delay="indefinite"/>
                      </p:stCondLst>
                      <p:childTnLst>
                        <p:par>
                          <p:cTn id="119" fill="hold">
                            <p:stCondLst>
                              <p:cond delay="0"/>
                            </p:stCondLst>
                            <p:childTnLst>
                              <p:par>
                                <p:cTn id="120" presetID="1" presetClass="entr" presetSubtype="0" fill="hold" nodeType="clickEffect">
                                  <p:stCondLst>
                                    <p:cond delay="0"/>
                                  </p:stCondLst>
                                  <p:childTnLst>
                                    <p:set>
                                      <p:cBhvr>
                                        <p:cTn id="121" dur="1" fill="hold">
                                          <p:stCondLst>
                                            <p:cond delay="0"/>
                                          </p:stCondLst>
                                        </p:cTn>
                                        <p:tgtEl>
                                          <p:spTgt spid="201"/>
                                        </p:tgtEl>
                                        <p:attrNameLst>
                                          <p:attrName>style.visibility</p:attrName>
                                        </p:attrNameLst>
                                      </p:cBhvr>
                                      <p:to>
                                        <p:strVal val="visible"/>
                                      </p:to>
                                    </p:set>
                                  </p:childTnLst>
                                </p:cTn>
                              </p:par>
                            </p:childTnLst>
                          </p:cTn>
                        </p:par>
                      </p:childTnLst>
                    </p:cTn>
                  </p:par>
                  <p:par>
                    <p:cTn id="122" fill="hold">
                      <p:stCondLst>
                        <p:cond delay="indefinite"/>
                      </p:stCondLst>
                      <p:childTnLst>
                        <p:par>
                          <p:cTn id="123" fill="hold">
                            <p:stCondLst>
                              <p:cond delay="0"/>
                            </p:stCondLst>
                            <p:childTnLst>
                              <p:par>
                                <p:cTn id="124" presetID="9" presetClass="entr" presetSubtype="0" fill="hold" grpId="0" nodeType="clickEffect">
                                  <p:stCondLst>
                                    <p:cond delay="0"/>
                                  </p:stCondLst>
                                  <p:childTnLst>
                                    <p:set>
                                      <p:cBhvr>
                                        <p:cTn id="125" dur="1" fill="hold">
                                          <p:stCondLst>
                                            <p:cond delay="0"/>
                                          </p:stCondLst>
                                        </p:cTn>
                                        <p:tgtEl>
                                          <p:spTgt spid="204"/>
                                        </p:tgtEl>
                                        <p:attrNameLst>
                                          <p:attrName>style.visibility</p:attrName>
                                        </p:attrNameLst>
                                      </p:cBhvr>
                                      <p:to>
                                        <p:strVal val="visible"/>
                                      </p:to>
                                    </p:set>
                                    <p:animEffect transition="in" filter="dissolve">
                                      <p:cBhvr>
                                        <p:cTn id="126" dur="500"/>
                                        <p:tgtEl>
                                          <p:spTgt spid="204"/>
                                        </p:tgtEl>
                                      </p:cBhvr>
                                    </p:animEffect>
                                  </p:childTnLst>
                                </p:cTn>
                              </p:par>
                            </p:childTnLst>
                          </p:cTn>
                        </p:par>
                      </p:childTnLst>
                    </p:cTn>
                  </p:par>
                  <p:par>
                    <p:cTn id="127" fill="hold">
                      <p:stCondLst>
                        <p:cond delay="indefinite"/>
                      </p:stCondLst>
                      <p:childTnLst>
                        <p:par>
                          <p:cTn id="128" fill="hold">
                            <p:stCondLst>
                              <p:cond delay="0"/>
                            </p:stCondLst>
                            <p:childTnLst>
                              <p:par>
                                <p:cTn id="129" presetID="1" presetClass="entr" presetSubtype="0" fill="hold" nodeType="clickEffect">
                                  <p:stCondLst>
                                    <p:cond delay="0"/>
                                  </p:stCondLst>
                                  <p:childTnLst>
                                    <p:set>
                                      <p:cBhvr>
                                        <p:cTn id="130" dur="1" fill="hold">
                                          <p:stCondLst>
                                            <p:cond delay="0"/>
                                          </p:stCondLst>
                                        </p:cTn>
                                        <p:tgtEl>
                                          <p:spTgt spid="207"/>
                                        </p:tgtEl>
                                        <p:attrNameLst>
                                          <p:attrName>style.visibility</p:attrName>
                                        </p:attrNameLst>
                                      </p:cBhvr>
                                      <p:to>
                                        <p:strVal val="visible"/>
                                      </p:to>
                                    </p:set>
                                  </p:childTnLst>
                                </p:cTn>
                              </p:par>
                            </p:childTnLst>
                          </p:cTn>
                        </p:par>
                      </p:childTnLst>
                    </p:cTn>
                  </p:par>
                  <p:par>
                    <p:cTn id="131" fill="hold">
                      <p:stCondLst>
                        <p:cond delay="indefinite"/>
                      </p:stCondLst>
                      <p:childTnLst>
                        <p:par>
                          <p:cTn id="132" fill="hold">
                            <p:stCondLst>
                              <p:cond delay="0"/>
                            </p:stCondLst>
                            <p:childTnLst>
                              <p:par>
                                <p:cTn id="133" presetID="1" presetClass="entr" presetSubtype="0" fill="hold" nodeType="clickEffect">
                                  <p:stCondLst>
                                    <p:cond delay="0"/>
                                  </p:stCondLst>
                                  <p:childTnLst>
                                    <p:set>
                                      <p:cBhvr>
                                        <p:cTn id="134" dur="1" fill="hold">
                                          <p:stCondLst>
                                            <p:cond delay="0"/>
                                          </p:stCondLst>
                                        </p:cTn>
                                        <p:tgtEl>
                                          <p:spTgt spid="2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83" grpId="0" animBg="1"/>
      <p:bldP spid="84" grpId="0" animBg="1"/>
      <p:bldP spid="203" grpId="0"/>
      <p:bldP spid="20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Content Placeholder 2"/>
          <p:cNvSpPr>
            <a:spLocks noGrp="1"/>
          </p:cNvSpPr>
          <p:nvPr>
            <p:ph idx="12"/>
          </p:nvPr>
        </p:nvSpPr>
        <p:spPr/>
        <p:txBody>
          <a:bodyPr/>
          <a:lstStyle/>
          <a:p>
            <a:pPr algn="ctr"/>
            <a:endParaRPr lang="en-US" sz="4800" dirty="0" smtClean="0"/>
          </a:p>
          <a:p>
            <a:pPr algn="ctr"/>
            <a:r>
              <a:rPr lang="en-US" sz="4800" dirty="0" smtClean="0"/>
              <a:t>Containers </a:t>
            </a:r>
            <a:r>
              <a:rPr lang="en-US" sz="4800" dirty="0"/>
              <a:t>and Kubernetes</a:t>
            </a:r>
          </a:p>
        </p:txBody>
      </p:sp>
    </p:spTree>
    <p:extLst>
      <p:ext uri="{BB962C8B-B14F-4D97-AF65-F5344CB8AC3E}">
        <p14:creationId xmlns:p14="http://schemas.microsoft.com/office/powerpoint/2010/main" val="31412834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1026633"/>
            <a:ext cx="8229600" cy="3394075"/>
          </a:xfrm>
        </p:spPr>
        <p:txBody>
          <a:bodyPr vert="horz" lIns="0" tIns="0" rIns="0" bIns="0" rtlCol="0">
            <a:normAutofit/>
          </a:bodyPr>
          <a:lstStyle/>
          <a:p>
            <a:pPr>
              <a:buClr>
                <a:srgbClr val="01A982"/>
              </a:buClr>
              <a:buFont typeface="Wingdings" pitchFamily="2" charset="2"/>
              <a:buChar char="§"/>
            </a:pPr>
            <a:r>
              <a:rPr lang="en-US" sz="2100" dirty="0">
                <a:latin typeface="Calibri" panose="020F0502020204030204" pitchFamily="34" charset="0"/>
                <a:cs typeface="Calibri" panose="020F0502020204030204" pitchFamily="34" charset="0"/>
              </a:rPr>
              <a:t> Analysts / Data Scientists want Flexibility:</a:t>
            </a:r>
          </a:p>
          <a:p>
            <a:pPr lvl="1"/>
            <a:r>
              <a:rPr lang="en-US" sz="1800" dirty="0">
                <a:latin typeface="Calibri" panose="020F0502020204030204" pitchFamily="34" charset="0"/>
                <a:cs typeface="Calibri" panose="020F0502020204030204" pitchFamily="34" charset="0"/>
              </a:rPr>
              <a:t> Different sets of AI / ML tools and user interfaces</a:t>
            </a:r>
          </a:p>
          <a:p>
            <a:pPr lvl="1"/>
            <a:r>
              <a:rPr lang="en-US" sz="1800" dirty="0">
                <a:latin typeface="Calibri" panose="020F0502020204030204" pitchFamily="34" charset="0"/>
                <a:cs typeface="Calibri" panose="020F0502020204030204" pitchFamily="34" charset="0"/>
              </a:rPr>
              <a:t> Readily available scalable </a:t>
            </a:r>
            <a:r>
              <a:rPr lang="en-US" sz="1800" dirty="0" smtClean="0">
                <a:latin typeface="Calibri" panose="020F0502020204030204" pitchFamily="34" charset="0"/>
                <a:cs typeface="Calibri" panose="020F0502020204030204" pitchFamily="34" charset="0"/>
              </a:rPr>
              <a:t>compute</a:t>
            </a:r>
            <a:endParaRPr lang="en-US" sz="1800" dirty="0">
              <a:latin typeface="Calibri" panose="020F0502020204030204" pitchFamily="34" charset="0"/>
              <a:cs typeface="Calibri" panose="020F0502020204030204" pitchFamily="34" charset="0"/>
            </a:endParaRPr>
          </a:p>
          <a:p>
            <a:pPr>
              <a:buClr>
                <a:srgbClr val="01A982"/>
              </a:buClr>
              <a:buFont typeface="Wingdings" pitchFamily="2" charset="2"/>
              <a:buChar char="§"/>
            </a:pPr>
            <a:r>
              <a:rPr lang="en-US" sz="2100" dirty="0">
                <a:latin typeface="Calibri" panose="020F0502020204030204" pitchFamily="34" charset="0"/>
                <a:cs typeface="Calibri" panose="020F0502020204030204" pitchFamily="34" charset="0"/>
              </a:rPr>
              <a:t> IT / Operations wants Control:</a:t>
            </a:r>
          </a:p>
          <a:p>
            <a:pPr lvl="1"/>
            <a:r>
              <a:rPr lang="en-US" sz="1800" dirty="0">
                <a:latin typeface="Calibri" panose="020F0502020204030204" pitchFamily="34" charset="0"/>
                <a:cs typeface="Calibri" panose="020F0502020204030204" pitchFamily="34" charset="0"/>
              </a:rPr>
              <a:t> Multi-Tenancy</a:t>
            </a:r>
          </a:p>
          <a:p>
            <a:pPr lvl="2"/>
            <a:r>
              <a:rPr lang="en-US" sz="1800" dirty="0">
                <a:latin typeface="Calibri" panose="020F0502020204030204" pitchFamily="34" charset="0"/>
                <a:cs typeface="Calibri" panose="020F0502020204030204" pitchFamily="34" charset="0"/>
              </a:rPr>
              <a:t> Data security</a:t>
            </a:r>
          </a:p>
          <a:p>
            <a:pPr lvl="2"/>
            <a:r>
              <a:rPr lang="en-US" sz="1800" dirty="0">
                <a:latin typeface="Calibri" panose="020F0502020204030204" pitchFamily="34" charset="0"/>
                <a:cs typeface="Calibri" panose="020F0502020204030204" pitchFamily="34" charset="0"/>
              </a:rPr>
              <a:t> Network isolation</a:t>
            </a:r>
          </a:p>
          <a:p>
            <a:pPr lvl="1"/>
            <a:r>
              <a:rPr lang="en-US" sz="1800" dirty="0">
                <a:latin typeface="Calibri" panose="020F0502020204030204" pitchFamily="34" charset="0"/>
                <a:cs typeface="Calibri" panose="020F0502020204030204" pitchFamily="34" charset="0"/>
              </a:rPr>
              <a:t> Data Management</a:t>
            </a:r>
          </a:p>
          <a:p>
            <a:pPr lvl="2"/>
            <a:r>
              <a:rPr lang="en-US" sz="1800" dirty="0">
                <a:latin typeface="Calibri" panose="020F0502020204030204" pitchFamily="34" charset="0"/>
                <a:cs typeface="Calibri" panose="020F0502020204030204" pitchFamily="34" charset="0"/>
              </a:rPr>
              <a:t> Governance, Risk and Compliance</a:t>
            </a:r>
          </a:p>
          <a:p>
            <a:endParaRPr lang="en-US" dirty="0"/>
          </a:p>
        </p:txBody>
      </p:sp>
      <p:sp>
        <p:nvSpPr>
          <p:cNvPr id="59394" name="Title 1"/>
          <p:cNvSpPr>
            <a:spLocks noGrp="1"/>
          </p:cNvSpPr>
          <p:nvPr>
            <p:ph type="title"/>
          </p:nvPr>
        </p:nvSpPr>
        <p:spPr>
          <a:xfrm>
            <a:off x="457200" y="28569"/>
            <a:ext cx="8229600" cy="306388"/>
          </a:xfrm>
        </p:spPr>
        <p:txBody>
          <a:bodyPr vert="horz" lIns="0" tIns="0" rIns="0" bIns="0" rtlCol="0" anchor="t" anchorCtr="0">
            <a:noAutofit/>
          </a:bodyPr>
          <a:lstStyle/>
          <a:p>
            <a:r>
              <a:rPr lang="en-US" sz="3200" dirty="0"/>
              <a:t>Requirements for Multiple Distributed Analytics Environments</a:t>
            </a:r>
          </a:p>
        </p:txBody>
      </p:sp>
      <p:pic>
        <p:nvPicPr>
          <p:cNvPr id="59395" name="Picture 2"/>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5205124" y="1667695"/>
            <a:ext cx="3795713" cy="2559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99965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93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le 1"/>
          <p:cNvSpPr>
            <a:spLocks noGrp="1"/>
          </p:cNvSpPr>
          <p:nvPr>
            <p:ph type="title"/>
          </p:nvPr>
        </p:nvSpPr>
        <p:spPr>
          <a:xfrm>
            <a:off x="462452" y="95872"/>
            <a:ext cx="8859837" cy="857250"/>
          </a:xfrm>
        </p:spPr>
        <p:txBody>
          <a:bodyPr vert="horz" lIns="0" tIns="0" rIns="0" bIns="0" rtlCol="0" anchor="t" anchorCtr="0">
            <a:noAutofit/>
          </a:bodyPr>
          <a:lstStyle/>
          <a:p>
            <a:r>
              <a:rPr lang="en-US" sz="3600" dirty="0">
                <a:latin typeface="Arial" panose="020B0604020202020204" pitchFamily="34" charset="0"/>
                <a:cs typeface="Arial" panose="020B0604020202020204" pitchFamily="34" charset="0"/>
              </a:rPr>
              <a:t>Why Containers?</a:t>
            </a:r>
          </a:p>
        </p:txBody>
      </p:sp>
      <p:graphicFrame>
        <p:nvGraphicFramePr>
          <p:cNvPr id="4" name="Diagram 3"/>
          <p:cNvGraphicFramePr/>
          <p:nvPr>
            <p:extLst>
              <p:ext uri="{D42A27DB-BD31-4B8C-83A1-F6EECF244321}">
                <p14:modId xmlns:p14="http://schemas.microsoft.com/office/powerpoint/2010/main" val="182688245"/>
              </p:ext>
            </p:extLst>
          </p:nvPr>
        </p:nvGraphicFramePr>
        <p:xfrm>
          <a:off x="282015" y="888382"/>
          <a:ext cx="8506028" cy="32031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15389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Graphic spid="4" grpId="1">
        <p:bldAsOne/>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 xmlns:a16="http://schemas.microsoft.com/office/drawing/2014/main" id="{463075F5-485E-EF41-BD1C-A6484B8FF001}"/>
              </a:ext>
            </a:extLst>
          </p:cNvPr>
          <p:cNvSpPr txBox="1">
            <a:spLocks/>
          </p:cNvSpPr>
          <p:nvPr/>
        </p:nvSpPr>
        <p:spPr>
          <a:xfrm>
            <a:off x="457200" y="417138"/>
            <a:ext cx="8859837" cy="857250"/>
          </a:xfrm>
          <a:prstGeom prst="rect">
            <a:avLst/>
          </a:prstGeom>
        </p:spPr>
        <p:txBody>
          <a:bodyPr vert="horz" lIns="0" tIns="0" rIns="0" bIns="0" rtlCol="0" anchor="t" anchorCtr="0">
            <a:noAutofit/>
          </a:bodyPr>
          <a:lstStyle>
            <a:lvl1pPr>
              <a:lnSpc>
                <a:spcPct val="90000"/>
              </a:lnSpc>
              <a:spcBef>
                <a:spcPct val="0"/>
              </a:spcBef>
              <a:buNone/>
              <a:defRPr sz="2800" b="1">
                <a:latin typeface="+mj-lt"/>
                <a:ea typeface="+mj-ea"/>
                <a:cs typeface="+mj-cs"/>
              </a:defRPr>
            </a:lvl1pPr>
          </a:lstStyle>
          <a:p>
            <a:r>
              <a:rPr lang="en-US" sz="2100" b="0" dirty="0">
                <a:latin typeface="Arial" panose="020B0604020202020204" pitchFamily="34" charset="0"/>
                <a:cs typeface="Arial" panose="020B0604020202020204" pitchFamily="34" charset="0"/>
              </a:rPr>
              <a:t>Future of Large-Scale Distributed Data Analytics and ML</a:t>
            </a:r>
          </a:p>
        </p:txBody>
      </p:sp>
      <p:sp>
        <p:nvSpPr>
          <p:cNvPr id="8" name="TextBox 7">
            <a:extLst>
              <a:ext uri="{FF2B5EF4-FFF2-40B4-BE49-F238E27FC236}">
                <a16:creationId xmlns="" xmlns:a16="http://schemas.microsoft.com/office/drawing/2014/main" id="{093D00E2-81F3-8146-987A-10849FFC09F7}"/>
              </a:ext>
            </a:extLst>
          </p:cNvPr>
          <p:cNvSpPr txBox="1"/>
          <p:nvPr/>
        </p:nvSpPr>
        <p:spPr>
          <a:xfrm>
            <a:off x="549119" y="1078803"/>
            <a:ext cx="2215824" cy="578995"/>
          </a:xfrm>
          <a:prstGeom prst="rect">
            <a:avLst/>
          </a:prstGeom>
          <a:solidFill>
            <a:schemeClr val="bg1"/>
          </a:solidFill>
          <a:ln w="38100">
            <a:solidFill>
              <a:schemeClr val="accent1"/>
            </a:solidFill>
            <a:miter lim="800000"/>
            <a:headEnd/>
            <a:tailEnd/>
          </a:ln>
          <a:effectLst/>
        </p:spPr>
        <p:style>
          <a:lnRef idx="3">
            <a:schemeClr val="lt1"/>
          </a:lnRef>
          <a:fillRef idx="1">
            <a:schemeClr val="accent1"/>
          </a:fillRef>
          <a:effectRef idx="1">
            <a:schemeClr val="accent1"/>
          </a:effectRef>
          <a:fontRef idx="minor">
            <a:schemeClr val="lt1"/>
          </a:fontRef>
        </p:style>
        <p:txBody>
          <a:bodyPr wrap="square" lIns="25718" tIns="25718" rIns="25718" bIns="25718" rtlCol="0" anchor="ctr">
            <a:noAutofit/>
          </a:bodyPr>
          <a:lstStyle>
            <a:defPPr>
              <a:defRPr lang="en-US"/>
            </a:defPPr>
            <a:lvl1pPr algn="ctr" defTabSz="685800" fontAlgn="auto">
              <a:lnSpc>
                <a:spcPct val="90000"/>
              </a:lnSpc>
              <a:spcBef>
                <a:spcPts val="0"/>
              </a:spcBef>
              <a:spcAft>
                <a:spcPts val="0"/>
              </a:spcAft>
              <a:defRPr sz="1400">
                <a:solidFill>
                  <a:prstClr val="black"/>
                </a:solidFill>
                <a:latin typeface="Arial"/>
                <a:cs typeface="Arial"/>
              </a:defRPr>
            </a:lvl1pPr>
            <a:lvl2pPr marL="455613" indent="1588" defTabSz="455613" eaLnBrk="0" fontAlgn="base" hangingPunct="0">
              <a:spcBef>
                <a:spcPct val="0"/>
              </a:spcBef>
              <a:spcAft>
                <a:spcPct val="0"/>
              </a:spcAft>
              <a:defRPr>
                <a:solidFill>
                  <a:schemeClr val="lt1"/>
                </a:solidFill>
              </a:defRPr>
            </a:lvl2pPr>
            <a:lvl3pPr marL="912813" indent="1588" defTabSz="455613" eaLnBrk="0" fontAlgn="base" hangingPunct="0">
              <a:spcBef>
                <a:spcPct val="0"/>
              </a:spcBef>
              <a:spcAft>
                <a:spcPct val="0"/>
              </a:spcAft>
              <a:defRPr>
                <a:solidFill>
                  <a:schemeClr val="lt1"/>
                </a:solidFill>
              </a:defRPr>
            </a:lvl3pPr>
            <a:lvl4pPr marL="1370013" indent="1588" defTabSz="455613" eaLnBrk="0" fontAlgn="base" hangingPunct="0">
              <a:spcBef>
                <a:spcPct val="0"/>
              </a:spcBef>
              <a:spcAft>
                <a:spcPct val="0"/>
              </a:spcAft>
              <a:defRPr>
                <a:solidFill>
                  <a:schemeClr val="lt1"/>
                </a:solidFill>
              </a:defRPr>
            </a:lvl4pPr>
            <a:lvl5pPr marL="1827213" indent="1588" defTabSz="455613" eaLnBrk="0" fontAlgn="base" hangingPunct="0">
              <a:spcBef>
                <a:spcPct val="0"/>
              </a:spcBef>
              <a:spcAft>
                <a:spcPct val="0"/>
              </a:spcAft>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1800" dirty="0">
                <a:latin typeface="Calibri" panose="020F0502020204030204" pitchFamily="34" charset="0"/>
                <a:cs typeface="Calibri" panose="020F0502020204030204" pitchFamily="34" charset="0"/>
              </a:rPr>
              <a:t>Container</a:t>
            </a:r>
          </a:p>
          <a:p>
            <a:r>
              <a:rPr lang="en-US" sz="1050" dirty="0">
                <a:latin typeface="Calibri" panose="020F0502020204030204" pitchFamily="34" charset="0"/>
                <a:cs typeface="Calibri" panose="020F0502020204030204" pitchFamily="34" charset="0"/>
              </a:rPr>
              <a:t>(image, code, resource unit)</a:t>
            </a:r>
          </a:p>
        </p:txBody>
      </p:sp>
      <p:sp>
        <p:nvSpPr>
          <p:cNvPr id="9" name="TextBox 8">
            <a:extLst>
              <a:ext uri="{FF2B5EF4-FFF2-40B4-BE49-F238E27FC236}">
                <a16:creationId xmlns="" xmlns:a16="http://schemas.microsoft.com/office/drawing/2014/main" id="{96B6F72E-28C4-504B-A750-624CFA1B0820}"/>
              </a:ext>
            </a:extLst>
          </p:cNvPr>
          <p:cNvSpPr txBox="1"/>
          <p:nvPr/>
        </p:nvSpPr>
        <p:spPr>
          <a:xfrm>
            <a:off x="549119" y="3309044"/>
            <a:ext cx="2215824" cy="578995"/>
          </a:xfrm>
          <a:prstGeom prst="rect">
            <a:avLst/>
          </a:prstGeom>
          <a:solidFill>
            <a:schemeClr val="bg1"/>
          </a:solidFill>
          <a:ln w="38100">
            <a:solidFill>
              <a:schemeClr val="accent3"/>
            </a:solidFill>
            <a:miter lim="800000"/>
            <a:headEnd/>
            <a:tailEnd/>
          </a:ln>
          <a:effectLst/>
        </p:spPr>
        <p:style>
          <a:lnRef idx="3">
            <a:schemeClr val="lt1"/>
          </a:lnRef>
          <a:fillRef idx="1">
            <a:schemeClr val="accent1"/>
          </a:fillRef>
          <a:effectRef idx="1">
            <a:schemeClr val="accent1"/>
          </a:effectRef>
          <a:fontRef idx="minor">
            <a:schemeClr val="lt1"/>
          </a:fontRef>
        </p:style>
        <p:txBody>
          <a:bodyPr wrap="square" lIns="25718" tIns="25718" rIns="25718" bIns="25718" rtlCol="0" anchor="ctr">
            <a:noAutofit/>
          </a:bodyPr>
          <a:lstStyle>
            <a:defPPr>
              <a:defRPr lang="en-US"/>
            </a:defPPr>
            <a:lvl1pPr algn="ctr" defTabSz="685800" fontAlgn="auto">
              <a:lnSpc>
                <a:spcPct val="90000"/>
              </a:lnSpc>
              <a:spcBef>
                <a:spcPts val="0"/>
              </a:spcBef>
              <a:spcAft>
                <a:spcPts val="0"/>
              </a:spcAft>
              <a:defRPr sz="1600">
                <a:solidFill>
                  <a:prstClr val="black"/>
                </a:solidFill>
                <a:latin typeface="Arial"/>
                <a:cs typeface="Arial"/>
              </a:defRPr>
            </a:lvl1pPr>
            <a:lvl2pPr marL="455613" indent="1588" defTabSz="455613" eaLnBrk="0" fontAlgn="base" hangingPunct="0">
              <a:spcBef>
                <a:spcPct val="0"/>
              </a:spcBef>
              <a:spcAft>
                <a:spcPct val="0"/>
              </a:spcAft>
            </a:lvl2pPr>
            <a:lvl3pPr marL="912813" indent="1588" defTabSz="455613" eaLnBrk="0" fontAlgn="base" hangingPunct="0">
              <a:spcBef>
                <a:spcPct val="0"/>
              </a:spcBef>
              <a:spcAft>
                <a:spcPct val="0"/>
              </a:spcAft>
            </a:lvl3pPr>
            <a:lvl4pPr marL="1370013" indent="1588" defTabSz="455613" eaLnBrk="0" fontAlgn="base" hangingPunct="0">
              <a:spcBef>
                <a:spcPct val="0"/>
              </a:spcBef>
              <a:spcAft>
                <a:spcPct val="0"/>
              </a:spcAft>
            </a:lvl4pPr>
            <a:lvl5pPr marL="1827213" indent="1588" defTabSz="455613" eaLnBrk="0" fontAlgn="base" hangingPunct="0">
              <a:spcBef>
                <a:spcPct val="0"/>
              </a:spcBef>
              <a:spcAft>
                <a:spcPct val="0"/>
              </a:spcAft>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1800" dirty="0">
                <a:latin typeface="Calibri" panose="020F0502020204030204" pitchFamily="34" charset="0"/>
                <a:cs typeface="Calibri" panose="020F0502020204030204" pitchFamily="34" charset="0"/>
              </a:rPr>
              <a:t>Orchestration</a:t>
            </a:r>
          </a:p>
          <a:p>
            <a:r>
              <a:rPr lang="en-US" sz="1050" dirty="0">
                <a:latin typeface="Calibri" panose="020F0502020204030204" pitchFamily="34" charset="0"/>
                <a:cs typeface="Calibri" panose="020F0502020204030204" pitchFamily="34" charset="0"/>
              </a:rPr>
              <a:t>(scheduling, config and automation)</a:t>
            </a:r>
          </a:p>
        </p:txBody>
      </p:sp>
      <p:sp>
        <p:nvSpPr>
          <p:cNvPr id="10" name="TextBox 9">
            <a:extLst>
              <a:ext uri="{FF2B5EF4-FFF2-40B4-BE49-F238E27FC236}">
                <a16:creationId xmlns="" xmlns:a16="http://schemas.microsoft.com/office/drawing/2014/main" id="{7DF8870F-5230-FC41-8403-A8096C909584}"/>
              </a:ext>
            </a:extLst>
          </p:cNvPr>
          <p:cNvSpPr txBox="1"/>
          <p:nvPr/>
        </p:nvSpPr>
        <p:spPr>
          <a:xfrm>
            <a:off x="1437791" y="2244888"/>
            <a:ext cx="682052" cy="578995"/>
          </a:xfrm>
          <a:prstGeom prst="rect">
            <a:avLst/>
          </a:prstGeom>
          <a:noFill/>
        </p:spPr>
        <p:txBody>
          <a:bodyPr wrap="square" lIns="0" tIns="0" rIns="0" bIns="0" rtlCol="0">
            <a:noAutofit/>
          </a:bodyPr>
          <a:lstStyle/>
          <a:p>
            <a:pPr>
              <a:lnSpc>
                <a:spcPct val="90000"/>
              </a:lnSpc>
            </a:pPr>
            <a:r>
              <a:rPr lang="en-US" sz="4500" dirty="0">
                <a:latin typeface="Calibri" panose="020F0502020204030204" pitchFamily="34" charset="0"/>
                <a:cs typeface="Calibri" panose="020F0502020204030204" pitchFamily="34" charset="0"/>
              </a:rPr>
              <a:t>+</a:t>
            </a:r>
          </a:p>
        </p:txBody>
      </p:sp>
      <p:pic>
        <p:nvPicPr>
          <p:cNvPr id="11" name="Picture 10" descr="A close up of a logo&#10;&#10;Description automatically generated">
            <a:extLst>
              <a:ext uri="{FF2B5EF4-FFF2-40B4-BE49-F238E27FC236}">
                <a16:creationId xmlns="" xmlns:a16="http://schemas.microsoft.com/office/drawing/2014/main" id="{09AA00D2-E54D-7448-90B9-E154C8632D0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22692" t="13525" r="22382" b="12142"/>
          <a:stretch/>
        </p:blipFill>
        <p:spPr>
          <a:xfrm>
            <a:off x="3086398" y="3287606"/>
            <a:ext cx="633818" cy="600433"/>
          </a:xfrm>
          <a:prstGeom prst="rect">
            <a:avLst/>
          </a:prstGeom>
        </p:spPr>
      </p:pic>
      <p:pic>
        <p:nvPicPr>
          <p:cNvPr id="13" name="Picture 12">
            <a:extLst>
              <a:ext uri="{FF2B5EF4-FFF2-40B4-BE49-F238E27FC236}">
                <a16:creationId xmlns="" xmlns:a16="http://schemas.microsoft.com/office/drawing/2014/main" id="{29733E99-A849-F64A-A544-D57D9C15FC6A}"/>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900021" y="1124017"/>
            <a:ext cx="820194" cy="578996"/>
          </a:xfrm>
          <a:prstGeom prst="rect">
            <a:avLst/>
          </a:prstGeom>
        </p:spPr>
      </p:pic>
      <p:pic>
        <p:nvPicPr>
          <p:cNvPr id="14" name="Picture 13">
            <a:extLst>
              <a:ext uri="{FF2B5EF4-FFF2-40B4-BE49-F238E27FC236}">
                <a16:creationId xmlns="" xmlns:a16="http://schemas.microsoft.com/office/drawing/2014/main" id="{6F0C1D45-C551-6C47-9CBA-A907662D6D3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291385" y="1529448"/>
            <a:ext cx="942264" cy="327313"/>
          </a:xfrm>
          <a:prstGeom prst="rect">
            <a:avLst/>
          </a:prstGeom>
        </p:spPr>
      </p:pic>
      <p:pic>
        <p:nvPicPr>
          <p:cNvPr id="15" name="Picture 14">
            <a:extLst>
              <a:ext uri="{FF2B5EF4-FFF2-40B4-BE49-F238E27FC236}">
                <a16:creationId xmlns="" xmlns:a16="http://schemas.microsoft.com/office/drawing/2014/main" id="{BD30AD88-37B4-3543-BF3F-CD968D056E4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090745" y="1530725"/>
            <a:ext cx="942265" cy="327313"/>
          </a:xfrm>
          <a:prstGeom prst="rect">
            <a:avLst/>
          </a:prstGeom>
        </p:spPr>
      </p:pic>
      <p:pic>
        <p:nvPicPr>
          <p:cNvPr id="16" name="Picture 15">
            <a:extLst>
              <a:ext uri="{FF2B5EF4-FFF2-40B4-BE49-F238E27FC236}">
                <a16:creationId xmlns="" xmlns:a16="http://schemas.microsoft.com/office/drawing/2014/main" id="{9B69A127-982E-FD4E-963A-17F5A3FD492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28171" y="1555647"/>
            <a:ext cx="942265" cy="327313"/>
          </a:xfrm>
          <a:prstGeom prst="rect">
            <a:avLst/>
          </a:prstGeom>
        </p:spPr>
      </p:pic>
      <p:pic>
        <p:nvPicPr>
          <p:cNvPr id="17" name="Picture 16">
            <a:extLst>
              <a:ext uri="{FF2B5EF4-FFF2-40B4-BE49-F238E27FC236}">
                <a16:creationId xmlns="" xmlns:a16="http://schemas.microsoft.com/office/drawing/2014/main" id="{9A7D8CBD-5648-3348-888E-5DBC070D6D0D}"/>
              </a:ext>
            </a:extLst>
          </p:cNvPr>
          <p:cNvPicPr>
            <a:picLocks noChangeAspect="1"/>
          </p:cNvPicPr>
          <p:nvPr/>
        </p:nvPicPr>
        <p:blipFill>
          <a:blip r:embed="rId5" cstate="email">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6092607" y="2278615"/>
            <a:ext cx="942264" cy="327313"/>
          </a:xfrm>
          <a:prstGeom prst="rect">
            <a:avLst/>
          </a:prstGeom>
        </p:spPr>
      </p:pic>
      <p:pic>
        <p:nvPicPr>
          <p:cNvPr id="18" name="Picture 17">
            <a:extLst>
              <a:ext uri="{FF2B5EF4-FFF2-40B4-BE49-F238E27FC236}">
                <a16:creationId xmlns="" xmlns:a16="http://schemas.microsoft.com/office/drawing/2014/main" id="{A79C1C52-A82F-5443-9F7A-495EF08F2739}"/>
              </a:ext>
            </a:extLst>
          </p:cNvPr>
          <p:cNvPicPr>
            <a:picLocks noChangeAspect="1"/>
          </p:cNvPicPr>
          <p:nvPr/>
        </p:nvPicPr>
        <p:blipFill>
          <a:blip r:embed="rId5" cstate="email">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6815674" y="2270861"/>
            <a:ext cx="942265" cy="327313"/>
          </a:xfrm>
          <a:prstGeom prst="rect">
            <a:avLst/>
          </a:prstGeom>
        </p:spPr>
      </p:pic>
      <p:pic>
        <p:nvPicPr>
          <p:cNvPr id="19" name="Picture 18">
            <a:extLst>
              <a:ext uri="{FF2B5EF4-FFF2-40B4-BE49-F238E27FC236}">
                <a16:creationId xmlns="" xmlns:a16="http://schemas.microsoft.com/office/drawing/2014/main" id="{E6078E5A-6D99-E74A-955A-DC3098BB1B3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555800" y="1556256"/>
            <a:ext cx="942265" cy="327313"/>
          </a:xfrm>
          <a:prstGeom prst="rect">
            <a:avLst/>
          </a:prstGeom>
          <a:ln>
            <a:noFill/>
          </a:ln>
        </p:spPr>
      </p:pic>
      <p:pic>
        <p:nvPicPr>
          <p:cNvPr id="20" name="Picture 19">
            <a:extLst>
              <a:ext uri="{FF2B5EF4-FFF2-40B4-BE49-F238E27FC236}">
                <a16:creationId xmlns="" xmlns:a16="http://schemas.microsoft.com/office/drawing/2014/main" id="{C349FDCD-E9FD-324B-847B-53B21E6B20C6}"/>
              </a:ext>
            </a:extLst>
          </p:cNvPr>
          <p:cNvPicPr>
            <a:picLocks noChangeAspect="1"/>
          </p:cNvPicPr>
          <p:nvPr/>
        </p:nvPicPr>
        <p:blipFill>
          <a:blip r:embed="rId5" cstate="email">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7612489" y="2270861"/>
            <a:ext cx="942264" cy="327313"/>
          </a:xfrm>
          <a:prstGeom prst="rect">
            <a:avLst/>
          </a:prstGeom>
        </p:spPr>
      </p:pic>
      <p:pic>
        <p:nvPicPr>
          <p:cNvPr id="38" name="Picture 37">
            <a:extLst>
              <a:ext uri="{FF2B5EF4-FFF2-40B4-BE49-F238E27FC236}">
                <a16:creationId xmlns="" xmlns:a16="http://schemas.microsoft.com/office/drawing/2014/main" id="{43F97A80-9177-6540-9502-303E7A8EA10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73477" y="3438543"/>
            <a:ext cx="227477" cy="191839"/>
          </a:xfrm>
          <a:prstGeom prst="rect">
            <a:avLst/>
          </a:prstGeom>
          <a:solidFill>
            <a:schemeClr val="bg1"/>
          </a:solidFill>
        </p:spPr>
      </p:pic>
      <p:pic>
        <p:nvPicPr>
          <p:cNvPr id="39" name="Picture 38">
            <a:extLst>
              <a:ext uri="{FF2B5EF4-FFF2-40B4-BE49-F238E27FC236}">
                <a16:creationId xmlns="" xmlns:a16="http://schemas.microsoft.com/office/drawing/2014/main" id="{C7BE455B-D610-1B46-911A-92B8C8CD790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634985" y="3429556"/>
            <a:ext cx="227477" cy="191839"/>
          </a:xfrm>
          <a:prstGeom prst="rect">
            <a:avLst/>
          </a:prstGeom>
          <a:solidFill>
            <a:schemeClr val="bg1"/>
          </a:solidFill>
        </p:spPr>
      </p:pic>
      <p:sp>
        <p:nvSpPr>
          <p:cNvPr id="42" name="Rounded Rectangle 41">
            <a:extLst>
              <a:ext uri="{FF2B5EF4-FFF2-40B4-BE49-F238E27FC236}">
                <a16:creationId xmlns="" xmlns:a16="http://schemas.microsoft.com/office/drawing/2014/main" id="{11085A39-7147-054F-8591-DC01284EBA2C}"/>
              </a:ext>
            </a:extLst>
          </p:cNvPr>
          <p:cNvSpPr/>
          <p:nvPr/>
        </p:nvSpPr>
        <p:spPr bwMode="ltGray">
          <a:xfrm>
            <a:off x="5261506" y="1518206"/>
            <a:ext cx="3089099" cy="353512"/>
          </a:xfrm>
          <a:prstGeom prst="roundRect">
            <a:avLst/>
          </a:prstGeom>
          <a:noFill/>
          <a:ln w="190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1350" dirty="0" err="1">
              <a:latin typeface="Calibri" panose="020F0502020204030204" pitchFamily="34" charset="0"/>
              <a:cs typeface="Calibri" panose="020F0502020204030204" pitchFamily="34" charset="0"/>
            </a:endParaRPr>
          </a:p>
        </p:txBody>
      </p:sp>
      <p:pic>
        <p:nvPicPr>
          <p:cNvPr id="43" name="Picture 42">
            <a:extLst>
              <a:ext uri="{FF2B5EF4-FFF2-40B4-BE49-F238E27FC236}">
                <a16:creationId xmlns="" xmlns:a16="http://schemas.microsoft.com/office/drawing/2014/main" id="{544F5279-8047-0D47-A583-F5A3FB0480B5}"/>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143517" y="3427302"/>
            <a:ext cx="227477" cy="191839"/>
          </a:xfrm>
          <a:prstGeom prst="rect">
            <a:avLst/>
          </a:prstGeom>
          <a:solidFill>
            <a:schemeClr val="bg1"/>
          </a:solidFill>
        </p:spPr>
      </p:pic>
      <p:pic>
        <p:nvPicPr>
          <p:cNvPr id="44" name="Picture 43">
            <a:extLst>
              <a:ext uri="{FF2B5EF4-FFF2-40B4-BE49-F238E27FC236}">
                <a16:creationId xmlns="" xmlns:a16="http://schemas.microsoft.com/office/drawing/2014/main" id="{300279D1-168A-3B44-B214-C933E0FE2726}"/>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913557" y="3427301"/>
            <a:ext cx="227477" cy="191839"/>
          </a:xfrm>
          <a:prstGeom prst="rect">
            <a:avLst/>
          </a:prstGeom>
          <a:solidFill>
            <a:schemeClr val="bg1"/>
          </a:solidFill>
        </p:spPr>
      </p:pic>
      <p:sp>
        <p:nvSpPr>
          <p:cNvPr id="45" name="TextBox 44">
            <a:extLst>
              <a:ext uri="{FF2B5EF4-FFF2-40B4-BE49-F238E27FC236}">
                <a16:creationId xmlns="" xmlns:a16="http://schemas.microsoft.com/office/drawing/2014/main" id="{70866D33-3982-644D-8FF8-2C87A3B8F4E7}"/>
              </a:ext>
            </a:extLst>
          </p:cNvPr>
          <p:cNvSpPr txBox="1"/>
          <p:nvPr/>
        </p:nvSpPr>
        <p:spPr>
          <a:xfrm>
            <a:off x="6396128" y="1279521"/>
            <a:ext cx="1598103" cy="275933"/>
          </a:xfrm>
          <a:prstGeom prst="rect">
            <a:avLst/>
          </a:prstGeom>
          <a:noFill/>
        </p:spPr>
        <p:txBody>
          <a:bodyPr wrap="square" lIns="0" tIns="0" rIns="0" bIns="0" rtlCol="0">
            <a:noAutofit/>
          </a:bodyPr>
          <a:lstStyle/>
          <a:p>
            <a:pPr>
              <a:lnSpc>
                <a:spcPct val="90000"/>
              </a:lnSpc>
            </a:pPr>
            <a:r>
              <a:rPr lang="en-US" sz="1200" i="1" dirty="0">
                <a:latin typeface="Calibri" panose="020F0502020204030204" pitchFamily="34" charset="0"/>
                <a:cs typeface="Calibri" panose="020F0502020204030204" pitchFamily="34" charset="0"/>
              </a:rPr>
              <a:t>Kafka 0.10</a:t>
            </a:r>
          </a:p>
        </p:txBody>
      </p:sp>
      <p:sp>
        <p:nvSpPr>
          <p:cNvPr id="46" name="Rounded Rectangle 45">
            <a:extLst>
              <a:ext uri="{FF2B5EF4-FFF2-40B4-BE49-F238E27FC236}">
                <a16:creationId xmlns="" xmlns:a16="http://schemas.microsoft.com/office/drawing/2014/main" id="{1D81F7DA-54AB-6F44-A223-29347FFE91E2}"/>
              </a:ext>
            </a:extLst>
          </p:cNvPr>
          <p:cNvSpPr/>
          <p:nvPr/>
        </p:nvSpPr>
        <p:spPr bwMode="ltGray">
          <a:xfrm>
            <a:off x="5296327" y="2232125"/>
            <a:ext cx="3089099" cy="353512"/>
          </a:xfrm>
          <a:prstGeom prst="roundRect">
            <a:avLst/>
          </a:prstGeom>
          <a:noFill/>
          <a:ln w="190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1350" dirty="0" err="1">
              <a:latin typeface="Calibri" panose="020F0502020204030204" pitchFamily="34" charset="0"/>
              <a:cs typeface="Calibri" panose="020F0502020204030204" pitchFamily="34" charset="0"/>
            </a:endParaRPr>
          </a:p>
        </p:txBody>
      </p:sp>
      <p:pic>
        <p:nvPicPr>
          <p:cNvPr id="47" name="Picture 46">
            <a:extLst>
              <a:ext uri="{FF2B5EF4-FFF2-40B4-BE49-F238E27FC236}">
                <a16:creationId xmlns="" xmlns:a16="http://schemas.microsoft.com/office/drawing/2014/main" id="{F6E8999B-85A0-C746-BCD0-43039973A9A8}"/>
              </a:ext>
            </a:extLst>
          </p:cNvPr>
          <p:cNvPicPr>
            <a:picLocks noChangeAspect="1"/>
          </p:cNvPicPr>
          <p:nvPr/>
        </p:nvPicPr>
        <p:blipFill>
          <a:blip r:embed="rId5" cstate="email">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5317718" y="2244888"/>
            <a:ext cx="942264" cy="327313"/>
          </a:xfrm>
          <a:prstGeom prst="rect">
            <a:avLst/>
          </a:prstGeom>
        </p:spPr>
      </p:pic>
      <p:sp>
        <p:nvSpPr>
          <p:cNvPr id="48" name="TextBox 47">
            <a:extLst>
              <a:ext uri="{FF2B5EF4-FFF2-40B4-BE49-F238E27FC236}">
                <a16:creationId xmlns="" xmlns:a16="http://schemas.microsoft.com/office/drawing/2014/main" id="{438D1C45-0FD4-4A46-AB8E-04669D5413F2}"/>
              </a:ext>
            </a:extLst>
          </p:cNvPr>
          <p:cNvSpPr txBox="1"/>
          <p:nvPr/>
        </p:nvSpPr>
        <p:spPr>
          <a:xfrm>
            <a:off x="6415030" y="2057326"/>
            <a:ext cx="1598103" cy="275933"/>
          </a:xfrm>
          <a:prstGeom prst="rect">
            <a:avLst/>
          </a:prstGeom>
          <a:noFill/>
        </p:spPr>
        <p:txBody>
          <a:bodyPr wrap="square" lIns="0" tIns="0" rIns="0" bIns="0" rtlCol="0">
            <a:noAutofit/>
          </a:bodyPr>
          <a:lstStyle/>
          <a:p>
            <a:pPr>
              <a:lnSpc>
                <a:spcPct val="90000"/>
              </a:lnSpc>
            </a:pPr>
            <a:r>
              <a:rPr lang="en-US" sz="1200" i="1" dirty="0">
                <a:latin typeface="Calibri" panose="020F0502020204030204" pitchFamily="34" charset="0"/>
                <a:cs typeface="Calibri" panose="020F0502020204030204" pitchFamily="34" charset="0"/>
              </a:rPr>
              <a:t>TensorFlow</a:t>
            </a:r>
          </a:p>
        </p:txBody>
      </p:sp>
      <p:pic>
        <p:nvPicPr>
          <p:cNvPr id="49" name="Picture 48">
            <a:extLst>
              <a:ext uri="{FF2B5EF4-FFF2-40B4-BE49-F238E27FC236}">
                <a16:creationId xmlns="" xmlns:a16="http://schemas.microsoft.com/office/drawing/2014/main" id="{4F22E57D-7C01-3B42-A88F-8EF5413BA5BA}"/>
              </a:ext>
            </a:extLst>
          </p:cNvPr>
          <p:cNvPicPr>
            <a:picLocks noChangeAspect="1"/>
          </p:cNvPicPr>
          <p:nvPr/>
        </p:nvPicPr>
        <p:blipFill>
          <a:blip r:embed="rId5" cstate="email">
            <a:grayscl/>
            <a:extLst>
              <a:ext uri="{28A0092B-C50C-407E-A947-70E740481C1C}">
                <a14:useLocalDpi xmlns:a14="http://schemas.microsoft.com/office/drawing/2010/main"/>
              </a:ext>
            </a:extLst>
          </a:blip>
          <a:stretch>
            <a:fillRect/>
          </a:stretch>
        </p:blipFill>
        <p:spPr>
          <a:xfrm>
            <a:off x="6092607" y="3002763"/>
            <a:ext cx="942264" cy="327313"/>
          </a:xfrm>
          <a:prstGeom prst="rect">
            <a:avLst/>
          </a:prstGeom>
        </p:spPr>
      </p:pic>
      <p:pic>
        <p:nvPicPr>
          <p:cNvPr id="50" name="Picture 49">
            <a:extLst>
              <a:ext uri="{FF2B5EF4-FFF2-40B4-BE49-F238E27FC236}">
                <a16:creationId xmlns="" xmlns:a16="http://schemas.microsoft.com/office/drawing/2014/main" id="{825B4A9D-F650-C547-B282-A5918AE0CCB5}"/>
              </a:ext>
            </a:extLst>
          </p:cNvPr>
          <p:cNvPicPr>
            <a:picLocks noChangeAspect="1"/>
          </p:cNvPicPr>
          <p:nvPr/>
        </p:nvPicPr>
        <p:blipFill>
          <a:blip r:embed="rId5" cstate="email">
            <a:grayscl/>
            <a:extLst>
              <a:ext uri="{28A0092B-C50C-407E-A947-70E740481C1C}">
                <a14:useLocalDpi xmlns:a14="http://schemas.microsoft.com/office/drawing/2010/main"/>
              </a:ext>
            </a:extLst>
          </a:blip>
          <a:stretch>
            <a:fillRect/>
          </a:stretch>
        </p:blipFill>
        <p:spPr>
          <a:xfrm>
            <a:off x="6815674" y="2995009"/>
            <a:ext cx="942265" cy="327313"/>
          </a:xfrm>
          <a:prstGeom prst="rect">
            <a:avLst/>
          </a:prstGeom>
        </p:spPr>
      </p:pic>
      <p:pic>
        <p:nvPicPr>
          <p:cNvPr id="51" name="Picture 50">
            <a:extLst>
              <a:ext uri="{FF2B5EF4-FFF2-40B4-BE49-F238E27FC236}">
                <a16:creationId xmlns="" xmlns:a16="http://schemas.microsoft.com/office/drawing/2014/main" id="{071AA5CA-59BA-5F4F-A811-9E913DE9A784}"/>
              </a:ext>
            </a:extLst>
          </p:cNvPr>
          <p:cNvPicPr>
            <a:picLocks noChangeAspect="1"/>
          </p:cNvPicPr>
          <p:nvPr/>
        </p:nvPicPr>
        <p:blipFill>
          <a:blip r:embed="rId5" cstate="email">
            <a:grayscl/>
            <a:extLst>
              <a:ext uri="{28A0092B-C50C-407E-A947-70E740481C1C}">
                <a14:useLocalDpi xmlns:a14="http://schemas.microsoft.com/office/drawing/2010/main"/>
              </a:ext>
            </a:extLst>
          </a:blip>
          <a:stretch>
            <a:fillRect/>
          </a:stretch>
        </p:blipFill>
        <p:spPr>
          <a:xfrm>
            <a:off x="7612489" y="2995009"/>
            <a:ext cx="942264" cy="327313"/>
          </a:xfrm>
          <a:prstGeom prst="rect">
            <a:avLst/>
          </a:prstGeom>
        </p:spPr>
      </p:pic>
      <p:sp>
        <p:nvSpPr>
          <p:cNvPr id="52" name="Rounded Rectangle 51">
            <a:extLst>
              <a:ext uri="{FF2B5EF4-FFF2-40B4-BE49-F238E27FC236}">
                <a16:creationId xmlns="" xmlns:a16="http://schemas.microsoft.com/office/drawing/2014/main" id="{D6F81D83-0576-D64B-B525-2A19BAE18F4F}"/>
              </a:ext>
            </a:extLst>
          </p:cNvPr>
          <p:cNvSpPr/>
          <p:nvPr/>
        </p:nvSpPr>
        <p:spPr bwMode="ltGray">
          <a:xfrm>
            <a:off x="5296327" y="2956273"/>
            <a:ext cx="3089099" cy="353512"/>
          </a:xfrm>
          <a:prstGeom prst="roundRect">
            <a:avLst/>
          </a:prstGeom>
          <a:noFill/>
          <a:ln w="190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1350" dirty="0" err="1">
              <a:latin typeface="Calibri" panose="020F0502020204030204" pitchFamily="34" charset="0"/>
              <a:cs typeface="Calibri" panose="020F0502020204030204" pitchFamily="34" charset="0"/>
            </a:endParaRPr>
          </a:p>
        </p:txBody>
      </p:sp>
      <p:pic>
        <p:nvPicPr>
          <p:cNvPr id="53" name="Picture 52">
            <a:extLst>
              <a:ext uri="{FF2B5EF4-FFF2-40B4-BE49-F238E27FC236}">
                <a16:creationId xmlns="" xmlns:a16="http://schemas.microsoft.com/office/drawing/2014/main" id="{F70AC4EE-DF20-8A4C-9E5D-9E8652FE3A27}"/>
              </a:ext>
            </a:extLst>
          </p:cNvPr>
          <p:cNvPicPr>
            <a:picLocks noChangeAspect="1"/>
          </p:cNvPicPr>
          <p:nvPr/>
        </p:nvPicPr>
        <p:blipFill>
          <a:blip r:embed="rId5" cstate="email">
            <a:grayscl/>
            <a:extLst>
              <a:ext uri="{28A0092B-C50C-407E-A947-70E740481C1C}">
                <a14:useLocalDpi xmlns:a14="http://schemas.microsoft.com/office/drawing/2010/main"/>
              </a:ext>
            </a:extLst>
          </a:blip>
          <a:stretch>
            <a:fillRect/>
          </a:stretch>
        </p:blipFill>
        <p:spPr>
          <a:xfrm>
            <a:off x="5317718" y="2969036"/>
            <a:ext cx="942264" cy="327313"/>
          </a:xfrm>
          <a:prstGeom prst="rect">
            <a:avLst/>
          </a:prstGeom>
        </p:spPr>
      </p:pic>
      <p:sp>
        <p:nvSpPr>
          <p:cNvPr id="54" name="TextBox 53">
            <a:extLst>
              <a:ext uri="{FF2B5EF4-FFF2-40B4-BE49-F238E27FC236}">
                <a16:creationId xmlns="" xmlns:a16="http://schemas.microsoft.com/office/drawing/2014/main" id="{87D0087F-B46E-3344-B210-49141B9CCCCD}"/>
              </a:ext>
            </a:extLst>
          </p:cNvPr>
          <p:cNvSpPr txBox="1"/>
          <p:nvPr/>
        </p:nvSpPr>
        <p:spPr>
          <a:xfrm>
            <a:off x="6590576" y="2769279"/>
            <a:ext cx="1598103" cy="275933"/>
          </a:xfrm>
          <a:prstGeom prst="rect">
            <a:avLst/>
          </a:prstGeom>
          <a:noFill/>
        </p:spPr>
        <p:txBody>
          <a:bodyPr wrap="square" lIns="0" tIns="0" rIns="0" bIns="0" rtlCol="0">
            <a:noAutofit/>
          </a:bodyPr>
          <a:lstStyle/>
          <a:p>
            <a:pPr>
              <a:lnSpc>
                <a:spcPct val="90000"/>
              </a:lnSpc>
            </a:pPr>
            <a:r>
              <a:rPr lang="en-US" sz="1200" i="1" dirty="0">
                <a:latin typeface="Calibri" panose="020F0502020204030204" pitchFamily="34" charset="0"/>
                <a:cs typeface="Calibri" panose="020F0502020204030204" pitchFamily="34" charset="0"/>
              </a:rPr>
              <a:t>Spark</a:t>
            </a:r>
          </a:p>
        </p:txBody>
      </p:sp>
      <p:cxnSp>
        <p:nvCxnSpPr>
          <p:cNvPr id="3" name="Straight Arrow Connector 2">
            <a:extLst>
              <a:ext uri="{FF2B5EF4-FFF2-40B4-BE49-F238E27FC236}">
                <a16:creationId xmlns="" xmlns:a16="http://schemas.microsoft.com/office/drawing/2014/main" id="{A210BD3B-15EC-2740-90B8-BEEABF6E0D73}"/>
              </a:ext>
            </a:extLst>
          </p:cNvPr>
          <p:cNvCxnSpPr>
            <a:cxnSpLocks/>
          </p:cNvCxnSpPr>
          <p:nvPr/>
        </p:nvCxnSpPr>
        <p:spPr>
          <a:xfrm>
            <a:off x="4572000" y="2585636"/>
            <a:ext cx="571500" cy="0"/>
          </a:xfrm>
          <a:prstGeom prst="straightConnector1">
            <a:avLst/>
          </a:prstGeom>
          <a:ln w="666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6688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2"/>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3"/>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6"/>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47"/>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8"/>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49"/>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50"/>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51"/>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52"/>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53"/>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54"/>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p:bldP spid="42" grpId="0" animBg="1"/>
      <p:bldP spid="45" grpId="0"/>
      <p:bldP spid="46" grpId="0" animBg="1"/>
      <p:bldP spid="48" grpId="0"/>
      <p:bldP spid="52" grpId="0" animBg="1"/>
      <p:bldP spid="5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2D63382-1DF7-0344-8A52-8BF7F63496B3}"/>
              </a:ext>
            </a:extLst>
          </p:cNvPr>
          <p:cNvSpPr>
            <a:spLocks noGrp="1"/>
          </p:cNvSpPr>
          <p:nvPr>
            <p:ph type="title"/>
          </p:nvPr>
        </p:nvSpPr>
        <p:spPr>
          <a:xfrm>
            <a:off x="457081" y="210467"/>
            <a:ext cx="8227457" cy="639273"/>
          </a:xfrm>
        </p:spPr>
        <p:txBody>
          <a:bodyPr/>
          <a:lstStyle/>
          <a:p>
            <a:r>
              <a:rPr lang="en-US" sz="3600" dirty="0">
                <a:latin typeface="Arial" panose="020B0604020202020204" pitchFamily="34" charset="0"/>
                <a:cs typeface="Arial" panose="020B0604020202020204" pitchFamily="34" charset="0"/>
              </a:rPr>
              <a:t>Kubernetes (K8s) </a:t>
            </a:r>
          </a:p>
        </p:txBody>
      </p:sp>
      <p:sp>
        <p:nvSpPr>
          <p:cNvPr id="7" name="Content Placeholder 2">
            <a:extLst>
              <a:ext uri="{FF2B5EF4-FFF2-40B4-BE49-F238E27FC236}">
                <a16:creationId xmlns="" xmlns:a16="http://schemas.microsoft.com/office/drawing/2014/main" id="{3CBDDDA7-A059-9945-A670-6D5D996BC11F}"/>
              </a:ext>
            </a:extLst>
          </p:cNvPr>
          <p:cNvSpPr>
            <a:spLocks noGrp="1"/>
          </p:cNvSpPr>
          <p:nvPr>
            <p:ph idx="1"/>
          </p:nvPr>
        </p:nvSpPr>
        <p:spPr>
          <a:xfrm>
            <a:off x="457081" y="1028700"/>
            <a:ext cx="8474268" cy="3261537"/>
          </a:xfrm>
        </p:spPr>
        <p:txBody>
          <a:bodyPr>
            <a:normAutofit/>
          </a:bodyPr>
          <a:lstStyle/>
          <a:p>
            <a:pPr>
              <a:buClr>
                <a:srgbClr val="01A982"/>
              </a:buClr>
              <a:buFont typeface="Wingdings" pitchFamily="2" charset="2"/>
              <a:buChar char="§"/>
            </a:pPr>
            <a:r>
              <a:rPr lang="en-US" sz="2250" dirty="0">
                <a:latin typeface="Calibri" panose="020F0502020204030204" pitchFamily="34" charset="0"/>
                <a:ea typeface="MS PGothic" charset="0"/>
                <a:cs typeface="Calibri" panose="020F0502020204030204" pitchFamily="34" charset="0"/>
              </a:rPr>
              <a:t> </a:t>
            </a:r>
            <a:r>
              <a:rPr lang="en-US" sz="2400" dirty="0">
                <a:latin typeface="Calibri" panose="020F0502020204030204" pitchFamily="34" charset="0"/>
                <a:ea typeface="MS PGothic" charset="0"/>
                <a:cs typeface="Calibri" panose="020F0502020204030204" pitchFamily="34" charset="0"/>
              </a:rPr>
              <a:t>Open source </a:t>
            </a:r>
            <a:r>
              <a:rPr lang="ja-JP" altLang="en-US" sz="2400" dirty="0">
                <a:latin typeface="Calibri" panose="020F0502020204030204" pitchFamily="34" charset="0"/>
                <a:ea typeface="MS PGothic" charset="0"/>
                <a:cs typeface="Calibri" panose="020F0502020204030204" pitchFamily="34" charset="0"/>
              </a:rPr>
              <a:t>“</a:t>
            </a:r>
            <a:r>
              <a:rPr lang="en-US" altLang="ja-JP" sz="2400" b="1" dirty="0">
                <a:latin typeface="Calibri" panose="020F0502020204030204" pitchFamily="34" charset="0"/>
                <a:ea typeface="MS PGothic" charset="0"/>
                <a:cs typeface="Calibri" panose="020F0502020204030204" pitchFamily="34" charset="0"/>
              </a:rPr>
              <a:t>platform</a:t>
            </a:r>
            <a:r>
              <a:rPr lang="ja-JP" altLang="en-US" sz="2400" dirty="0">
                <a:latin typeface="Calibri" panose="020F0502020204030204" pitchFamily="34" charset="0"/>
                <a:ea typeface="MS PGothic" charset="0"/>
                <a:cs typeface="Calibri" panose="020F0502020204030204" pitchFamily="34" charset="0"/>
              </a:rPr>
              <a:t>”</a:t>
            </a:r>
            <a:r>
              <a:rPr lang="en-US" altLang="ja-JP" sz="2400" dirty="0">
                <a:latin typeface="Calibri" panose="020F0502020204030204" pitchFamily="34" charset="0"/>
                <a:ea typeface="MS PGothic" charset="0"/>
                <a:cs typeface="Calibri" panose="020F0502020204030204" pitchFamily="34" charset="0"/>
              </a:rPr>
              <a:t> for container </a:t>
            </a:r>
            <a:r>
              <a:rPr lang="en-US" altLang="ja-JP" sz="2400" dirty="0" smtClean="0">
                <a:latin typeface="Calibri" panose="020F0502020204030204" pitchFamily="34" charset="0"/>
                <a:ea typeface="MS PGothic" charset="0"/>
                <a:cs typeface="Calibri" panose="020F0502020204030204" pitchFamily="34" charset="0"/>
              </a:rPr>
              <a:t>orchestration</a:t>
            </a:r>
            <a:endParaRPr lang="en-US" sz="2400" dirty="0">
              <a:solidFill>
                <a:srgbClr val="161616"/>
              </a:solidFill>
              <a:latin typeface="Calibri" panose="020F0502020204030204" pitchFamily="34" charset="0"/>
              <a:ea typeface="ヒラギノ角ゴ ProN W3" charset="0"/>
              <a:cs typeface="Calibri" panose="020F0502020204030204" pitchFamily="34" charset="0"/>
            </a:endParaRPr>
          </a:p>
          <a:p>
            <a:pPr>
              <a:buClr>
                <a:srgbClr val="01A982"/>
              </a:buClr>
              <a:buFont typeface="Wingdings" pitchFamily="2" charset="2"/>
              <a:buChar char="§"/>
            </a:pPr>
            <a:r>
              <a:rPr lang="en-US" sz="2400" dirty="0">
                <a:latin typeface="Calibri" panose="020F0502020204030204" pitchFamily="34" charset="0"/>
                <a:ea typeface="MS PGothic" charset="0"/>
                <a:cs typeface="Calibri" panose="020F0502020204030204" pitchFamily="34" charset="0"/>
              </a:rPr>
              <a:t> Platform </a:t>
            </a:r>
            <a:r>
              <a:rPr lang="en-US" sz="2400" b="1" dirty="0">
                <a:latin typeface="Calibri" panose="020F0502020204030204" pitchFamily="34" charset="0"/>
                <a:ea typeface="MS PGothic" charset="0"/>
                <a:cs typeface="Calibri" panose="020F0502020204030204" pitchFamily="34" charset="0"/>
              </a:rPr>
              <a:t>building blocks </a:t>
            </a:r>
            <a:r>
              <a:rPr lang="en-US" sz="2400" dirty="0">
                <a:latin typeface="Calibri" panose="020F0502020204030204" pitchFamily="34" charset="0"/>
                <a:ea typeface="MS PGothic" charset="0"/>
                <a:cs typeface="Calibri" panose="020F0502020204030204" pitchFamily="34" charset="0"/>
              </a:rPr>
              <a:t>vs. turnkey platform</a:t>
            </a:r>
          </a:p>
          <a:p>
            <a:pPr marL="171450" lvl="1" indent="0">
              <a:buClr>
                <a:srgbClr val="01A982"/>
              </a:buClr>
              <a:buNone/>
            </a:pPr>
            <a:r>
              <a:rPr lang="en-US" sz="2400" dirty="0">
                <a:solidFill>
                  <a:srgbClr val="161616"/>
                </a:solidFill>
                <a:latin typeface="Calibri" panose="020F0502020204030204" pitchFamily="34" charset="0"/>
                <a:ea typeface="ヒラギノ角ゴ ProN W3" charset="0"/>
                <a:cs typeface="Calibri" panose="020F0502020204030204" pitchFamily="34" charset="0"/>
                <a:hlinkClick r:id="rId2"/>
              </a:rPr>
              <a:t>https://kubernetes.io/docs/concepts/overview/what-is-kubernetes/#</a:t>
            </a:r>
            <a:r>
              <a:rPr lang="en-US" sz="2400" dirty="0" smtClean="0">
                <a:solidFill>
                  <a:srgbClr val="161616"/>
                </a:solidFill>
                <a:latin typeface="Calibri" panose="020F0502020204030204" pitchFamily="34" charset="0"/>
                <a:ea typeface="ヒラギノ角ゴ ProN W3" charset="0"/>
                <a:cs typeface="Calibri" panose="020F0502020204030204" pitchFamily="34" charset="0"/>
                <a:hlinkClick r:id="rId2"/>
              </a:rPr>
              <a:t>what-kubernetes-is-not</a:t>
            </a:r>
            <a:endParaRPr lang="en-US" sz="2400" dirty="0">
              <a:solidFill>
                <a:srgbClr val="161616"/>
              </a:solidFill>
              <a:latin typeface="Calibri" panose="020F0502020204030204" pitchFamily="34" charset="0"/>
              <a:ea typeface="ヒラギノ角ゴ ProN W3" charset="0"/>
              <a:cs typeface="Calibri" panose="020F0502020204030204" pitchFamily="34" charset="0"/>
            </a:endParaRPr>
          </a:p>
          <a:p>
            <a:pPr>
              <a:buClr>
                <a:srgbClr val="01A982"/>
              </a:buClr>
              <a:buFont typeface="Wingdings" pitchFamily="2" charset="2"/>
              <a:buChar char="§"/>
            </a:pPr>
            <a:r>
              <a:rPr lang="en-US" sz="2400" dirty="0">
                <a:latin typeface="Calibri" panose="020F0502020204030204" pitchFamily="34" charset="0"/>
                <a:ea typeface="MS PGothic" charset="0"/>
                <a:cs typeface="Calibri" panose="020F0502020204030204" pitchFamily="34" charset="0"/>
              </a:rPr>
              <a:t> Top use case is </a:t>
            </a:r>
            <a:r>
              <a:rPr lang="en-US" sz="2400" b="1" dirty="0">
                <a:latin typeface="Calibri" panose="020F0502020204030204" pitchFamily="34" charset="0"/>
                <a:ea typeface="MS PGothic" charset="0"/>
                <a:cs typeface="Calibri" panose="020F0502020204030204" pitchFamily="34" charset="0"/>
              </a:rPr>
              <a:t>stateless / microservices </a:t>
            </a:r>
            <a:r>
              <a:rPr lang="en-US" sz="2400" dirty="0">
                <a:latin typeface="Calibri" panose="020F0502020204030204" pitchFamily="34" charset="0"/>
                <a:ea typeface="MS PGothic" charset="0"/>
                <a:cs typeface="Calibri" panose="020F0502020204030204" pitchFamily="34" charset="0"/>
              </a:rPr>
              <a:t>deployments </a:t>
            </a:r>
            <a:endParaRPr lang="en-US" sz="2400" dirty="0">
              <a:solidFill>
                <a:srgbClr val="161616"/>
              </a:solidFill>
              <a:latin typeface="Calibri" panose="020F0502020204030204" pitchFamily="34" charset="0"/>
              <a:ea typeface="ヒラギノ角ゴ ProN W3" charset="0"/>
              <a:cs typeface="Calibri" panose="020F0502020204030204" pitchFamily="34" charset="0"/>
            </a:endParaRPr>
          </a:p>
          <a:p>
            <a:pPr>
              <a:buClr>
                <a:srgbClr val="01A982"/>
              </a:buClr>
              <a:buFont typeface="Wingdings" pitchFamily="2" charset="2"/>
              <a:buChar char="§"/>
            </a:pPr>
            <a:r>
              <a:rPr lang="en-US" sz="2400" dirty="0">
                <a:latin typeface="Calibri" panose="020F0502020204030204" pitchFamily="34" charset="0"/>
                <a:ea typeface="MS PGothic" charset="0"/>
                <a:cs typeface="Calibri" panose="020F0502020204030204" pitchFamily="34" charset="0"/>
              </a:rPr>
              <a:t> Evolving for </a:t>
            </a:r>
            <a:r>
              <a:rPr lang="en-US" sz="2400" b="1" dirty="0" err="1">
                <a:latin typeface="Calibri" panose="020F0502020204030204" pitchFamily="34" charset="0"/>
                <a:ea typeface="MS PGothic" charset="0"/>
                <a:cs typeface="Calibri" panose="020F0502020204030204" pitchFamily="34" charset="0"/>
              </a:rPr>
              <a:t>stateful</a:t>
            </a:r>
            <a:r>
              <a:rPr lang="en-US" sz="2400" dirty="0">
                <a:latin typeface="Calibri" panose="020F0502020204030204" pitchFamily="34" charset="0"/>
                <a:ea typeface="MS PGothic" charset="0"/>
                <a:cs typeface="Calibri" panose="020F0502020204030204" pitchFamily="34" charset="0"/>
              </a:rPr>
              <a:t> </a:t>
            </a:r>
            <a:r>
              <a:rPr lang="en-US" sz="2400" dirty="0" smtClean="0">
                <a:latin typeface="Calibri" panose="020F0502020204030204" pitchFamily="34" charset="0"/>
                <a:ea typeface="MS PGothic" charset="0"/>
                <a:cs typeface="Calibri" panose="020F0502020204030204" pitchFamily="34" charset="0"/>
              </a:rPr>
              <a:t>applications</a:t>
            </a:r>
            <a:endParaRPr lang="en-US" sz="2400" dirty="0">
              <a:latin typeface="Calibri" panose="020F0502020204030204" pitchFamily="34" charset="0"/>
              <a:ea typeface="MS PGothic" charset="0"/>
              <a:cs typeface="Calibri" panose="020F0502020204030204" pitchFamily="34" charset="0"/>
            </a:endParaRPr>
          </a:p>
        </p:txBody>
      </p:sp>
    </p:spTree>
    <p:extLst>
      <p:ext uri="{BB962C8B-B14F-4D97-AF65-F5344CB8AC3E}">
        <p14:creationId xmlns:p14="http://schemas.microsoft.com/office/powerpoint/2010/main" val="4286465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C92E191-BC14-664A-90B6-F821FB3AC3D9}"/>
              </a:ext>
            </a:extLst>
          </p:cNvPr>
          <p:cNvSpPr>
            <a:spLocks noGrp="1"/>
          </p:cNvSpPr>
          <p:nvPr>
            <p:ph type="title"/>
          </p:nvPr>
        </p:nvSpPr>
        <p:spPr>
          <a:xfrm>
            <a:off x="222620" y="36374"/>
            <a:ext cx="8593231" cy="639273"/>
          </a:xfrm>
        </p:spPr>
        <p:txBody>
          <a:bodyPr/>
          <a:lstStyle/>
          <a:p>
            <a:r>
              <a:rPr lang="en-US" sz="3200" dirty="0"/>
              <a:t>Kubernetes (K8s) Usage for Large-Scale Distributed Environments</a:t>
            </a:r>
          </a:p>
        </p:txBody>
      </p:sp>
      <p:sp>
        <p:nvSpPr>
          <p:cNvPr id="4" name="TextBox 3">
            <a:extLst>
              <a:ext uri="{FF2B5EF4-FFF2-40B4-BE49-F238E27FC236}">
                <a16:creationId xmlns="" xmlns:a16="http://schemas.microsoft.com/office/drawing/2014/main" id="{5122926C-0667-CD4A-ABF5-488F907602FA}"/>
              </a:ext>
            </a:extLst>
          </p:cNvPr>
          <p:cNvSpPr txBox="1"/>
          <p:nvPr/>
        </p:nvSpPr>
        <p:spPr>
          <a:xfrm>
            <a:off x="299685" y="1044158"/>
            <a:ext cx="2724581" cy="578995"/>
          </a:xfrm>
          <a:prstGeom prst="rect">
            <a:avLst/>
          </a:prstGeom>
          <a:solidFill>
            <a:schemeClr val="bg1"/>
          </a:solidFill>
          <a:ln w="38100">
            <a:solidFill>
              <a:schemeClr val="accent1"/>
            </a:solidFill>
            <a:miter lim="800000"/>
            <a:headEnd/>
            <a:tailEnd/>
          </a:ln>
          <a:effectLst/>
        </p:spPr>
        <p:style>
          <a:lnRef idx="3">
            <a:schemeClr val="lt1"/>
          </a:lnRef>
          <a:fillRef idx="1">
            <a:schemeClr val="accent1"/>
          </a:fillRef>
          <a:effectRef idx="1">
            <a:schemeClr val="accent1"/>
          </a:effectRef>
          <a:fontRef idx="minor">
            <a:schemeClr val="lt1"/>
          </a:fontRef>
        </p:style>
        <p:txBody>
          <a:bodyPr wrap="square" lIns="25718" tIns="25718" rIns="25718" bIns="25718" rtlCol="0" anchor="ctr">
            <a:noAutofit/>
          </a:bodyPr>
          <a:lstStyle>
            <a:defPPr>
              <a:defRPr lang="en-US"/>
            </a:defPPr>
            <a:lvl1pPr algn="ctr" defTabSz="685800" fontAlgn="auto">
              <a:lnSpc>
                <a:spcPct val="90000"/>
              </a:lnSpc>
              <a:spcBef>
                <a:spcPts val="0"/>
              </a:spcBef>
              <a:spcAft>
                <a:spcPts val="0"/>
              </a:spcAft>
              <a:defRPr sz="1400">
                <a:solidFill>
                  <a:prstClr val="black"/>
                </a:solidFill>
                <a:latin typeface="Arial"/>
                <a:cs typeface="Arial"/>
              </a:defRPr>
            </a:lvl1pPr>
            <a:lvl2pPr marL="455613" indent="1588" defTabSz="455613" eaLnBrk="0" fontAlgn="base" hangingPunct="0">
              <a:spcBef>
                <a:spcPct val="0"/>
              </a:spcBef>
              <a:spcAft>
                <a:spcPct val="0"/>
              </a:spcAft>
              <a:defRPr>
                <a:solidFill>
                  <a:schemeClr val="lt1"/>
                </a:solidFill>
              </a:defRPr>
            </a:lvl2pPr>
            <a:lvl3pPr marL="912813" indent="1588" defTabSz="455613" eaLnBrk="0" fontAlgn="base" hangingPunct="0">
              <a:spcBef>
                <a:spcPct val="0"/>
              </a:spcBef>
              <a:spcAft>
                <a:spcPct val="0"/>
              </a:spcAft>
              <a:defRPr>
                <a:solidFill>
                  <a:schemeClr val="lt1"/>
                </a:solidFill>
              </a:defRPr>
            </a:lvl3pPr>
            <a:lvl4pPr marL="1370013" indent="1588" defTabSz="455613" eaLnBrk="0" fontAlgn="base" hangingPunct="0">
              <a:spcBef>
                <a:spcPct val="0"/>
              </a:spcBef>
              <a:spcAft>
                <a:spcPct val="0"/>
              </a:spcAft>
              <a:defRPr>
                <a:solidFill>
                  <a:schemeClr val="lt1"/>
                </a:solidFill>
              </a:defRPr>
            </a:lvl4pPr>
            <a:lvl5pPr marL="1827213" indent="1588" defTabSz="455613" eaLnBrk="0" fontAlgn="base" hangingPunct="0">
              <a:spcBef>
                <a:spcPct val="0"/>
              </a:spcBef>
              <a:spcAft>
                <a:spcPct val="0"/>
              </a:spcAft>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1800" b="1" dirty="0" smtClean="0">
                <a:latin typeface="Calibri" panose="020F0502020204030204" pitchFamily="34" charset="0"/>
                <a:cs typeface="Calibri" panose="020F0502020204030204" pitchFamily="34" charset="0"/>
              </a:rPr>
              <a:t>Use as a scheduler for analytics jobs </a:t>
            </a:r>
            <a:endParaRPr lang="en-US" sz="1800" b="1" dirty="0">
              <a:latin typeface="Calibri" panose="020F0502020204030204" pitchFamily="34" charset="0"/>
              <a:cs typeface="Calibri" panose="020F0502020204030204" pitchFamily="34" charset="0"/>
            </a:endParaRPr>
          </a:p>
        </p:txBody>
      </p:sp>
      <p:sp>
        <p:nvSpPr>
          <p:cNvPr id="5" name="TextBox 4">
            <a:extLst>
              <a:ext uri="{FF2B5EF4-FFF2-40B4-BE49-F238E27FC236}">
                <a16:creationId xmlns="" xmlns:a16="http://schemas.microsoft.com/office/drawing/2014/main" id="{1C29EE06-258E-814E-BD8A-85420E75AA3A}"/>
              </a:ext>
            </a:extLst>
          </p:cNvPr>
          <p:cNvSpPr txBox="1"/>
          <p:nvPr/>
        </p:nvSpPr>
        <p:spPr>
          <a:xfrm>
            <a:off x="3248781" y="1044158"/>
            <a:ext cx="2941821" cy="578995"/>
          </a:xfrm>
          <a:prstGeom prst="rect">
            <a:avLst/>
          </a:prstGeom>
          <a:solidFill>
            <a:schemeClr val="bg1"/>
          </a:solidFill>
          <a:ln w="38100">
            <a:solidFill>
              <a:schemeClr val="accent3"/>
            </a:solidFill>
            <a:miter lim="800000"/>
            <a:headEnd/>
            <a:tailEnd/>
          </a:ln>
          <a:effectLst/>
        </p:spPr>
        <p:style>
          <a:lnRef idx="3">
            <a:schemeClr val="lt1"/>
          </a:lnRef>
          <a:fillRef idx="1">
            <a:schemeClr val="accent1"/>
          </a:fillRef>
          <a:effectRef idx="1">
            <a:schemeClr val="accent1"/>
          </a:effectRef>
          <a:fontRef idx="minor">
            <a:schemeClr val="lt1"/>
          </a:fontRef>
        </p:style>
        <p:txBody>
          <a:bodyPr wrap="square" lIns="25718" tIns="25718" rIns="25718" bIns="25718" rtlCol="0" anchor="ctr">
            <a:noAutofit/>
          </a:bodyPr>
          <a:lstStyle>
            <a:defPPr>
              <a:defRPr lang="en-US"/>
            </a:defPPr>
            <a:lvl1pPr algn="ctr" defTabSz="685800" fontAlgn="auto">
              <a:lnSpc>
                <a:spcPct val="90000"/>
              </a:lnSpc>
              <a:spcBef>
                <a:spcPts val="0"/>
              </a:spcBef>
              <a:spcAft>
                <a:spcPts val="0"/>
              </a:spcAft>
              <a:defRPr sz="1400">
                <a:solidFill>
                  <a:prstClr val="black"/>
                </a:solidFill>
                <a:latin typeface="Arial"/>
                <a:cs typeface="Arial"/>
              </a:defRPr>
            </a:lvl1pPr>
            <a:lvl2pPr marL="455613" indent="1588" defTabSz="455613" eaLnBrk="0" fontAlgn="base" hangingPunct="0">
              <a:spcBef>
                <a:spcPct val="0"/>
              </a:spcBef>
              <a:spcAft>
                <a:spcPct val="0"/>
              </a:spcAft>
            </a:lvl2pPr>
            <a:lvl3pPr marL="912813" indent="1588" defTabSz="455613" eaLnBrk="0" fontAlgn="base" hangingPunct="0">
              <a:spcBef>
                <a:spcPct val="0"/>
              </a:spcBef>
              <a:spcAft>
                <a:spcPct val="0"/>
              </a:spcAft>
            </a:lvl3pPr>
            <a:lvl4pPr marL="1370013" indent="1588" defTabSz="455613" eaLnBrk="0" fontAlgn="base" hangingPunct="0">
              <a:spcBef>
                <a:spcPct val="0"/>
              </a:spcBef>
              <a:spcAft>
                <a:spcPct val="0"/>
              </a:spcAft>
            </a:lvl4pPr>
            <a:lvl5pPr marL="1827213" indent="1588" defTabSz="455613" eaLnBrk="0" fontAlgn="base" hangingPunct="0">
              <a:spcBef>
                <a:spcPct val="0"/>
              </a:spcBef>
              <a:spcAft>
                <a:spcPct val="0"/>
              </a:spcAft>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1800" b="1" dirty="0">
                <a:latin typeface="Calibri" panose="020F0502020204030204" pitchFamily="34" charset="0"/>
                <a:cs typeface="Calibri" panose="020F0502020204030204" pitchFamily="34" charset="0"/>
              </a:rPr>
              <a:t>Run cloud-native / microservice apps</a:t>
            </a:r>
          </a:p>
        </p:txBody>
      </p:sp>
      <p:sp>
        <p:nvSpPr>
          <p:cNvPr id="6" name="TextBox 5">
            <a:extLst>
              <a:ext uri="{FF2B5EF4-FFF2-40B4-BE49-F238E27FC236}">
                <a16:creationId xmlns="" xmlns:a16="http://schemas.microsoft.com/office/drawing/2014/main" id="{4207BA3E-F8AD-FE42-A73B-3ED40E30539F}"/>
              </a:ext>
            </a:extLst>
          </p:cNvPr>
          <p:cNvSpPr txBox="1"/>
          <p:nvPr/>
        </p:nvSpPr>
        <p:spPr>
          <a:xfrm>
            <a:off x="6332987" y="1044158"/>
            <a:ext cx="2717325" cy="578995"/>
          </a:xfrm>
          <a:prstGeom prst="rect">
            <a:avLst/>
          </a:prstGeom>
          <a:solidFill>
            <a:schemeClr val="bg1"/>
          </a:solidFill>
          <a:ln w="38100">
            <a:solidFill>
              <a:schemeClr val="accent4"/>
            </a:solidFill>
            <a:miter lim="800000"/>
            <a:headEnd/>
            <a:tailEnd/>
          </a:ln>
          <a:effectLst/>
        </p:spPr>
        <p:style>
          <a:lnRef idx="3">
            <a:schemeClr val="lt1"/>
          </a:lnRef>
          <a:fillRef idx="1">
            <a:schemeClr val="accent1"/>
          </a:fillRef>
          <a:effectRef idx="1">
            <a:schemeClr val="accent1"/>
          </a:effectRef>
          <a:fontRef idx="minor">
            <a:schemeClr val="lt1"/>
          </a:fontRef>
        </p:style>
        <p:txBody>
          <a:bodyPr wrap="square" lIns="25718" tIns="25718" rIns="25718" bIns="25718" rtlCol="0" anchor="ctr">
            <a:noAutofit/>
          </a:bodyPr>
          <a:lstStyle>
            <a:defPPr>
              <a:defRPr lang="en-US"/>
            </a:defPPr>
            <a:lvl1pPr algn="ctr" defTabSz="685800" fontAlgn="auto">
              <a:lnSpc>
                <a:spcPct val="90000"/>
              </a:lnSpc>
              <a:spcBef>
                <a:spcPts val="0"/>
              </a:spcBef>
              <a:spcAft>
                <a:spcPts val="0"/>
              </a:spcAft>
              <a:defRPr sz="1400">
                <a:solidFill>
                  <a:prstClr val="black"/>
                </a:solidFill>
                <a:latin typeface="Arial"/>
                <a:cs typeface="Arial"/>
              </a:defRPr>
            </a:lvl1pPr>
            <a:lvl2pPr marL="455613" indent="1588" defTabSz="455613" eaLnBrk="0" fontAlgn="base" hangingPunct="0">
              <a:spcBef>
                <a:spcPct val="0"/>
              </a:spcBef>
              <a:spcAft>
                <a:spcPct val="0"/>
              </a:spcAft>
            </a:lvl2pPr>
            <a:lvl3pPr marL="912813" indent="1588" defTabSz="455613" eaLnBrk="0" fontAlgn="base" hangingPunct="0">
              <a:spcBef>
                <a:spcPct val="0"/>
              </a:spcBef>
              <a:spcAft>
                <a:spcPct val="0"/>
              </a:spcAft>
            </a:lvl3pPr>
            <a:lvl4pPr marL="1370013" indent="1588" defTabSz="455613" eaLnBrk="0" fontAlgn="base" hangingPunct="0">
              <a:spcBef>
                <a:spcPct val="0"/>
              </a:spcBef>
              <a:spcAft>
                <a:spcPct val="0"/>
              </a:spcAft>
            </a:lvl4pPr>
            <a:lvl5pPr marL="1827213" indent="1588" defTabSz="455613" eaLnBrk="0" fontAlgn="base" hangingPunct="0">
              <a:spcBef>
                <a:spcPct val="0"/>
              </a:spcBef>
              <a:spcAft>
                <a:spcPct val="0"/>
              </a:spcAft>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1800" b="1" dirty="0" smtClean="0">
                <a:latin typeface="Calibri" panose="020F0502020204030204" pitchFamily="34" charset="0"/>
                <a:cs typeface="Calibri" panose="020F0502020204030204" pitchFamily="34" charset="0"/>
              </a:rPr>
              <a:t>Running existing apps (monolithic) on containers </a:t>
            </a:r>
            <a:endParaRPr lang="en-US" sz="1800" b="1" dirty="0">
              <a:latin typeface="Calibri" panose="020F0502020204030204" pitchFamily="34" charset="0"/>
              <a:cs typeface="Calibri" panose="020F0502020204030204" pitchFamily="34" charset="0"/>
            </a:endParaRPr>
          </a:p>
        </p:txBody>
      </p:sp>
      <p:sp>
        <p:nvSpPr>
          <p:cNvPr id="7" name="TextBox 6">
            <a:extLst>
              <a:ext uri="{FF2B5EF4-FFF2-40B4-BE49-F238E27FC236}">
                <a16:creationId xmlns="" xmlns:a16="http://schemas.microsoft.com/office/drawing/2014/main" id="{CE44EDF2-4038-8840-AB82-81E785469065}"/>
              </a:ext>
            </a:extLst>
          </p:cNvPr>
          <p:cNvSpPr txBox="1"/>
          <p:nvPr/>
        </p:nvSpPr>
        <p:spPr>
          <a:xfrm>
            <a:off x="92632" y="3689930"/>
            <a:ext cx="3138686" cy="954215"/>
          </a:xfrm>
          <a:prstGeom prst="rect">
            <a:avLst/>
          </a:prstGeom>
          <a:noFill/>
        </p:spPr>
        <p:txBody>
          <a:bodyPr wrap="square" lIns="0" tIns="0" rIns="0" bIns="0" rtlCol="0" anchor="t">
            <a:noAutofit/>
          </a:bodyPr>
          <a:lstStyle/>
          <a:p>
            <a:pPr algn="ctr">
              <a:lnSpc>
                <a:spcPct val="90000"/>
              </a:lnSpc>
            </a:pPr>
            <a:r>
              <a:rPr lang="en-US" sz="1350" b="1" i="1" dirty="0" smtClean="0">
                <a:latin typeface="Calibri" panose="020F0502020204030204" pitchFamily="34" charset="0"/>
                <a:cs typeface="Calibri" panose="020F0502020204030204" pitchFamily="34" charset="0"/>
              </a:rPr>
              <a:t>Spark on K8S</a:t>
            </a:r>
            <a:endParaRPr lang="en-US" sz="1350" b="1" i="1" dirty="0">
              <a:latin typeface="Calibri" panose="020F0502020204030204" pitchFamily="34" charset="0"/>
              <a:cs typeface="Calibri" panose="020F0502020204030204" pitchFamily="34" charset="0"/>
            </a:endParaRPr>
          </a:p>
        </p:txBody>
      </p:sp>
      <p:sp>
        <p:nvSpPr>
          <p:cNvPr id="8" name="TextBox 7">
            <a:extLst>
              <a:ext uri="{FF2B5EF4-FFF2-40B4-BE49-F238E27FC236}">
                <a16:creationId xmlns="" xmlns:a16="http://schemas.microsoft.com/office/drawing/2014/main" id="{EA2A8D18-016E-CB4E-A5D5-0B1006ED7E0F}"/>
              </a:ext>
            </a:extLst>
          </p:cNvPr>
          <p:cNvSpPr txBox="1"/>
          <p:nvPr/>
        </p:nvSpPr>
        <p:spPr>
          <a:xfrm>
            <a:off x="299684" y="1578883"/>
            <a:ext cx="2941821" cy="1873305"/>
          </a:xfrm>
          <a:prstGeom prst="rect">
            <a:avLst/>
          </a:prstGeom>
          <a:noFill/>
        </p:spPr>
        <p:txBody>
          <a:bodyPr wrap="square" lIns="0" tIns="0" rIns="0" bIns="0" rtlCol="0">
            <a:noAutofit/>
          </a:bodyPr>
          <a:lstStyle/>
          <a:p>
            <a:pPr marL="214313" indent="-214313">
              <a:lnSpc>
                <a:spcPct val="90000"/>
              </a:lnSpc>
              <a:buFont typeface="Arial" panose="020B0604020202020204" pitchFamily="34" charset="0"/>
              <a:buChar char="•"/>
            </a:pPr>
            <a:endParaRPr lang="en-US" sz="1350" dirty="0">
              <a:latin typeface="Calibri" panose="020F0502020204030204" pitchFamily="34" charset="0"/>
              <a:cs typeface="Calibri" panose="020F0502020204030204" pitchFamily="34" charset="0"/>
            </a:endParaRPr>
          </a:p>
          <a:p>
            <a:pPr marL="214313" indent="-214313">
              <a:lnSpc>
                <a:spcPct val="90000"/>
              </a:lnSpc>
              <a:buFont typeface="Arial" panose="020B0604020202020204" pitchFamily="34" charset="0"/>
              <a:buChar char="•"/>
            </a:pPr>
            <a:r>
              <a:rPr lang="en-US" sz="1200" dirty="0" smtClean="0">
                <a:latin typeface="Calibri" panose="020F0502020204030204" pitchFamily="34" charset="0"/>
                <a:cs typeface="Calibri" panose="020F0502020204030204" pitchFamily="34" charset="0"/>
              </a:rPr>
              <a:t>Not </a:t>
            </a:r>
            <a:r>
              <a:rPr lang="en-US" sz="1200" dirty="0">
                <a:latin typeface="Calibri" panose="020F0502020204030204" pitchFamily="34" charset="0"/>
                <a:cs typeface="Calibri" panose="020F0502020204030204" pitchFamily="34" charset="0"/>
              </a:rPr>
              <a:t>just managing pods (containers). Run end to end jobs</a:t>
            </a:r>
          </a:p>
          <a:p>
            <a:pPr marL="214313" indent="-214313">
              <a:lnSpc>
                <a:spcPct val="90000"/>
              </a:lnSpc>
              <a:buFont typeface="Arial" panose="020B0604020202020204" pitchFamily="34" charset="0"/>
              <a:buChar char="•"/>
            </a:pPr>
            <a:endParaRPr lang="en-US" sz="1200" dirty="0">
              <a:latin typeface="Calibri" panose="020F0502020204030204" pitchFamily="34" charset="0"/>
              <a:cs typeface="Calibri" panose="020F0502020204030204" pitchFamily="34" charset="0"/>
            </a:endParaRPr>
          </a:p>
          <a:p>
            <a:pPr marL="214313" indent="-214313">
              <a:lnSpc>
                <a:spcPct val="90000"/>
              </a:lnSpc>
              <a:buFont typeface="Arial" panose="020B0604020202020204" pitchFamily="34" charset="0"/>
              <a:buChar char="•"/>
            </a:pPr>
            <a:endParaRPr lang="en-US" sz="1200" dirty="0">
              <a:latin typeface="Calibri" panose="020F0502020204030204" pitchFamily="34" charset="0"/>
              <a:cs typeface="Calibri" panose="020F0502020204030204" pitchFamily="34" charset="0"/>
            </a:endParaRPr>
          </a:p>
          <a:p>
            <a:pPr marL="214313" indent="-214313">
              <a:lnSpc>
                <a:spcPct val="90000"/>
              </a:lnSpc>
              <a:buFont typeface="Arial" panose="020B0604020202020204" pitchFamily="34" charset="0"/>
              <a:buChar char="•"/>
            </a:pPr>
            <a:r>
              <a:rPr lang="en-US" sz="1200" dirty="0" smtClean="0">
                <a:latin typeface="Calibri" panose="020F0502020204030204" pitchFamily="34" charset="0"/>
                <a:cs typeface="Calibri" panose="020F0502020204030204" pitchFamily="34" charset="0"/>
              </a:rPr>
              <a:t>Kubernetes </a:t>
            </a:r>
            <a:r>
              <a:rPr lang="en-US" sz="1200" dirty="0">
                <a:latin typeface="Calibri" panose="020F0502020204030204" pitchFamily="34" charset="0"/>
                <a:cs typeface="Calibri" panose="020F0502020204030204" pitchFamily="34" charset="0"/>
              </a:rPr>
              <a:t>scheduler needs to be supported by app for jobs (e.g. Spark)</a:t>
            </a:r>
          </a:p>
          <a:p>
            <a:pPr marL="214313" indent="-214313">
              <a:lnSpc>
                <a:spcPct val="90000"/>
              </a:lnSpc>
              <a:buFont typeface="Arial" panose="020B0604020202020204" pitchFamily="34" charset="0"/>
              <a:buChar char="•"/>
            </a:pPr>
            <a:endParaRPr lang="en-US" sz="1200" dirty="0">
              <a:latin typeface="Calibri" panose="020F0502020204030204" pitchFamily="34" charset="0"/>
              <a:cs typeface="Calibri" panose="020F0502020204030204" pitchFamily="34" charset="0"/>
            </a:endParaRPr>
          </a:p>
          <a:p>
            <a:pPr marL="214313" indent="-214313">
              <a:lnSpc>
                <a:spcPct val="90000"/>
              </a:lnSpc>
              <a:buFont typeface="Arial" panose="020B0604020202020204" pitchFamily="34" charset="0"/>
              <a:buChar char="•"/>
            </a:pPr>
            <a:endParaRPr lang="en-US" sz="1200" dirty="0">
              <a:latin typeface="Calibri" panose="020F0502020204030204" pitchFamily="34" charset="0"/>
              <a:cs typeface="Calibri" panose="020F0502020204030204" pitchFamily="34" charset="0"/>
            </a:endParaRPr>
          </a:p>
          <a:p>
            <a:pPr marL="214313" indent="-214313">
              <a:lnSpc>
                <a:spcPct val="90000"/>
              </a:lnSpc>
              <a:buFont typeface="Arial" panose="020B0604020202020204" pitchFamily="34" charset="0"/>
              <a:buChar char="•"/>
            </a:pPr>
            <a:r>
              <a:rPr lang="en-US" sz="1200" dirty="0" smtClean="0">
                <a:latin typeface="Calibri" panose="020F0502020204030204" pitchFamily="34" charset="0"/>
                <a:cs typeface="Calibri" panose="020F0502020204030204" pitchFamily="34" charset="0"/>
              </a:rPr>
              <a:t>Auto-scaling</a:t>
            </a:r>
            <a:endParaRPr lang="en-US" sz="1200" dirty="0">
              <a:latin typeface="Calibri" panose="020F0502020204030204" pitchFamily="34" charset="0"/>
              <a:cs typeface="Calibri" panose="020F0502020204030204" pitchFamily="34" charset="0"/>
            </a:endParaRPr>
          </a:p>
          <a:p>
            <a:pPr marL="214313" indent="-214313">
              <a:lnSpc>
                <a:spcPct val="90000"/>
              </a:lnSpc>
              <a:buFont typeface="Arial" panose="020B0604020202020204" pitchFamily="34" charset="0"/>
              <a:buChar char="•"/>
            </a:pPr>
            <a:endParaRPr lang="en-US" sz="1350" dirty="0">
              <a:latin typeface="Calibri" panose="020F0502020204030204" pitchFamily="34" charset="0"/>
              <a:cs typeface="Calibri" panose="020F0502020204030204" pitchFamily="34" charset="0"/>
            </a:endParaRPr>
          </a:p>
          <a:p>
            <a:pPr>
              <a:lnSpc>
                <a:spcPct val="90000"/>
              </a:lnSpc>
            </a:pPr>
            <a:r>
              <a:rPr lang="en-US" sz="1350" dirty="0">
                <a:latin typeface="Calibri" panose="020F0502020204030204" pitchFamily="34" charset="0"/>
                <a:cs typeface="Calibri" panose="020F0502020204030204" pitchFamily="34" charset="0"/>
              </a:rPr>
              <a:t>Examples</a:t>
            </a:r>
            <a:r>
              <a:rPr lang="en-US" sz="1350" dirty="0" smtClean="0">
                <a:latin typeface="Calibri" panose="020F0502020204030204" pitchFamily="34" charset="0"/>
                <a:cs typeface="Calibri" panose="020F0502020204030204" pitchFamily="34" charset="0"/>
              </a:rPr>
              <a:t>:</a:t>
            </a:r>
            <a:endParaRPr lang="en-US" sz="1350" dirty="0">
              <a:latin typeface="Calibri" panose="020F0502020204030204" pitchFamily="34" charset="0"/>
              <a:cs typeface="Calibri" panose="020F0502020204030204" pitchFamily="34" charset="0"/>
            </a:endParaRPr>
          </a:p>
        </p:txBody>
      </p:sp>
      <p:sp>
        <p:nvSpPr>
          <p:cNvPr id="9" name="TextBox 8">
            <a:extLst>
              <a:ext uri="{FF2B5EF4-FFF2-40B4-BE49-F238E27FC236}">
                <a16:creationId xmlns="" xmlns:a16="http://schemas.microsoft.com/office/drawing/2014/main" id="{BD421BCF-F825-0F44-95AF-B03FAE2FBB39}"/>
              </a:ext>
            </a:extLst>
          </p:cNvPr>
          <p:cNvSpPr txBox="1"/>
          <p:nvPr/>
        </p:nvSpPr>
        <p:spPr>
          <a:xfrm>
            <a:off x="3275624" y="1594690"/>
            <a:ext cx="2922254" cy="2361308"/>
          </a:xfrm>
          <a:prstGeom prst="rect">
            <a:avLst/>
          </a:prstGeom>
          <a:noFill/>
        </p:spPr>
        <p:txBody>
          <a:bodyPr wrap="square" lIns="0" tIns="0" rIns="0" bIns="0" rtlCol="0">
            <a:noAutofit/>
          </a:bodyPr>
          <a:lstStyle/>
          <a:p>
            <a:pPr marL="214313" indent="-214313">
              <a:lnSpc>
                <a:spcPct val="90000"/>
              </a:lnSpc>
              <a:buFont typeface="Arial" panose="020B0604020202020204" pitchFamily="34" charset="0"/>
              <a:buChar char="•"/>
            </a:pPr>
            <a:endParaRPr lang="en-US" sz="1350" dirty="0">
              <a:latin typeface="Calibri" panose="020F0502020204030204" pitchFamily="34" charset="0"/>
              <a:cs typeface="Calibri" panose="020F0502020204030204" pitchFamily="34" charset="0"/>
            </a:endParaRPr>
          </a:p>
          <a:p>
            <a:pPr marL="214313" indent="-214313">
              <a:lnSpc>
                <a:spcPct val="90000"/>
              </a:lnSpc>
              <a:buFont typeface="Arial" panose="020B0604020202020204" pitchFamily="34" charset="0"/>
              <a:buChar char="•"/>
            </a:pPr>
            <a:r>
              <a:rPr lang="en-US" sz="1200" dirty="0">
                <a:latin typeface="Calibri" panose="020F0502020204030204" pitchFamily="34" charset="0"/>
                <a:cs typeface="Calibri" panose="020F0502020204030204" pitchFamily="34" charset="0"/>
              </a:rPr>
              <a:t>Refactor/re-write applications as microservices </a:t>
            </a:r>
            <a:r>
              <a:rPr lang="en-US" sz="1200" b="1" i="1" dirty="0">
                <a:latin typeface="Calibri" panose="020F0502020204030204" pitchFamily="34" charset="0"/>
                <a:cs typeface="Calibri" panose="020F0502020204030204" pitchFamily="34" charset="0"/>
              </a:rPr>
              <a:t>(sweet spot!)</a:t>
            </a:r>
          </a:p>
          <a:p>
            <a:pPr>
              <a:lnSpc>
                <a:spcPct val="90000"/>
              </a:lnSpc>
            </a:pPr>
            <a:endParaRPr lang="en-US" sz="1200" dirty="0">
              <a:latin typeface="Calibri" panose="020F0502020204030204" pitchFamily="34" charset="0"/>
              <a:cs typeface="Calibri" panose="020F0502020204030204" pitchFamily="34" charset="0"/>
            </a:endParaRPr>
          </a:p>
          <a:p>
            <a:pPr marL="214313" indent="-214313">
              <a:lnSpc>
                <a:spcPct val="90000"/>
              </a:lnSpc>
              <a:buFont typeface="Arial" panose="020B0604020202020204" pitchFamily="34" charset="0"/>
              <a:buChar char="•"/>
            </a:pPr>
            <a:r>
              <a:rPr lang="en-US" sz="1200" dirty="0">
                <a:latin typeface="Calibri" panose="020F0502020204030204" pitchFamily="34" charset="0"/>
                <a:cs typeface="Calibri" panose="020F0502020204030204" pitchFamily="34" charset="0"/>
              </a:rPr>
              <a:t>Deploy via Helm Charts/Operators</a:t>
            </a:r>
          </a:p>
          <a:p>
            <a:pPr marL="214313" indent="-214313">
              <a:lnSpc>
                <a:spcPct val="90000"/>
              </a:lnSpc>
              <a:buFont typeface="Arial" panose="020B0604020202020204" pitchFamily="34" charset="0"/>
              <a:buChar char="•"/>
            </a:pPr>
            <a:endParaRPr lang="en-US" sz="1200" dirty="0">
              <a:latin typeface="Calibri" panose="020F0502020204030204" pitchFamily="34" charset="0"/>
              <a:cs typeface="Calibri" panose="020F0502020204030204" pitchFamily="34" charset="0"/>
            </a:endParaRPr>
          </a:p>
          <a:p>
            <a:pPr marL="214313" indent="-214313">
              <a:lnSpc>
                <a:spcPct val="90000"/>
              </a:lnSpc>
              <a:buFont typeface="Arial" panose="020B0604020202020204" pitchFamily="34" charset="0"/>
              <a:buChar char="•"/>
            </a:pPr>
            <a:r>
              <a:rPr lang="en-US" sz="1200" dirty="0">
                <a:latin typeface="Calibri" panose="020F0502020204030204" pitchFamily="34" charset="0"/>
                <a:cs typeface="Calibri" panose="020F0502020204030204" pitchFamily="34" charset="0"/>
              </a:rPr>
              <a:t>Manage storage using stateful sets</a:t>
            </a:r>
          </a:p>
          <a:p>
            <a:pPr marL="214313" indent="-214313">
              <a:lnSpc>
                <a:spcPct val="90000"/>
              </a:lnSpc>
              <a:buFont typeface="Arial" panose="020B0604020202020204" pitchFamily="34" charset="0"/>
              <a:buChar char="•"/>
            </a:pPr>
            <a:endParaRPr lang="en-US" sz="1200" dirty="0">
              <a:latin typeface="Calibri" panose="020F0502020204030204" pitchFamily="34" charset="0"/>
              <a:cs typeface="Calibri" panose="020F0502020204030204" pitchFamily="34" charset="0"/>
            </a:endParaRPr>
          </a:p>
          <a:p>
            <a:pPr marL="214313" indent="-214313">
              <a:lnSpc>
                <a:spcPct val="90000"/>
              </a:lnSpc>
              <a:buFont typeface="Arial" panose="020B0604020202020204" pitchFamily="34" charset="0"/>
              <a:buChar char="•"/>
            </a:pPr>
            <a:r>
              <a:rPr lang="en-US" sz="1200" dirty="0">
                <a:latin typeface="Calibri" panose="020F0502020204030204" pitchFamily="34" charset="0"/>
                <a:cs typeface="Calibri" panose="020F0502020204030204" pitchFamily="34" charset="0"/>
              </a:rPr>
              <a:t>Leverage K8s ‘deployment’ capabilities – rolling upgrades</a:t>
            </a:r>
          </a:p>
          <a:p>
            <a:pPr marL="214313" indent="-214313">
              <a:lnSpc>
                <a:spcPct val="90000"/>
              </a:lnSpc>
              <a:buFont typeface="Arial" panose="020B0604020202020204" pitchFamily="34" charset="0"/>
              <a:buChar char="•"/>
            </a:pPr>
            <a:endParaRPr lang="en-US" sz="1350" dirty="0">
              <a:latin typeface="Calibri" panose="020F0502020204030204" pitchFamily="34" charset="0"/>
              <a:cs typeface="Calibri" panose="020F0502020204030204" pitchFamily="34" charset="0"/>
            </a:endParaRPr>
          </a:p>
          <a:p>
            <a:pPr>
              <a:lnSpc>
                <a:spcPct val="90000"/>
              </a:lnSpc>
            </a:pPr>
            <a:r>
              <a:rPr lang="en-US" sz="1350" dirty="0">
                <a:latin typeface="Calibri" panose="020F0502020204030204" pitchFamily="34" charset="0"/>
                <a:cs typeface="Calibri" panose="020F0502020204030204" pitchFamily="34" charset="0"/>
              </a:rPr>
              <a:t>Examples:</a:t>
            </a:r>
          </a:p>
          <a:p>
            <a:pPr>
              <a:lnSpc>
                <a:spcPct val="90000"/>
              </a:lnSpc>
            </a:pPr>
            <a:endParaRPr lang="en-US" sz="1350" dirty="0">
              <a:latin typeface="Calibri" panose="020F0502020204030204" pitchFamily="34" charset="0"/>
              <a:cs typeface="Calibri" panose="020F0502020204030204" pitchFamily="34" charset="0"/>
            </a:endParaRPr>
          </a:p>
          <a:p>
            <a:pPr marL="214313" indent="-214313">
              <a:lnSpc>
                <a:spcPct val="90000"/>
              </a:lnSpc>
              <a:buFont typeface="Arial" panose="020B0604020202020204" pitchFamily="34" charset="0"/>
              <a:buChar char="•"/>
            </a:pPr>
            <a:endParaRPr lang="en-US" sz="1350" dirty="0">
              <a:latin typeface="Calibri" panose="020F0502020204030204" pitchFamily="34" charset="0"/>
              <a:cs typeface="Calibri" panose="020F0502020204030204" pitchFamily="34" charset="0"/>
            </a:endParaRPr>
          </a:p>
          <a:p>
            <a:pPr>
              <a:lnSpc>
                <a:spcPct val="90000"/>
              </a:lnSpc>
            </a:pPr>
            <a:endParaRPr lang="en-US" sz="1350" dirty="0">
              <a:latin typeface="Calibri" panose="020F0502020204030204" pitchFamily="34" charset="0"/>
              <a:cs typeface="Calibri" panose="020F0502020204030204" pitchFamily="34" charset="0"/>
            </a:endParaRPr>
          </a:p>
          <a:p>
            <a:pPr>
              <a:lnSpc>
                <a:spcPct val="90000"/>
              </a:lnSpc>
            </a:pPr>
            <a:endParaRPr lang="en-US" sz="1350" dirty="0">
              <a:latin typeface="Calibri" panose="020F0502020204030204" pitchFamily="34" charset="0"/>
              <a:cs typeface="Calibri" panose="020F0502020204030204" pitchFamily="34" charset="0"/>
            </a:endParaRPr>
          </a:p>
          <a:p>
            <a:pPr marL="214313" indent="-214313">
              <a:lnSpc>
                <a:spcPct val="90000"/>
              </a:lnSpc>
              <a:buFont typeface="Arial" panose="020B0604020202020204" pitchFamily="34" charset="0"/>
              <a:buChar char="•"/>
            </a:pPr>
            <a:endParaRPr lang="en-US" sz="1350" dirty="0">
              <a:latin typeface="Calibri" panose="020F0502020204030204" pitchFamily="34" charset="0"/>
              <a:cs typeface="Calibri" panose="020F0502020204030204" pitchFamily="34" charset="0"/>
            </a:endParaRPr>
          </a:p>
          <a:p>
            <a:pPr marL="214313" indent="-214313">
              <a:lnSpc>
                <a:spcPct val="90000"/>
              </a:lnSpc>
              <a:buFont typeface="Arial" panose="020B0604020202020204" pitchFamily="34" charset="0"/>
              <a:buChar char="•"/>
            </a:pPr>
            <a:endParaRPr lang="en-US" sz="1350" dirty="0">
              <a:latin typeface="Calibri" panose="020F0502020204030204" pitchFamily="34" charset="0"/>
              <a:cs typeface="Calibri" panose="020F0502020204030204" pitchFamily="34" charset="0"/>
            </a:endParaRPr>
          </a:p>
          <a:p>
            <a:pPr marL="214313" indent="-214313">
              <a:lnSpc>
                <a:spcPct val="90000"/>
              </a:lnSpc>
              <a:buFont typeface="Arial" panose="020B0604020202020204" pitchFamily="34" charset="0"/>
              <a:buChar char="•"/>
            </a:pPr>
            <a:endParaRPr lang="en-US" sz="1350" dirty="0">
              <a:latin typeface="Calibri" panose="020F0502020204030204" pitchFamily="34" charset="0"/>
              <a:cs typeface="Calibri" panose="020F0502020204030204" pitchFamily="34" charset="0"/>
            </a:endParaRPr>
          </a:p>
          <a:p>
            <a:pPr marL="214313" indent="-214313">
              <a:lnSpc>
                <a:spcPct val="90000"/>
              </a:lnSpc>
              <a:buFont typeface="Arial" panose="020B0604020202020204" pitchFamily="34" charset="0"/>
              <a:buChar char="•"/>
            </a:pPr>
            <a:endParaRPr lang="en-US" sz="1350" dirty="0">
              <a:latin typeface="Calibri" panose="020F0502020204030204" pitchFamily="34" charset="0"/>
              <a:cs typeface="Calibri" panose="020F0502020204030204" pitchFamily="34" charset="0"/>
            </a:endParaRPr>
          </a:p>
        </p:txBody>
      </p:sp>
      <p:sp>
        <p:nvSpPr>
          <p:cNvPr id="11" name="TextBox 10">
            <a:extLst>
              <a:ext uri="{FF2B5EF4-FFF2-40B4-BE49-F238E27FC236}">
                <a16:creationId xmlns="" xmlns:a16="http://schemas.microsoft.com/office/drawing/2014/main" id="{6FC87439-774E-934D-9602-A8AF026BA528}"/>
              </a:ext>
            </a:extLst>
          </p:cNvPr>
          <p:cNvSpPr txBox="1"/>
          <p:nvPr/>
        </p:nvSpPr>
        <p:spPr>
          <a:xfrm>
            <a:off x="3160573" y="3689930"/>
            <a:ext cx="3138686" cy="954215"/>
          </a:xfrm>
          <a:prstGeom prst="rect">
            <a:avLst/>
          </a:prstGeom>
          <a:noFill/>
        </p:spPr>
        <p:txBody>
          <a:bodyPr wrap="square" lIns="0" tIns="0" rIns="0" bIns="0" rtlCol="0" anchor="t">
            <a:noAutofit/>
          </a:bodyPr>
          <a:lstStyle/>
          <a:p>
            <a:pPr algn="ctr">
              <a:lnSpc>
                <a:spcPct val="90000"/>
              </a:lnSpc>
            </a:pPr>
            <a:r>
              <a:rPr lang="en-US" sz="1350" b="1" i="1" dirty="0">
                <a:latin typeface="Calibri" panose="020F0502020204030204" pitchFamily="34" charset="0"/>
                <a:cs typeface="Calibri" panose="020F0502020204030204" pitchFamily="34" charset="0"/>
              </a:rPr>
              <a:t>Confluent (Kafka) Operator</a:t>
            </a:r>
          </a:p>
          <a:p>
            <a:pPr algn="ctr">
              <a:lnSpc>
                <a:spcPct val="90000"/>
              </a:lnSpc>
            </a:pPr>
            <a:r>
              <a:rPr lang="en-US" sz="1350" b="1" i="1" dirty="0" err="1" smtClean="0">
                <a:latin typeface="Calibri" panose="020F0502020204030204" pitchFamily="34" charset="0"/>
                <a:cs typeface="Calibri" panose="020F0502020204030204" pitchFamily="34" charset="0"/>
              </a:rPr>
              <a:t>ElasticSearch</a:t>
            </a:r>
            <a:r>
              <a:rPr lang="en-US" sz="1350" b="1" i="1" dirty="0" smtClean="0">
                <a:latin typeface="Calibri" panose="020F0502020204030204" pitchFamily="34" charset="0"/>
                <a:cs typeface="Calibri" panose="020F0502020204030204" pitchFamily="34" charset="0"/>
              </a:rPr>
              <a:t> </a:t>
            </a:r>
            <a:r>
              <a:rPr lang="en-US" sz="1350" b="1" i="1" dirty="0">
                <a:latin typeface="Calibri" panose="020F0502020204030204" pitchFamily="34" charset="0"/>
                <a:cs typeface="Calibri" panose="020F0502020204030204" pitchFamily="34" charset="0"/>
              </a:rPr>
              <a:t>Operator</a:t>
            </a:r>
          </a:p>
          <a:p>
            <a:pPr algn="ctr">
              <a:lnSpc>
                <a:spcPct val="90000"/>
              </a:lnSpc>
            </a:pPr>
            <a:endParaRPr lang="en-US" sz="1350" b="1" i="1" dirty="0">
              <a:latin typeface="Calibri" panose="020F0502020204030204" pitchFamily="34" charset="0"/>
              <a:cs typeface="Calibri" panose="020F0502020204030204" pitchFamily="34" charset="0"/>
            </a:endParaRPr>
          </a:p>
          <a:p>
            <a:pPr algn="ctr">
              <a:lnSpc>
                <a:spcPct val="90000"/>
              </a:lnSpc>
            </a:pPr>
            <a:endParaRPr lang="en-US" sz="1350" b="1" i="1" dirty="0">
              <a:latin typeface="Calibri" panose="020F0502020204030204" pitchFamily="34" charset="0"/>
              <a:cs typeface="Calibri" panose="020F0502020204030204" pitchFamily="34" charset="0"/>
            </a:endParaRPr>
          </a:p>
          <a:p>
            <a:pPr algn="ctr">
              <a:lnSpc>
                <a:spcPct val="90000"/>
              </a:lnSpc>
            </a:pPr>
            <a:endParaRPr lang="en-US" sz="1050" b="1" i="1" dirty="0">
              <a:latin typeface="Calibri" panose="020F0502020204030204" pitchFamily="34" charset="0"/>
              <a:cs typeface="Calibri" panose="020F0502020204030204" pitchFamily="34" charset="0"/>
            </a:endParaRPr>
          </a:p>
        </p:txBody>
      </p:sp>
      <p:sp>
        <p:nvSpPr>
          <p:cNvPr id="12" name="TextBox 11">
            <a:extLst>
              <a:ext uri="{FF2B5EF4-FFF2-40B4-BE49-F238E27FC236}">
                <a16:creationId xmlns="" xmlns:a16="http://schemas.microsoft.com/office/drawing/2014/main" id="{9C0BCE81-C2A3-CC41-AF48-6F9F9E4496B3}"/>
              </a:ext>
            </a:extLst>
          </p:cNvPr>
          <p:cNvSpPr txBox="1"/>
          <p:nvPr/>
        </p:nvSpPr>
        <p:spPr>
          <a:xfrm>
            <a:off x="6332987" y="1594691"/>
            <a:ext cx="2717325" cy="1873305"/>
          </a:xfrm>
          <a:prstGeom prst="rect">
            <a:avLst/>
          </a:prstGeom>
          <a:noFill/>
        </p:spPr>
        <p:txBody>
          <a:bodyPr wrap="square" lIns="0" tIns="0" rIns="0" bIns="0" rtlCol="0">
            <a:noAutofit/>
          </a:bodyPr>
          <a:lstStyle/>
          <a:p>
            <a:pPr marL="214313" indent="-214313">
              <a:lnSpc>
                <a:spcPct val="90000"/>
              </a:lnSpc>
              <a:buFont typeface="Arial" panose="020B0604020202020204" pitchFamily="34" charset="0"/>
              <a:buChar char="•"/>
            </a:pPr>
            <a:endParaRPr lang="en-US" sz="1350" dirty="0">
              <a:latin typeface="Calibri" panose="020F0502020204030204" pitchFamily="34" charset="0"/>
              <a:cs typeface="Calibri" panose="020F0502020204030204" pitchFamily="34" charset="0"/>
            </a:endParaRPr>
          </a:p>
          <a:p>
            <a:pPr marL="214313" indent="-214313">
              <a:lnSpc>
                <a:spcPct val="90000"/>
              </a:lnSpc>
              <a:buFont typeface="Arial" panose="020B0604020202020204" pitchFamily="34" charset="0"/>
              <a:buChar char="•"/>
            </a:pPr>
            <a:r>
              <a:rPr lang="en-US" sz="1200" dirty="0" smtClean="0">
                <a:latin typeface="Calibri" panose="020F0502020204030204" pitchFamily="34" charset="0"/>
                <a:cs typeface="Calibri" panose="020F0502020204030204" pitchFamily="34" charset="0"/>
              </a:rPr>
              <a:t>Run </a:t>
            </a:r>
            <a:r>
              <a:rPr lang="en-US" sz="1200" dirty="0">
                <a:latin typeface="Calibri" panose="020F0502020204030204" pitchFamily="34" charset="0"/>
                <a:cs typeface="Calibri" panose="020F0502020204030204" pitchFamily="34" charset="0"/>
              </a:rPr>
              <a:t>apps (e.g. full Hadoop distribution, BI/ETL) </a:t>
            </a:r>
            <a:r>
              <a:rPr lang="en-US" sz="1200" dirty="0" smtClean="0">
                <a:latin typeface="Calibri" panose="020F0502020204030204" pitchFamily="34" charset="0"/>
                <a:cs typeface="Calibri" panose="020F0502020204030204" pitchFamily="34" charset="0"/>
              </a:rPr>
              <a:t>unmodified</a:t>
            </a:r>
            <a:endParaRPr lang="en-US" sz="1200" dirty="0">
              <a:latin typeface="Calibri" panose="020F0502020204030204" pitchFamily="34" charset="0"/>
              <a:cs typeface="Calibri" panose="020F0502020204030204" pitchFamily="34" charset="0"/>
            </a:endParaRPr>
          </a:p>
          <a:p>
            <a:pPr>
              <a:lnSpc>
                <a:spcPct val="90000"/>
              </a:lnSpc>
            </a:pPr>
            <a:endParaRPr lang="en-US" sz="1200" dirty="0">
              <a:latin typeface="Calibri" panose="020F0502020204030204" pitchFamily="34" charset="0"/>
              <a:cs typeface="Calibri" panose="020F0502020204030204" pitchFamily="34" charset="0"/>
            </a:endParaRPr>
          </a:p>
          <a:p>
            <a:pPr marL="214313" indent="-214313">
              <a:lnSpc>
                <a:spcPct val="90000"/>
              </a:lnSpc>
              <a:buFont typeface="Arial" panose="020B0604020202020204" pitchFamily="34" charset="0"/>
              <a:buChar char="•"/>
            </a:pPr>
            <a:r>
              <a:rPr lang="en-US" sz="1200" dirty="0" smtClean="0">
                <a:latin typeface="Calibri" panose="020F0502020204030204" pitchFamily="34" charset="0"/>
                <a:cs typeface="Calibri" panose="020F0502020204030204" pitchFamily="34" charset="0"/>
              </a:rPr>
              <a:t>Use </a:t>
            </a:r>
            <a:r>
              <a:rPr lang="en-US" sz="1200" dirty="0">
                <a:latin typeface="Calibri" panose="020F0502020204030204" pitchFamily="34" charset="0"/>
                <a:cs typeface="Calibri" panose="020F0502020204030204" pitchFamily="34" charset="0"/>
              </a:rPr>
              <a:t>containers as lightweight VMs to host multiple services</a:t>
            </a:r>
          </a:p>
          <a:p>
            <a:pPr>
              <a:lnSpc>
                <a:spcPct val="90000"/>
              </a:lnSpc>
            </a:pPr>
            <a:endParaRPr lang="en-US" sz="1200" dirty="0">
              <a:latin typeface="Calibri" panose="020F0502020204030204" pitchFamily="34" charset="0"/>
              <a:cs typeface="Calibri" panose="020F0502020204030204" pitchFamily="34" charset="0"/>
            </a:endParaRPr>
          </a:p>
          <a:p>
            <a:pPr marL="214313" indent="-214313">
              <a:lnSpc>
                <a:spcPct val="90000"/>
              </a:lnSpc>
              <a:buFont typeface="Arial" panose="020B0604020202020204" pitchFamily="34" charset="0"/>
              <a:buChar char="•"/>
            </a:pPr>
            <a:r>
              <a:rPr lang="en-US" sz="1200" dirty="0">
                <a:latin typeface="Calibri" panose="020F0502020204030204" pitchFamily="34" charset="0"/>
                <a:cs typeface="Calibri" panose="020F0502020204030204" pitchFamily="34" charset="0"/>
              </a:rPr>
              <a:t>Enhanced </a:t>
            </a:r>
            <a:r>
              <a:rPr lang="en-US" sz="1200" dirty="0" err="1">
                <a:latin typeface="Calibri" panose="020F0502020204030204" pitchFamily="34" charset="0"/>
                <a:cs typeface="Calibri" panose="020F0502020204030204" pitchFamily="34" charset="0"/>
              </a:rPr>
              <a:t>stateful</a:t>
            </a:r>
            <a:r>
              <a:rPr lang="en-US" sz="1200" dirty="0">
                <a:latin typeface="Calibri" panose="020F0502020204030204" pitchFamily="34" charset="0"/>
                <a:cs typeface="Calibri" panose="020F0502020204030204" pitchFamily="34" charset="0"/>
              </a:rPr>
              <a:t> sets that support container migration between hosts (incl. root file system)</a:t>
            </a:r>
          </a:p>
          <a:p>
            <a:pPr>
              <a:lnSpc>
                <a:spcPct val="90000"/>
              </a:lnSpc>
            </a:pPr>
            <a:endParaRPr lang="en-US" sz="1350" dirty="0">
              <a:latin typeface="Calibri" panose="020F0502020204030204" pitchFamily="34" charset="0"/>
              <a:cs typeface="Calibri" panose="020F0502020204030204" pitchFamily="34" charset="0"/>
            </a:endParaRPr>
          </a:p>
          <a:p>
            <a:pPr>
              <a:lnSpc>
                <a:spcPct val="90000"/>
              </a:lnSpc>
            </a:pPr>
            <a:r>
              <a:rPr lang="en-US" sz="1350" dirty="0">
                <a:latin typeface="Calibri" panose="020F0502020204030204" pitchFamily="34" charset="0"/>
                <a:cs typeface="Calibri" panose="020F0502020204030204" pitchFamily="34" charset="0"/>
              </a:rPr>
              <a:t>Examples:</a:t>
            </a:r>
          </a:p>
          <a:p>
            <a:pPr>
              <a:lnSpc>
                <a:spcPct val="90000"/>
              </a:lnSpc>
            </a:pPr>
            <a:endParaRPr lang="en-US" sz="1350" dirty="0">
              <a:latin typeface="Calibri" panose="020F0502020204030204" pitchFamily="34" charset="0"/>
              <a:cs typeface="Calibri" panose="020F0502020204030204" pitchFamily="34" charset="0"/>
            </a:endParaRPr>
          </a:p>
          <a:p>
            <a:pPr marL="214313" indent="-214313">
              <a:lnSpc>
                <a:spcPct val="90000"/>
              </a:lnSpc>
              <a:buFont typeface="Arial" panose="020B0604020202020204" pitchFamily="34" charset="0"/>
              <a:buChar char="•"/>
            </a:pPr>
            <a:endParaRPr lang="en-US" sz="1350" dirty="0">
              <a:latin typeface="Calibri" panose="020F0502020204030204" pitchFamily="34" charset="0"/>
              <a:cs typeface="Calibri" panose="020F0502020204030204" pitchFamily="34" charset="0"/>
            </a:endParaRPr>
          </a:p>
          <a:p>
            <a:pPr>
              <a:lnSpc>
                <a:spcPct val="90000"/>
              </a:lnSpc>
            </a:pPr>
            <a:endParaRPr lang="en-US" sz="1350" dirty="0">
              <a:latin typeface="Calibri" panose="020F0502020204030204" pitchFamily="34" charset="0"/>
              <a:cs typeface="Calibri" panose="020F0502020204030204" pitchFamily="34" charset="0"/>
            </a:endParaRPr>
          </a:p>
          <a:p>
            <a:pPr>
              <a:lnSpc>
                <a:spcPct val="90000"/>
              </a:lnSpc>
            </a:pPr>
            <a:endParaRPr lang="en-US" sz="1350" dirty="0">
              <a:latin typeface="Calibri" panose="020F0502020204030204" pitchFamily="34" charset="0"/>
              <a:cs typeface="Calibri" panose="020F0502020204030204" pitchFamily="34" charset="0"/>
            </a:endParaRPr>
          </a:p>
          <a:p>
            <a:pPr marL="214313" indent="-214313">
              <a:lnSpc>
                <a:spcPct val="90000"/>
              </a:lnSpc>
              <a:buFont typeface="Arial" panose="020B0604020202020204" pitchFamily="34" charset="0"/>
              <a:buChar char="•"/>
            </a:pPr>
            <a:endParaRPr lang="en-US" sz="1350" dirty="0">
              <a:latin typeface="Calibri" panose="020F0502020204030204" pitchFamily="34" charset="0"/>
              <a:cs typeface="Calibri" panose="020F0502020204030204" pitchFamily="34" charset="0"/>
            </a:endParaRPr>
          </a:p>
          <a:p>
            <a:pPr marL="214313" indent="-214313">
              <a:lnSpc>
                <a:spcPct val="90000"/>
              </a:lnSpc>
              <a:buFont typeface="Arial" panose="020B0604020202020204" pitchFamily="34" charset="0"/>
              <a:buChar char="•"/>
            </a:pPr>
            <a:endParaRPr lang="en-US" sz="1350" dirty="0">
              <a:latin typeface="Calibri" panose="020F0502020204030204" pitchFamily="34" charset="0"/>
              <a:cs typeface="Calibri" panose="020F0502020204030204" pitchFamily="34" charset="0"/>
            </a:endParaRPr>
          </a:p>
          <a:p>
            <a:pPr marL="214313" indent="-214313">
              <a:lnSpc>
                <a:spcPct val="90000"/>
              </a:lnSpc>
              <a:buFont typeface="Arial" panose="020B0604020202020204" pitchFamily="34" charset="0"/>
              <a:buChar char="•"/>
            </a:pPr>
            <a:endParaRPr lang="en-US" sz="1350" dirty="0">
              <a:latin typeface="Calibri" panose="020F0502020204030204" pitchFamily="34" charset="0"/>
              <a:cs typeface="Calibri" panose="020F0502020204030204" pitchFamily="34" charset="0"/>
            </a:endParaRPr>
          </a:p>
          <a:p>
            <a:pPr marL="214313" indent="-214313">
              <a:lnSpc>
                <a:spcPct val="90000"/>
              </a:lnSpc>
              <a:buFont typeface="Arial" panose="020B0604020202020204" pitchFamily="34" charset="0"/>
              <a:buChar char="•"/>
            </a:pPr>
            <a:endParaRPr lang="en-US" sz="1350" dirty="0">
              <a:latin typeface="Calibri" panose="020F0502020204030204" pitchFamily="34" charset="0"/>
              <a:cs typeface="Calibri" panose="020F0502020204030204" pitchFamily="34" charset="0"/>
            </a:endParaRPr>
          </a:p>
        </p:txBody>
      </p:sp>
      <p:sp>
        <p:nvSpPr>
          <p:cNvPr id="13" name="TextBox 12">
            <a:extLst>
              <a:ext uri="{FF2B5EF4-FFF2-40B4-BE49-F238E27FC236}">
                <a16:creationId xmlns="" xmlns:a16="http://schemas.microsoft.com/office/drawing/2014/main" id="{77FA056E-D892-734A-BFDE-30229D8E8B84}"/>
              </a:ext>
            </a:extLst>
          </p:cNvPr>
          <p:cNvSpPr txBox="1"/>
          <p:nvPr/>
        </p:nvSpPr>
        <p:spPr>
          <a:xfrm>
            <a:off x="6197878" y="3691110"/>
            <a:ext cx="3138686" cy="954215"/>
          </a:xfrm>
          <a:prstGeom prst="rect">
            <a:avLst/>
          </a:prstGeom>
          <a:noFill/>
        </p:spPr>
        <p:txBody>
          <a:bodyPr wrap="square" lIns="0" tIns="0" rIns="0" bIns="0" rtlCol="0" anchor="t">
            <a:noAutofit/>
          </a:bodyPr>
          <a:lstStyle/>
          <a:p>
            <a:pPr algn="ctr">
              <a:lnSpc>
                <a:spcPct val="90000"/>
              </a:lnSpc>
            </a:pPr>
            <a:r>
              <a:rPr lang="en-US" sz="1350" b="1" i="1" dirty="0" smtClean="0">
                <a:latin typeface="Calibri" panose="020F0502020204030204" pitchFamily="34" charset="0"/>
                <a:cs typeface="Calibri" panose="020F0502020204030204" pitchFamily="34" charset="0"/>
              </a:rPr>
              <a:t>Helm (possibly)</a:t>
            </a:r>
          </a:p>
          <a:p>
            <a:pPr algn="ctr">
              <a:lnSpc>
                <a:spcPct val="90000"/>
              </a:lnSpc>
            </a:pPr>
            <a:r>
              <a:rPr lang="en-US" sz="1350" b="1" i="1" dirty="0" err="1" smtClean="0">
                <a:latin typeface="Calibri" panose="020F0502020204030204" pitchFamily="34" charset="0"/>
                <a:cs typeface="Calibri" panose="020F0502020204030204" pitchFamily="34" charset="0"/>
              </a:rPr>
              <a:t>KubeDirector</a:t>
            </a:r>
            <a:r>
              <a:rPr lang="en-US" sz="1350" b="1" i="1" dirty="0" smtClean="0">
                <a:latin typeface="Calibri" panose="020F0502020204030204" pitchFamily="34" charset="0"/>
                <a:cs typeface="Calibri" panose="020F0502020204030204" pitchFamily="34" charset="0"/>
              </a:rPr>
              <a:t> Project </a:t>
            </a:r>
            <a:endParaRPr lang="en-US" sz="1350" b="1" i="1" dirty="0">
              <a:latin typeface="Calibri" panose="020F0502020204030204" pitchFamily="34" charset="0"/>
              <a:cs typeface="Calibri" panose="020F0502020204030204" pitchFamily="34" charset="0"/>
            </a:endParaRPr>
          </a:p>
          <a:p>
            <a:pPr algn="ctr">
              <a:lnSpc>
                <a:spcPct val="90000"/>
              </a:lnSpc>
            </a:pPr>
            <a:endParaRPr lang="en-US" sz="1350" b="1" i="1" dirty="0">
              <a:latin typeface="Calibri" panose="020F0502020204030204" pitchFamily="34" charset="0"/>
              <a:cs typeface="Calibri" panose="020F0502020204030204" pitchFamily="34" charset="0"/>
            </a:endParaRPr>
          </a:p>
          <a:p>
            <a:pPr algn="ctr">
              <a:lnSpc>
                <a:spcPct val="90000"/>
              </a:lnSpc>
            </a:pPr>
            <a:endParaRPr lang="en-US" sz="1350" b="1" i="1" dirty="0">
              <a:latin typeface="Calibri" panose="020F0502020204030204" pitchFamily="34" charset="0"/>
              <a:cs typeface="Calibri" panose="020F0502020204030204" pitchFamily="34" charset="0"/>
            </a:endParaRPr>
          </a:p>
          <a:p>
            <a:pPr algn="ctr">
              <a:lnSpc>
                <a:spcPct val="90000"/>
              </a:lnSpc>
            </a:pPr>
            <a:endParaRPr lang="en-US" sz="1050" b="1" i="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32816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9">
                                            <p:txEl>
                                              <p:pRg st="9" end="9"/>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1"/>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12">
                                            <p:txEl>
                                              <p:pRg st="5" end="5"/>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12">
                                            <p:txEl>
                                              <p:pRg st="7" end="7"/>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p:bldP spid="11" grpId="0"/>
      <p:bldP spid="1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29E9C61-5750-9341-B5EE-FE884D316604}"/>
              </a:ext>
            </a:extLst>
          </p:cNvPr>
          <p:cNvSpPr>
            <a:spLocks noGrp="1"/>
          </p:cNvSpPr>
          <p:nvPr>
            <p:ph type="title"/>
          </p:nvPr>
        </p:nvSpPr>
        <p:spPr>
          <a:xfrm>
            <a:off x="457081" y="69790"/>
            <a:ext cx="8227457" cy="639273"/>
          </a:xfrm>
        </p:spPr>
        <p:txBody>
          <a:bodyPr/>
          <a:lstStyle/>
          <a:p>
            <a:r>
              <a:rPr lang="en-US" sz="4000" dirty="0">
                <a:latin typeface="Arial" panose="020B0604020202020204" pitchFamily="34" charset="0"/>
                <a:cs typeface="Arial" panose="020B0604020202020204" pitchFamily="34" charset="0"/>
              </a:rPr>
              <a:t>Spark on Kubernetes </a:t>
            </a:r>
          </a:p>
        </p:txBody>
      </p:sp>
      <p:pic>
        <p:nvPicPr>
          <p:cNvPr id="4" name="Google Shape;2066;p262">
            <a:extLst>
              <a:ext uri="{FF2B5EF4-FFF2-40B4-BE49-F238E27FC236}">
                <a16:creationId xmlns="" xmlns:a16="http://schemas.microsoft.com/office/drawing/2014/main" id="{A78313EB-9848-5543-B890-8825134F31D1}"/>
              </a:ext>
            </a:extLst>
          </p:cNvPr>
          <p:cNvPicPr preferRelativeResize="0"/>
          <p:nvPr/>
        </p:nvPicPr>
        <p:blipFill>
          <a:blip r:embed="rId2" cstate="email">
            <a:alphaModFix/>
            <a:extLst>
              <a:ext uri="{28A0092B-C50C-407E-A947-70E740481C1C}">
                <a14:useLocalDpi xmlns:a14="http://schemas.microsoft.com/office/drawing/2010/main"/>
              </a:ext>
            </a:extLst>
          </a:blip>
          <a:stretch>
            <a:fillRect/>
          </a:stretch>
        </p:blipFill>
        <p:spPr>
          <a:xfrm>
            <a:off x="152486" y="1147523"/>
            <a:ext cx="5166479" cy="2594073"/>
          </a:xfrm>
          <a:prstGeom prst="rect">
            <a:avLst/>
          </a:prstGeom>
          <a:noFill/>
          <a:ln>
            <a:noFill/>
          </a:ln>
        </p:spPr>
      </p:pic>
      <p:sp>
        <p:nvSpPr>
          <p:cNvPr id="5" name="Google Shape;2067;p262">
            <a:extLst>
              <a:ext uri="{FF2B5EF4-FFF2-40B4-BE49-F238E27FC236}">
                <a16:creationId xmlns="" xmlns:a16="http://schemas.microsoft.com/office/drawing/2014/main" id="{C24C57CC-963D-3443-9DFE-E83D6DE4852E}"/>
              </a:ext>
            </a:extLst>
          </p:cNvPr>
          <p:cNvSpPr txBox="1"/>
          <p:nvPr/>
        </p:nvSpPr>
        <p:spPr>
          <a:xfrm>
            <a:off x="261901" y="4047656"/>
            <a:ext cx="6371100" cy="218250"/>
          </a:xfrm>
          <a:prstGeom prst="rect">
            <a:avLst/>
          </a:prstGeom>
          <a:noFill/>
          <a:ln>
            <a:noFill/>
          </a:ln>
        </p:spPr>
        <p:txBody>
          <a:bodyPr spcFirstLastPara="1" wrap="square" lIns="68569" tIns="68569" rIns="68569" bIns="68569" anchor="t" anchorCtr="0">
            <a:noAutofit/>
          </a:bodyPr>
          <a:lstStyle/>
          <a:p>
            <a:r>
              <a:rPr lang="en" sz="1050" dirty="0">
                <a:latin typeface="Calibri" panose="020F0502020204030204" pitchFamily="34" charset="0"/>
                <a:cs typeface="Calibri" panose="020F0502020204030204" pitchFamily="34" charset="0"/>
              </a:rPr>
              <a:t>Source: </a:t>
            </a:r>
            <a:r>
              <a:rPr lang="en" sz="1050" dirty="0">
                <a:latin typeface="Calibri" panose="020F0502020204030204" pitchFamily="34" charset="0"/>
                <a:cs typeface="Calibri" panose="020F0502020204030204" pitchFamily="34" charset="0"/>
                <a:hlinkClick r:id="rId3"/>
              </a:rPr>
              <a:t>https://spark.apache.org/docs/2.3.0/running-on-kubernetes.html</a:t>
            </a:r>
            <a:r>
              <a:rPr lang="en" sz="1050" dirty="0">
                <a:latin typeface="Calibri" panose="020F0502020204030204" pitchFamily="34" charset="0"/>
                <a:cs typeface="Calibri" panose="020F0502020204030204" pitchFamily="34" charset="0"/>
              </a:rPr>
              <a:t> </a:t>
            </a:r>
            <a:endParaRPr sz="1050" dirty="0">
              <a:latin typeface="Calibri" panose="020F0502020204030204" pitchFamily="34" charset="0"/>
              <a:cs typeface="Calibri" panose="020F0502020204030204" pitchFamily="34" charset="0"/>
            </a:endParaRPr>
          </a:p>
        </p:txBody>
      </p:sp>
      <p:sp>
        <p:nvSpPr>
          <p:cNvPr id="6" name="Rectangle 5">
            <a:extLst>
              <a:ext uri="{FF2B5EF4-FFF2-40B4-BE49-F238E27FC236}">
                <a16:creationId xmlns="" xmlns:a16="http://schemas.microsoft.com/office/drawing/2014/main" id="{EC2C5C12-9102-2F4B-AC7E-1B3B00A9ED56}"/>
              </a:ext>
            </a:extLst>
          </p:cNvPr>
          <p:cNvSpPr/>
          <p:nvPr/>
        </p:nvSpPr>
        <p:spPr>
          <a:xfrm>
            <a:off x="4922078" y="1116977"/>
            <a:ext cx="4126230" cy="3173305"/>
          </a:xfrm>
          <a:prstGeom prst="rect">
            <a:avLst/>
          </a:prstGeom>
        </p:spPr>
        <p:txBody>
          <a:bodyPr wrap="square">
            <a:spAutoFit/>
          </a:bodyPr>
          <a:lstStyle/>
          <a:p>
            <a:pPr marL="559594" indent="-257175">
              <a:lnSpc>
                <a:spcPct val="142857"/>
              </a:lnSpc>
              <a:spcBef>
                <a:spcPts val="600"/>
              </a:spcBef>
              <a:buClr>
                <a:srgbClr val="01A982"/>
              </a:buClr>
              <a:buSzPts val="1050"/>
              <a:buFont typeface="Wingdings" pitchFamily="2" charset="2"/>
              <a:buChar char="§"/>
            </a:pPr>
            <a:r>
              <a:rPr lang="en-US" sz="1400" dirty="0">
                <a:solidFill>
                  <a:srgbClr val="1D1F22"/>
                </a:solidFill>
                <a:latin typeface="Calibri" panose="020F0502020204030204" pitchFamily="34" charset="0"/>
                <a:cs typeface="Calibri" panose="020F0502020204030204" pitchFamily="34" charset="0"/>
              </a:rPr>
              <a:t>Spark creates a Spark driver running within a </a:t>
            </a:r>
            <a:r>
              <a:rPr lang="en-US" sz="1400" u="sng" dirty="0">
                <a:solidFill>
                  <a:srgbClr val="0088CC"/>
                </a:solidFill>
                <a:latin typeface="Calibri" panose="020F0502020204030204" pitchFamily="34" charset="0"/>
                <a:cs typeface="Calibri" panose="020F0502020204030204" pitchFamily="34" charset="0"/>
                <a:hlinkClick r:id="rId4"/>
              </a:rPr>
              <a:t>Kubernetes pod</a:t>
            </a:r>
            <a:endParaRPr lang="en-US" sz="1400" dirty="0">
              <a:solidFill>
                <a:srgbClr val="1D1F22"/>
              </a:solidFill>
              <a:latin typeface="Calibri" panose="020F0502020204030204" pitchFamily="34" charset="0"/>
              <a:cs typeface="Calibri" panose="020F0502020204030204" pitchFamily="34" charset="0"/>
            </a:endParaRPr>
          </a:p>
          <a:p>
            <a:pPr marL="559594" indent="-257175">
              <a:lnSpc>
                <a:spcPct val="142857"/>
              </a:lnSpc>
              <a:buClr>
                <a:srgbClr val="01A982"/>
              </a:buClr>
              <a:buSzPts val="1050"/>
              <a:buFont typeface="Wingdings" pitchFamily="2" charset="2"/>
              <a:buChar char="§"/>
            </a:pPr>
            <a:r>
              <a:rPr lang="en-US" sz="1400" dirty="0">
                <a:solidFill>
                  <a:srgbClr val="1D1F22"/>
                </a:solidFill>
                <a:latin typeface="Calibri" panose="020F0502020204030204" pitchFamily="34" charset="0"/>
                <a:cs typeface="Calibri" panose="020F0502020204030204" pitchFamily="34" charset="0"/>
              </a:rPr>
              <a:t>The driver creates executors pods dynamically and executes application code</a:t>
            </a:r>
          </a:p>
          <a:p>
            <a:pPr marL="559594" indent="-257175">
              <a:lnSpc>
                <a:spcPct val="142857"/>
              </a:lnSpc>
              <a:buClr>
                <a:srgbClr val="01A982"/>
              </a:buClr>
              <a:buSzPts val="1050"/>
              <a:buFont typeface="Wingdings" pitchFamily="2" charset="2"/>
              <a:buChar char="§"/>
            </a:pPr>
            <a:r>
              <a:rPr lang="en-US" sz="1400" dirty="0">
                <a:solidFill>
                  <a:srgbClr val="1D1F22"/>
                </a:solidFill>
                <a:latin typeface="Calibri" panose="020F0502020204030204" pitchFamily="34" charset="0"/>
                <a:cs typeface="Calibri" panose="020F0502020204030204" pitchFamily="34" charset="0"/>
              </a:rPr>
              <a:t>When the application completes, executor pods are terminated (ala serverless type behavior)</a:t>
            </a:r>
          </a:p>
          <a:p>
            <a:pPr marL="559594" indent="-257175">
              <a:lnSpc>
                <a:spcPct val="142857"/>
              </a:lnSpc>
              <a:buClr>
                <a:srgbClr val="01A982"/>
              </a:buClr>
              <a:buSzPts val="1050"/>
              <a:buFont typeface="Wingdings" pitchFamily="2" charset="2"/>
              <a:buChar char="§"/>
            </a:pPr>
            <a:r>
              <a:rPr lang="en-US" sz="1400" dirty="0">
                <a:solidFill>
                  <a:srgbClr val="1D1F22"/>
                </a:solidFill>
                <a:latin typeface="Calibri" panose="020F0502020204030204" pitchFamily="34" charset="0"/>
                <a:cs typeface="Calibri" panose="020F0502020204030204" pitchFamily="34" charset="0"/>
              </a:rPr>
              <a:t>Driver pod remains in “completed” state in the Kubernetes API (doesn’t use any compute/memory) – waits for next job</a:t>
            </a:r>
          </a:p>
        </p:txBody>
      </p:sp>
    </p:spTree>
    <p:extLst>
      <p:ext uri="{BB962C8B-B14F-4D97-AF65-F5344CB8AC3E}">
        <p14:creationId xmlns:p14="http://schemas.microsoft.com/office/powerpoint/2010/main" val="286246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Agenda</a:t>
            </a:r>
            <a:endParaRPr lang="en-US" dirty="0"/>
          </a:p>
        </p:txBody>
      </p:sp>
      <p:sp>
        <p:nvSpPr>
          <p:cNvPr id="3" name="Content Placeholder 2"/>
          <p:cNvSpPr>
            <a:spLocks noGrp="1"/>
          </p:cNvSpPr>
          <p:nvPr>
            <p:ph idx="12"/>
          </p:nvPr>
        </p:nvSpPr>
        <p:spPr/>
        <p:txBody>
          <a:bodyPr/>
          <a:lstStyle/>
          <a:p>
            <a:pPr marL="342900" indent="-342900">
              <a:buFont typeface="Arial" panose="020B0604020202020204" pitchFamily="34" charset="0"/>
              <a:buChar char="•"/>
            </a:pPr>
            <a:r>
              <a:rPr lang="en-US" sz="2400" dirty="0"/>
              <a:t>Introduction </a:t>
            </a:r>
            <a:r>
              <a:rPr lang="en-US" sz="2400" dirty="0" smtClean="0"/>
              <a:t>to Analytics Platforms</a:t>
            </a:r>
            <a:endParaRPr lang="en-US" sz="2400" dirty="0"/>
          </a:p>
          <a:p>
            <a:pPr marL="342900" indent="-342900">
              <a:buFont typeface="Arial" panose="020B0604020202020204" pitchFamily="34" charset="0"/>
              <a:buChar char="•"/>
            </a:pPr>
            <a:r>
              <a:rPr lang="en-US" sz="2400" dirty="0" smtClean="0"/>
              <a:t>Setting </a:t>
            </a:r>
            <a:r>
              <a:rPr lang="en-US" sz="2400" dirty="0"/>
              <a:t>the Stage: What is the Problem? </a:t>
            </a:r>
          </a:p>
          <a:p>
            <a:pPr marL="342900" indent="-342900">
              <a:buFont typeface="Arial" panose="020B0604020202020204" pitchFamily="34" charset="0"/>
              <a:buChar char="•"/>
            </a:pPr>
            <a:r>
              <a:rPr lang="en-US" sz="2400" dirty="0" smtClean="0"/>
              <a:t>How do Containers &amp; </a:t>
            </a:r>
            <a:r>
              <a:rPr lang="en-US" sz="2400" dirty="0"/>
              <a:t>Kubernetes Fit In? </a:t>
            </a:r>
          </a:p>
          <a:p>
            <a:pPr marL="342900" indent="-342900">
              <a:buFont typeface="Arial" panose="020B0604020202020204" pitchFamily="34" charset="0"/>
              <a:buChar char="•"/>
            </a:pPr>
            <a:r>
              <a:rPr lang="en-US" sz="2400" dirty="0" smtClean="0"/>
              <a:t>What </a:t>
            </a:r>
            <a:r>
              <a:rPr lang="en-US" sz="2400" dirty="0"/>
              <a:t>is the Gap Between Current and Desired State? </a:t>
            </a:r>
          </a:p>
          <a:p>
            <a:pPr marL="342900" indent="-342900">
              <a:buFont typeface="Arial" panose="020B0604020202020204" pitchFamily="34" charset="0"/>
              <a:buChar char="•"/>
            </a:pPr>
            <a:r>
              <a:rPr lang="en-US" sz="2400" dirty="0" smtClean="0"/>
              <a:t>How </a:t>
            </a:r>
            <a:r>
              <a:rPr lang="en-US" sz="2400" dirty="0"/>
              <a:t>Do You Get There?</a:t>
            </a:r>
          </a:p>
          <a:p>
            <a:pPr marL="342900" indent="-342900">
              <a:buFont typeface="Arial" panose="020B0604020202020204" pitchFamily="34" charset="0"/>
              <a:buChar char="•"/>
            </a:pPr>
            <a:r>
              <a:rPr lang="en-US" sz="2400" dirty="0" smtClean="0"/>
              <a:t>Q </a:t>
            </a:r>
            <a:r>
              <a:rPr lang="en-US" sz="2400" dirty="0"/>
              <a:t>&amp; A</a:t>
            </a:r>
          </a:p>
          <a:p>
            <a:endParaRPr lang="en-US" dirty="0"/>
          </a:p>
        </p:txBody>
      </p:sp>
    </p:spTree>
    <p:extLst>
      <p:ext uri="{BB962C8B-B14F-4D97-AF65-F5344CB8AC3E}">
        <p14:creationId xmlns:p14="http://schemas.microsoft.com/office/powerpoint/2010/main" val="250155682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3">
            <a:extLst>
              <a:ext uri="{FF2B5EF4-FFF2-40B4-BE49-F238E27FC236}">
                <a16:creationId xmlns="" xmlns:a16="http://schemas.microsoft.com/office/drawing/2014/main" id="{676A4C1E-662C-244C-8653-BF923A11DFEF}"/>
              </a:ext>
            </a:extLst>
          </p:cNvPr>
          <p:cNvSpPr txBox="1">
            <a:spLocks noChangeArrowheads="1"/>
          </p:cNvSpPr>
          <p:nvPr/>
        </p:nvSpPr>
        <p:spPr bwMode="auto">
          <a:xfrm>
            <a:off x="92039" y="4071377"/>
            <a:ext cx="2644378" cy="253916"/>
          </a:xfrm>
          <a:prstGeom prst="rect">
            <a:avLst/>
          </a:prstGeom>
          <a:solidFill>
            <a:srgbClr val="FFFFFF"/>
          </a:solidFill>
          <a:ln>
            <a:noFill/>
          </a:ln>
        </p:spPr>
        <p:txBody>
          <a:bodyPr wrap="square">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r>
              <a:rPr lang="en-US" sz="1050" dirty="0">
                <a:cs typeface="Geneva" charset="0"/>
              </a:rPr>
              <a:t>Source: </a:t>
            </a:r>
            <a:r>
              <a:rPr lang="en-US" sz="1050" dirty="0">
                <a:cs typeface="Geneva" charset="0"/>
                <a:hlinkClick r:id="rId3"/>
              </a:rPr>
              <a:t>https://coreos.com/operators</a:t>
            </a:r>
            <a:endParaRPr lang="en-US" sz="1050" dirty="0">
              <a:cs typeface="Geneva" charset="0"/>
            </a:endParaRPr>
          </a:p>
        </p:txBody>
      </p:sp>
      <p:sp>
        <p:nvSpPr>
          <p:cNvPr id="2" name="Title 1">
            <a:extLst>
              <a:ext uri="{FF2B5EF4-FFF2-40B4-BE49-F238E27FC236}">
                <a16:creationId xmlns="" xmlns:a16="http://schemas.microsoft.com/office/drawing/2014/main" id="{A24F7984-1E5F-DC48-A63F-B9BFA0B7DB16}"/>
              </a:ext>
            </a:extLst>
          </p:cNvPr>
          <p:cNvSpPr>
            <a:spLocks noGrp="1"/>
          </p:cNvSpPr>
          <p:nvPr>
            <p:ph type="title"/>
          </p:nvPr>
        </p:nvSpPr>
        <p:spPr>
          <a:xfrm>
            <a:off x="125047" y="20347"/>
            <a:ext cx="8800122" cy="639273"/>
          </a:xfrm>
        </p:spPr>
        <p:txBody>
          <a:bodyPr/>
          <a:lstStyle/>
          <a:p>
            <a:r>
              <a:rPr lang="en-US" sz="3200" dirty="0"/>
              <a:t>Application-Specific Operators (written for K8s)</a:t>
            </a:r>
          </a:p>
        </p:txBody>
      </p:sp>
      <p:grpSp>
        <p:nvGrpSpPr>
          <p:cNvPr id="4" name="Group 3">
            <a:extLst>
              <a:ext uri="{FF2B5EF4-FFF2-40B4-BE49-F238E27FC236}">
                <a16:creationId xmlns="" xmlns:a16="http://schemas.microsoft.com/office/drawing/2014/main" id="{AB484B25-9A1C-0D4C-B223-B7866358F720}"/>
              </a:ext>
            </a:extLst>
          </p:cNvPr>
          <p:cNvGrpSpPr/>
          <p:nvPr/>
        </p:nvGrpSpPr>
        <p:grpSpPr>
          <a:xfrm>
            <a:off x="598349" y="691014"/>
            <a:ext cx="7234972" cy="3444240"/>
            <a:chOff x="304800" y="1016000"/>
            <a:chExt cx="8940800" cy="3860800"/>
          </a:xfrm>
        </p:grpSpPr>
        <p:grpSp>
          <p:nvGrpSpPr>
            <p:cNvPr id="5" name="Group 4">
              <a:extLst>
                <a:ext uri="{FF2B5EF4-FFF2-40B4-BE49-F238E27FC236}">
                  <a16:creationId xmlns="" xmlns:a16="http://schemas.microsoft.com/office/drawing/2014/main" id="{A077C3A4-D410-7E4D-8B28-465A3D1300A0}"/>
                </a:ext>
              </a:extLst>
            </p:cNvPr>
            <p:cNvGrpSpPr/>
            <p:nvPr/>
          </p:nvGrpSpPr>
          <p:grpSpPr>
            <a:xfrm>
              <a:off x="304800" y="1016000"/>
              <a:ext cx="8940800" cy="3860800"/>
              <a:chOff x="304800" y="685800"/>
              <a:chExt cx="8940800" cy="3860800"/>
            </a:xfrm>
          </p:grpSpPr>
          <p:pic>
            <p:nvPicPr>
              <p:cNvPr id="9" name="Picture 5" descr="Operator SDK logo.jpg">
                <a:extLst>
                  <a:ext uri="{FF2B5EF4-FFF2-40B4-BE49-F238E27FC236}">
                    <a16:creationId xmlns="" xmlns:a16="http://schemas.microsoft.com/office/drawing/2014/main" id="{330EC64C-B756-CF47-BB88-F951A63C7FAA}"/>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203950" y="1001713"/>
                <a:ext cx="2039938" cy="6159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 name="Picture 9" descr="Screen-Shot-2018-02-06-at-9.57.13-AM-1024x456.png">
                <a:extLst>
                  <a:ext uri="{FF2B5EF4-FFF2-40B4-BE49-F238E27FC236}">
                    <a16:creationId xmlns="" xmlns:a16="http://schemas.microsoft.com/office/drawing/2014/main" id="{30FF887E-0A0B-4441-8DBA-E1CC07E807E6}"/>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l="2639" t="3743" b="1443"/>
              <a:stretch/>
            </p:blipFill>
            <p:spPr>
              <a:xfrm>
                <a:off x="342900" y="685800"/>
                <a:ext cx="8902700" cy="3860800"/>
              </a:xfrm>
              <a:prstGeom prst="rect">
                <a:avLst/>
              </a:prstGeom>
            </p:spPr>
          </p:pic>
          <p:sp>
            <p:nvSpPr>
              <p:cNvPr id="11" name="Rectangle 10">
                <a:extLst>
                  <a:ext uri="{FF2B5EF4-FFF2-40B4-BE49-F238E27FC236}">
                    <a16:creationId xmlns="" xmlns:a16="http://schemas.microsoft.com/office/drawing/2014/main" id="{A623F6DD-4943-3E4E-97B2-F6F0AE6C0957}"/>
                  </a:ext>
                </a:extLst>
              </p:cNvPr>
              <p:cNvSpPr/>
              <p:nvPr/>
            </p:nvSpPr>
            <p:spPr>
              <a:xfrm>
                <a:off x="304800" y="2438400"/>
                <a:ext cx="1168400" cy="533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2" name="Rectangle 11">
                <a:extLst>
                  <a:ext uri="{FF2B5EF4-FFF2-40B4-BE49-F238E27FC236}">
                    <a16:creationId xmlns="" xmlns:a16="http://schemas.microsoft.com/office/drawing/2014/main" id="{07A38D59-F2AE-4747-8B0C-9B591F43BCC4}"/>
                  </a:ext>
                </a:extLst>
              </p:cNvPr>
              <p:cNvSpPr/>
              <p:nvPr/>
            </p:nvSpPr>
            <p:spPr>
              <a:xfrm>
                <a:off x="4693309" y="785056"/>
                <a:ext cx="3925701" cy="533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500" dirty="0">
                    <a:solidFill>
                      <a:schemeClr val="tx1"/>
                    </a:solidFill>
                    <a:latin typeface="Calibri" panose="020F0502020204030204" pitchFamily="34" charset="0"/>
                    <a:cs typeface="Calibri" panose="020F0502020204030204" pitchFamily="34" charset="0"/>
                  </a:rPr>
                  <a:t>Application-Specific Operator </a:t>
                </a:r>
              </a:p>
              <a:p>
                <a:r>
                  <a:rPr lang="en-US" sz="900" dirty="0">
                    <a:solidFill>
                      <a:schemeClr val="tx1"/>
                    </a:solidFill>
                    <a:latin typeface="Calibri" panose="020F0502020204030204" pitchFamily="34" charset="0"/>
                    <a:cs typeface="Calibri" panose="020F0502020204030204" pitchFamily="34" charset="0"/>
                  </a:rPr>
                  <a:t>(custom controller written in Go)</a:t>
                </a:r>
              </a:p>
              <a:p>
                <a:r>
                  <a:rPr lang="en-US" sz="1500" dirty="0">
                    <a:solidFill>
                      <a:schemeClr val="tx1"/>
                    </a:solidFill>
                    <a:latin typeface="Calibri" panose="020F0502020204030204" pitchFamily="34" charset="0"/>
                    <a:cs typeface="Calibri" panose="020F0502020204030204" pitchFamily="34" charset="0"/>
                  </a:rPr>
                  <a:t> </a:t>
                </a:r>
                <a:r>
                  <a:rPr lang="en-US" sz="1050" b="1" i="1" dirty="0">
                    <a:solidFill>
                      <a:schemeClr val="tx1"/>
                    </a:solidFill>
                    <a:latin typeface="Calibri" panose="020F0502020204030204" pitchFamily="34" charset="0"/>
                    <a:cs typeface="Calibri" panose="020F0502020204030204" pitchFamily="34" charset="0"/>
                  </a:rPr>
                  <a:t>e.g. Spark, Kafka, </a:t>
                </a:r>
                <a:r>
                  <a:rPr lang="en-US" sz="1050" b="1" i="1" dirty="0" err="1">
                    <a:solidFill>
                      <a:schemeClr val="tx1"/>
                    </a:solidFill>
                    <a:latin typeface="Calibri" panose="020F0502020204030204" pitchFamily="34" charset="0"/>
                    <a:cs typeface="Calibri" panose="020F0502020204030204" pitchFamily="34" charset="0"/>
                  </a:rPr>
                  <a:t>Couchbase</a:t>
                </a:r>
                <a:r>
                  <a:rPr lang="en-US" sz="1050" b="1" i="1" dirty="0">
                    <a:solidFill>
                      <a:schemeClr val="tx1"/>
                    </a:solidFill>
                    <a:latin typeface="Calibri" panose="020F0502020204030204" pitchFamily="34" charset="0"/>
                    <a:cs typeface="Calibri" panose="020F0502020204030204" pitchFamily="34" charset="0"/>
                  </a:rPr>
                  <a:t> etc.</a:t>
                </a:r>
              </a:p>
            </p:txBody>
          </p:sp>
          <p:sp>
            <p:nvSpPr>
              <p:cNvPr id="13" name="Folded Corner 12">
                <a:extLst>
                  <a:ext uri="{FF2B5EF4-FFF2-40B4-BE49-F238E27FC236}">
                    <a16:creationId xmlns="" xmlns:a16="http://schemas.microsoft.com/office/drawing/2014/main" id="{D09C7913-B104-AB42-BEFC-2A8CED64E4C7}"/>
                  </a:ext>
                </a:extLst>
              </p:cNvPr>
              <p:cNvSpPr/>
              <p:nvPr/>
            </p:nvSpPr>
            <p:spPr>
              <a:xfrm>
                <a:off x="2578100" y="2270760"/>
                <a:ext cx="1600200" cy="520700"/>
              </a:xfrm>
              <a:prstGeom prst="foldedCorner">
                <a:avLst/>
              </a:prstGeom>
            </p:spPr>
            <p:style>
              <a:lnRef idx="3">
                <a:schemeClr val="lt1"/>
              </a:lnRef>
              <a:fillRef idx="1">
                <a:schemeClr val="dk1"/>
              </a:fillRef>
              <a:effectRef idx="1">
                <a:schemeClr val="dk1"/>
              </a:effectRef>
              <a:fontRef idx="minor">
                <a:schemeClr val="lt1"/>
              </a:fontRef>
            </p:style>
            <p:txBody>
              <a:bodyPr rtlCol="0" anchor="ctr"/>
              <a:lstStyle/>
              <a:p>
                <a:pPr algn="ctr"/>
                <a:r>
                  <a:rPr lang="en-US" sz="1050" dirty="0"/>
                  <a:t>Deploy Cluster 1 </a:t>
                </a:r>
                <a:r>
                  <a:rPr lang="en-US" sz="1050" dirty="0" err="1"/>
                  <a:t>Config</a:t>
                </a:r>
                <a:r>
                  <a:rPr lang="en-US" sz="1050" dirty="0"/>
                  <a:t> YAML file</a:t>
                </a:r>
              </a:p>
            </p:txBody>
          </p:sp>
          <p:sp>
            <p:nvSpPr>
              <p:cNvPr id="14" name="Folded Corner 13">
                <a:extLst>
                  <a:ext uri="{FF2B5EF4-FFF2-40B4-BE49-F238E27FC236}">
                    <a16:creationId xmlns="" xmlns:a16="http://schemas.microsoft.com/office/drawing/2014/main" id="{D0FFD77A-AF24-3443-A83A-3ED6382B9D93}"/>
                  </a:ext>
                </a:extLst>
              </p:cNvPr>
              <p:cNvSpPr/>
              <p:nvPr/>
            </p:nvSpPr>
            <p:spPr>
              <a:xfrm>
                <a:off x="2616200" y="2895600"/>
                <a:ext cx="1587500" cy="520700"/>
              </a:xfrm>
              <a:prstGeom prst="foldedCorner">
                <a:avLst/>
              </a:prstGeom>
            </p:spPr>
            <p:style>
              <a:lnRef idx="3">
                <a:schemeClr val="lt1"/>
              </a:lnRef>
              <a:fillRef idx="1">
                <a:schemeClr val="dk1"/>
              </a:fillRef>
              <a:effectRef idx="1">
                <a:schemeClr val="dk1"/>
              </a:effectRef>
              <a:fontRef idx="minor">
                <a:schemeClr val="lt1"/>
              </a:fontRef>
            </p:style>
            <p:txBody>
              <a:bodyPr rtlCol="0" anchor="ctr"/>
              <a:lstStyle/>
              <a:p>
                <a:pPr algn="ctr"/>
                <a:r>
                  <a:rPr lang="en-US" sz="1050" dirty="0"/>
                  <a:t>Deploy Cluster 2 </a:t>
                </a:r>
                <a:r>
                  <a:rPr lang="en-US" sz="1050" dirty="0" err="1"/>
                  <a:t>Config</a:t>
                </a:r>
                <a:r>
                  <a:rPr lang="en-US" sz="1050" dirty="0"/>
                  <a:t> YAML file</a:t>
                </a:r>
              </a:p>
            </p:txBody>
          </p:sp>
          <p:sp>
            <p:nvSpPr>
              <p:cNvPr id="15" name="Folded Corner 14">
                <a:extLst>
                  <a:ext uri="{FF2B5EF4-FFF2-40B4-BE49-F238E27FC236}">
                    <a16:creationId xmlns="" xmlns:a16="http://schemas.microsoft.com/office/drawing/2014/main" id="{4C0CB351-C820-5C46-B4A0-659F971EEE50}"/>
                  </a:ext>
                </a:extLst>
              </p:cNvPr>
              <p:cNvSpPr/>
              <p:nvPr/>
            </p:nvSpPr>
            <p:spPr>
              <a:xfrm>
                <a:off x="2616200" y="3530600"/>
                <a:ext cx="1600200" cy="520700"/>
              </a:xfrm>
              <a:prstGeom prst="foldedCorner">
                <a:avLst/>
              </a:prstGeom>
            </p:spPr>
            <p:style>
              <a:lnRef idx="3">
                <a:schemeClr val="lt1"/>
              </a:lnRef>
              <a:fillRef idx="1">
                <a:schemeClr val="dk1"/>
              </a:fillRef>
              <a:effectRef idx="1">
                <a:schemeClr val="dk1"/>
              </a:effectRef>
              <a:fontRef idx="minor">
                <a:schemeClr val="lt1"/>
              </a:fontRef>
            </p:style>
            <p:txBody>
              <a:bodyPr rtlCol="0" anchor="ctr"/>
              <a:lstStyle/>
              <a:p>
                <a:pPr algn="ctr"/>
                <a:r>
                  <a:rPr lang="en-US" sz="1050" dirty="0"/>
                  <a:t>Deploy Cluster 3 </a:t>
                </a:r>
                <a:r>
                  <a:rPr lang="en-US" sz="1050" dirty="0" err="1"/>
                  <a:t>Config</a:t>
                </a:r>
                <a:r>
                  <a:rPr lang="en-US" sz="1050" dirty="0"/>
                  <a:t> YAML file</a:t>
                </a:r>
              </a:p>
            </p:txBody>
          </p:sp>
        </p:grpSp>
        <p:sp>
          <p:nvSpPr>
            <p:cNvPr id="6" name="Rectangle 5">
              <a:extLst>
                <a:ext uri="{FF2B5EF4-FFF2-40B4-BE49-F238E27FC236}">
                  <a16:creationId xmlns="" xmlns:a16="http://schemas.microsoft.com/office/drawing/2014/main" id="{F4CB84CE-F1A6-B444-9260-997A56A1B278}"/>
                </a:ext>
              </a:extLst>
            </p:cNvPr>
            <p:cNvSpPr/>
            <p:nvPr/>
          </p:nvSpPr>
          <p:spPr>
            <a:xfrm>
              <a:off x="7188200" y="2921000"/>
              <a:ext cx="749300" cy="88900"/>
            </a:xfrm>
            <a:prstGeom prst="rect">
              <a:avLst/>
            </a:prstGeom>
          </p:spPr>
          <p:style>
            <a:lnRef idx="1">
              <a:schemeClr val="dk1"/>
            </a:lnRef>
            <a:fillRef idx="3">
              <a:schemeClr val="dk1"/>
            </a:fillRef>
            <a:effectRef idx="2">
              <a:schemeClr val="dk1"/>
            </a:effectRef>
            <a:fontRef idx="minor">
              <a:schemeClr val="lt1"/>
            </a:fontRef>
          </p:style>
          <p:txBody>
            <a:bodyPr rtlCol="0" anchor="ctr"/>
            <a:lstStyle/>
            <a:p>
              <a:pPr algn="ctr"/>
              <a:r>
                <a:rPr lang="en-US" sz="525" dirty="0"/>
                <a:t>Cluster 1</a:t>
              </a:r>
            </a:p>
          </p:txBody>
        </p:sp>
        <p:sp>
          <p:nvSpPr>
            <p:cNvPr id="7" name="Rectangle 6">
              <a:extLst>
                <a:ext uri="{FF2B5EF4-FFF2-40B4-BE49-F238E27FC236}">
                  <a16:creationId xmlns="" xmlns:a16="http://schemas.microsoft.com/office/drawing/2014/main" id="{0C2C017D-3182-F942-BF46-D16D1C063F61}"/>
                </a:ext>
              </a:extLst>
            </p:cNvPr>
            <p:cNvSpPr/>
            <p:nvPr/>
          </p:nvSpPr>
          <p:spPr>
            <a:xfrm>
              <a:off x="7175500" y="3556000"/>
              <a:ext cx="749300" cy="101600"/>
            </a:xfrm>
            <a:prstGeom prst="rect">
              <a:avLst/>
            </a:prstGeom>
          </p:spPr>
          <p:style>
            <a:lnRef idx="1">
              <a:schemeClr val="dk1"/>
            </a:lnRef>
            <a:fillRef idx="3">
              <a:schemeClr val="dk1"/>
            </a:fillRef>
            <a:effectRef idx="2">
              <a:schemeClr val="dk1"/>
            </a:effectRef>
            <a:fontRef idx="minor">
              <a:schemeClr val="lt1"/>
            </a:fontRef>
          </p:style>
          <p:txBody>
            <a:bodyPr rtlCol="0" anchor="ctr"/>
            <a:lstStyle/>
            <a:p>
              <a:pPr algn="ctr"/>
              <a:r>
                <a:rPr lang="en-US" sz="525" dirty="0"/>
                <a:t>Cluster 2</a:t>
              </a:r>
            </a:p>
          </p:txBody>
        </p:sp>
        <p:sp>
          <p:nvSpPr>
            <p:cNvPr id="8" name="Rectangle 7">
              <a:extLst>
                <a:ext uri="{FF2B5EF4-FFF2-40B4-BE49-F238E27FC236}">
                  <a16:creationId xmlns="" xmlns:a16="http://schemas.microsoft.com/office/drawing/2014/main" id="{D31B9464-8CF4-CB4C-8CB4-B2AADE945206}"/>
                </a:ext>
              </a:extLst>
            </p:cNvPr>
            <p:cNvSpPr/>
            <p:nvPr/>
          </p:nvSpPr>
          <p:spPr>
            <a:xfrm>
              <a:off x="7188200" y="4178300"/>
              <a:ext cx="749300" cy="88900"/>
            </a:xfrm>
            <a:prstGeom prst="rect">
              <a:avLst/>
            </a:prstGeom>
          </p:spPr>
          <p:style>
            <a:lnRef idx="1">
              <a:schemeClr val="dk1"/>
            </a:lnRef>
            <a:fillRef idx="3">
              <a:schemeClr val="dk1"/>
            </a:fillRef>
            <a:effectRef idx="2">
              <a:schemeClr val="dk1"/>
            </a:effectRef>
            <a:fontRef idx="minor">
              <a:schemeClr val="lt1"/>
            </a:fontRef>
          </p:style>
          <p:txBody>
            <a:bodyPr rtlCol="0" anchor="ctr"/>
            <a:lstStyle/>
            <a:p>
              <a:pPr algn="ctr"/>
              <a:r>
                <a:rPr lang="en-US" sz="525" dirty="0"/>
                <a:t>Cluster 3</a:t>
              </a:r>
            </a:p>
          </p:txBody>
        </p:sp>
      </p:grpSp>
    </p:spTree>
    <p:extLst>
      <p:ext uri="{BB962C8B-B14F-4D97-AF65-F5344CB8AC3E}">
        <p14:creationId xmlns:p14="http://schemas.microsoft.com/office/powerpoint/2010/main" val="1595396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8041BDB-8233-7F46-A3FC-3978DAED2C4F}"/>
              </a:ext>
            </a:extLst>
          </p:cNvPr>
          <p:cNvSpPr>
            <a:spLocks noGrp="1"/>
          </p:cNvSpPr>
          <p:nvPr>
            <p:ph type="title"/>
          </p:nvPr>
        </p:nvSpPr>
        <p:spPr/>
        <p:txBody>
          <a:bodyPr/>
          <a:lstStyle/>
          <a:p>
            <a:r>
              <a:rPr lang="en-US" sz="3600" dirty="0" err="1"/>
              <a:t>KubeDirector</a:t>
            </a:r>
            <a:r>
              <a:rPr lang="en-US" sz="3600" dirty="0"/>
              <a:t> (bluek8s/</a:t>
            </a:r>
            <a:r>
              <a:rPr lang="en-US" sz="3600" dirty="0" err="1"/>
              <a:t>kubedirector</a:t>
            </a:r>
            <a:r>
              <a:rPr lang="en-US" sz="3600" dirty="0"/>
              <a:t>)</a:t>
            </a:r>
          </a:p>
        </p:txBody>
      </p:sp>
      <p:sp>
        <p:nvSpPr>
          <p:cNvPr id="4" name="Content Placeholder 2">
            <a:extLst>
              <a:ext uri="{FF2B5EF4-FFF2-40B4-BE49-F238E27FC236}">
                <a16:creationId xmlns="" xmlns:a16="http://schemas.microsoft.com/office/drawing/2014/main" id="{22B16A26-D960-5844-A132-10181297491D}"/>
              </a:ext>
            </a:extLst>
          </p:cNvPr>
          <p:cNvSpPr>
            <a:spLocks noGrp="1"/>
          </p:cNvSpPr>
          <p:nvPr>
            <p:ph idx="1"/>
          </p:nvPr>
        </p:nvSpPr>
        <p:spPr>
          <a:xfrm>
            <a:off x="5200652" y="1175179"/>
            <a:ext cx="3783210" cy="2792663"/>
          </a:xfrm>
        </p:spPr>
        <p:txBody>
          <a:bodyPr>
            <a:normAutofit/>
          </a:bodyPr>
          <a:lstStyle/>
          <a:p>
            <a:pPr>
              <a:buClr>
                <a:srgbClr val="01A982"/>
              </a:buClr>
              <a:buFont typeface="Wingdings" pitchFamily="2" charset="2"/>
              <a:buChar char="§"/>
            </a:pPr>
            <a:r>
              <a:rPr lang="en-US" sz="1800" dirty="0">
                <a:latin typeface="Calibri" charset="0"/>
                <a:ea typeface="MS PGothic" charset="0"/>
              </a:rPr>
              <a:t> </a:t>
            </a:r>
            <a:r>
              <a:rPr lang="en-US" sz="1700" dirty="0" err="1">
                <a:latin typeface="Calibri" charset="0"/>
                <a:ea typeface="MS PGothic" charset="0"/>
              </a:rPr>
              <a:t>KubeDirector</a:t>
            </a:r>
            <a:r>
              <a:rPr lang="en-US" sz="1700" dirty="0">
                <a:latin typeface="Calibri" charset="0"/>
                <a:ea typeface="MS PGothic" charset="0"/>
              </a:rPr>
              <a:t> is a </a:t>
            </a:r>
            <a:r>
              <a:rPr lang="en-US" sz="1700" dirty="0" smtClean="0">
                <a:latin typeface="Calibri" charset="0"/>
                <a:ea typeface="MS PGothic" charset="0"/>
              </a:rPr>
              <a:t>custom controller</a:t>
            </a:r>
          </a:p>
          <a:p>
            <a:pPr lvl="1">
              <a:buClr>
                <a:srgbClr val="01A982"/>
              </a:buClr>
              <a:buFont typeface="Wingdings" pitchFamily="2" charset="2"/>
              <a:buChar char="§"/>
            </a:pPr>
            <a:r>
              <a:rPr lang="en-US" sz="1600" dirty="0" smtClean="0">
                <a:latin typeface="Calibri" charset="0"/>
              </a:rPr>
              <a:t>Eliminates </a:t>
            </a:r>
            <a:r>
              <a:rPr lang="en-US" sz="1600" dirty="0">
                <a:latin typeface="Calibri" charset="0"/>
              </a:rPr>
              <a:t>the need to build app-specific operator</a:t>
            </a:r>
          </a:p>
          <a:p>
            <a:pPr marL="221456" indent="-221456">
              <a:buClr>
                <a:srgbClr val="01A982"/>
              </a:buClr>
              <a:buFont typeface="Wingdings" pitchFamily="2" charset="2"/>
              <a:buChar char="§"/>
            </a:pPr>
            <a:r>
              <a:rPr lang="en-US" sz="1700" dirty="0">
                <a:latin typeface="Calibri" charset="0"/>
                <a:ea typeface="MS PGothic" charset="0"/>
              </a:rPr>
              <a:t>Watches for custom resources to appear / change</a:t>
            </a:r>
          </a:p>
          <a:p>
            <a:pPr marL="221456" indent="-221456">
              <a:buClr>
                <a:srgbClr val="01A982"/>
              </a:buClr>
              <a:buFont typeface="Wingdings" pitchFamily="2" charset="2"/>
              <a:buChar char="§"/>
            </a:pPr>
            <a:r>
              <a:rPr lang="en-US" sz="1700" dirty="0">
                <a:latin typeface="Calibri" charset="0"/>
                <a:ea typeface="MS PGothic" charset="0"/>
              </a:rPr>
              <a:t>Creates / modifies standard Kubernetes resources (StatefulSets, etc.) in response to custom </a:t>
            </a:r>
            <a:r>
              <a:rPr lang="en-US" sz="1700" dirty="0" smtClean="0">
                <a:latin typeface="Calibri" charset="0"/>
                <a:ea typeface="MS PGothic" charset="0"/>
              </a:rPr>
              <a:t>resources</a:t>
            </a:r>
          </a:p>
          <a:p>
            <a:pPr marL="621506" lvl="1" indent="-221456">
              <a:buClr>
                <a:srgbClr val="01A982"/>
              </a:buClr>
              <a:buFont typeface="Wingdings" pitchFamily="2" charset="2"/>
              <a:buChar char="§"/>
            </a:pPr>
            <a:r>
              <a:rPr lang="en-US" sz="1600" dirty="0" smtClean="0">
                <a:latin typeface="Calibri" charset="0"/>
                <a:ea typeface="MS PGothic" charset="0"/>
              </a:rPr>
              <a:t>Reconciliation</a:t>
            </a:r>
          </a:p>
          <a:p>
            <a:pPr marL="400050" lvl="1" indent="0">
              <a:buClr>
                <a:srgbClr val="01A982"/>
              </a:buClr>
              <a:buNone/>
            </a:pPr>
            <a:endParaRPr lang="en-US" sz="1300" dirty="0">
              <a:latin typeface="Calibri" charset="0"/>
              <a:ea typeface="MS PGothic" charset="0"/>
            </a:endParaRPr>
          </a:p>
        </p:txBody>
      </p:sp>
      <p:pic>
        <p:nvPicPr>
          <p:cNvPr id="6" name="Picture 3">
            <a:extLst>
              <a:ext uri="{FF2B5EF4-FFF2-40B4-BE49-F238E27FC236}">
                <a16:creationId xmlns="" xmlns:a16="http://schemas.microsoft.com/office/drawing/2014/main" id="{E66FF81E-7457-1B43-A249-EBC13E60989A}"/>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7758" y="1175179"/>
            <a:ext cx="4780002" cy="2252597"/>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pic>
      <p:pic>
        <p:nvPicPr>
          <p:cNvPr id="8" name="Content Placeholder 1">
            <a:extLst>
              <a:ext uri="{FF2B5EF4-FFF2-40B4-BE49-F238E27FC236}">
                <a16:creationId xmlns="" xmlns:a16="http://schemas.microsoft.com/office/drawing/2014/main" id="{B9B94BA8-32BE-5A4C-A9A0-982A0D99EC7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1016"/>
          <a:stretch/>
        </p:blipFill>
        <p:spPr>
          <a:xfrm>
            <a:off x="157758" y="3846466"/>
            <a:ext cx="4560626" cy="1190831"/>
          </a:xfrm>
          <a:prstGeom prst="rect">
            <a:avLst/>
          </a:prstGeom>
          <a:ln>
            <a:solidFill>
              <a:schemeClr val="tx1"/>
            </a:solidFill>
          </a:ln>
        </p:spPr>
      </p:pic>
      <p:cxnSp>
        <p:nvCxnSpPr>
          <p:cNvPr id="10" name="Straight Arrow Connector 9">
            <a:extLst>
              <a:ext uri="{FF2B5EF4-FFF2-40B4-BE49-F238E27FC236}">
                <a16:creationId xmlns="" xmlns:a16="http://schemas.microsoft.com/office/drawing/2014/main" id="{37CFE67B-0FAF-D641-9EE5-C73400826612}"/>
              </a:ext>
            </a:extLst>
          </p:cNvPr>
          <p:cNvCxnSpPr/>
          <p:nvPr/>
        </p:nvCxnSpPr>
        <p:spPr>
          <a:xfrm flipH="1">
            <a:off x="3497580" y="3427776"/>
            <a:ext cx="480060" cy="29296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 xmlns:a16="http://schemas.microsoft.com/office/drawing/2014/main" id="{87FFA88A-4000-8644-A203-EB4F1584E28F}"/>
              </a:ext>
            </a:extLst>
          </p:cNvPr>
          <p:cNvSpPr/>
          <p:nvPr/>
        </p:nvSpPr>
        <p:spPr>
          <a:xfrm>
            <a:off x="4937760" y="4025223"/>
            <a:ext cx="3419975" cy="323165"/>
          </a:xfrm>
          <a:prstGeom prst="rect">
            <a:avLst/>
          </a:prstGeom>
        </p:spPr>
        <p:txBody>
          <a:bodyPr wrap="none">
            <a:spAutoFit/>
          </a:bodyPr>
          <a:lstStyle/>
          <a:p>
            <a:r>
              <a:rPr lang="en-US" sz="1500" dirty="0">
                <a:latin typeface="Calibri" panose="020F0502020204030204" pitchFamily="34" charset="0"/>
                <a:cs typeface="Calibri" panose="020F0502020204030204" pitchFamily="34" charset="0"/>
                <a:hlinkClick r:id="rId4"/>
              </a:rPr>
              <a:t>https://github.com/bluek8s/kubedirector</a:t>
            </a:r>
            <a:endParaRPr lang="en-US" sz="15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6827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8041BDB-8233-7F46-A3FC-3978DAED2C4F}"/>
              </a:ext>
            </a:extLst>
          </p:cNvPr>
          <p:cNvSpPr>
            <a:spLocks noGrp="1"/>
          </p:cNvSpPr>
          <p:nvPr>
            <p:ph type="title"/>
          </p:nvPr>
        </p:nvSpPr>
        <p:spPr/>
        <p:txBody>
          <a:bodyPr/>
          <a:lstStyle/>
          <a:p>
            <a:r>
              <a:rPr lang="en-US" sz="3600" dirty="0" err="1"/>
              <a:t>KubeDirector</a:t>
            </a:r>
            <a:r>
              <a:rPr lang="en-US" sz="3600" dirty="0"/>
              <a:t> (bluek8s/</a:t>
            </a:r>
            <a:r>
              <a:rPr lang="en-US" sz="3600" dirty="0" err="1"/>
              <a:t>kubedirector</a:t>
            </a:r>
            <a:r>
              <a:rPr lang="en-US" sz="3600" dirty="0"/>
              <a:t>)</a:t>
            </a:r>
          </a:p>
        </p:txBody>
      </p:sp>
      <p:sp>
        <p:nvSpPr>
          <p:cNvPr id="3" name="Rectangle 2">
            <a:extLst>
              <a:ext uri="{FF2B5EF4-FFF2-40B4-BE49-F238E27FC236}">
                <a16:creationId xmlns="" xmlns:a16="http://schemas.microsoft.com/office/drawing/2014/main" id="{87FFA88A-4000-8644-A203-EB4F1584E28F}"/>
              </a:ext>
            </a:extLst>
          </p:cNvPr>
          <p:cNvSpPr/>
          <p:nvPr/>
        </p:nvSpPr>
        <p:spPr>
          <a:xfrm>
            <a:off x="4986937" y="4760298"/>
            <a:ext cx="3419975" cy="323165"/>
          </a:xfrm>
          <a:prstGeom prst="rect">
            <a:avLst/>
          </a:prstGeom>
        </p:spPr>
        <p:txBody>
          <a:bodyPr wrap="none">
            <a:spAutoFit/>
          </a:bodyPr>
          <a:lstStyle/>
          <a:p>
            <a:r>
              <a:rPr lang="en-US" sz="1500" dirty="0">
                <a:latin typeface="Calibri" panose="020F0502020204030204" pitchFamily="34" charset="0"/>
                <a:cs typeface="Calibri" panose="020F0502020204030204" pitchFamily="34" charset="0"/>
                <a:hlinkClick r:id="rId3"/>
              </a:rPr>
              <a:t>https://github.com/bluek8s/kubedirector</a:t>
            </a:r>
            <a:endParaRPr lang="en-US" sz="1500" dirty="0">
              <a:latin typeface="Calibri" panose="020F0502020204030204" pitchFamily="34" charset="0"/>
              <a:cs typeface="Calibri" panose="020F0502020204030204" pitchFamily="34" charset="0"/>
            </a:endParaRPr>
          </a:p>
        </p:txBody>
      </p:sp>
      <p:sp>
        <p:nvSpPr>
          <p:cNvPr id="9" name="Content Placeholder 8">
            <a:extLst>
              <a:ext uri="{FF2B5EF4-FFF2-40B4-BE49-F238E27FC236}">
                <a16:creationId xmlns="" xmlns:a16="http://schemas.microsoft.com/office/drawing/2014/main" id="{0391E868-3083-654D-A982-554B8593A333}"/>
              </a:ext>
            </a:extLst>
          </p:cNvPr>
          <p:cNvSpPr>
            <a:spLocks noGrp="1"/>
          </p:cNvSpPr>
          <p:nvPr>
            <p:ph idx="1"/>
          </p:nvPr>
        </p:nvSpPr>
        <p:spPr>
          <a:xfrm>
            <a:off x="457200" y="1143001"/>
            <a:ext cx="8227338" cy="300083"/>
          </a:xfrm>
        </p:spPr>
        <p:txBody>
          <a:bodyPr/>
          <a:lstStyle/>
          <a:p>
            <a:r>
              <a:rPr lang="en-US" sz="2400" dirty="0"/>
              <a:t>See session from Strata NY </a:t>
            </a:r>
            <a:r>
              <a:rPr lang="en-US" sz="2400" dirty="0" smtClean="0"/>
              <a:t>2018</a:t>
            </a:r>
            <a:endParaRPr lang="en-US" sz="2400" dirty="0"/>
          </a:p>
          <a:p>
            <a:endParaRPr lang="en-US" dirty="0"/>
          </a:p>
          <a:p>
            <a:pPr marL="0" indent="0">
              <a:buNone/>
            </a:pPr>
            <a:endParaRPr lang="en-US" dirty="0"/>
          </a:p>
        </p:txBody>
      </p:sp>
      <p:pic>
        <p:nvPicPr>
          <p:cNvPr id="14" name="Picture 13" descr="A screenshot of a cell phone&#10;&#10;Description automatically generated">
            <a:extLst>
              <a:ext uri="{FF2B5EF4-FFF2-40B4-BE49-F238E27FC236}">
                <a16:creationId xmlns="" xmlns:a16="http://schemas.microsoft.com/office/drawing/2014/main" id="{7CA84E12-2F35-5346-AE8F-0B1ECC999B6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860493" y="1704869"/>
            <a:ext cx="3623978" cy="1964875"/>
          </a:xfrm>
          <a:prstGeom prst="rect">
            <a:avLst/>
          </a:prstGeom>
          <a:ln>
            <a:solidFill>
              <a:schemeClr val="tx1"/>
            </a:solidFill>
          </a:ln>
        </p:spPr>
      </p:pic>
      <p:sp>
        <p:nvSpPr>
          <p:cNvPr id="4" name="TextBox 3"/>
          <p:cNvSpPr txBox="1"/>
          <p:nvPr/>
        </p:nvSpPr>
        <p:spPr>
          <a:xfrm>
            <a:off x="930348" y="3839021"/>
            <a:ext cx="7476564" cy="338554"/>
          </a:xfrm>
          <a:prstGeom prst="rect">
            <a:avLst/>
          </a:prstGeom>
          <a:noFill/>
        </p:spPr>
        <p:txBody>
          <a:bodyPr wrap="square" rtlCol="0">
            <a:spAutoFit/>
          </a:bodyPr>
          <a:lstStyle/>
          <a:p>
            <a:r>
              <a:rPr lang="en-US" sz="1600" dirty="0">
                <a:hlinkClick r:id="rId5"/>
              </a:rPr>
              <a:t>https://conferences.oreilly.com/strata/strata-ny-2018/public/schedule/detail/69534</a:t>
            </a:r>
            <a:endParaRPr lang="en-US" sz="1600" dirty="0"/>
          </a:p>
        </p:txBody>
      </p:sp>
    </p:spTree>
    <p:extLst>
      <p:ext uri="{BB962C8B-B14F-4D97-AF65-F5344CB8AC3E}">
        <p14:creationId xmlns:p14="http://schemas.microsoft.com/office/powerpoint/2010/main" val="1169467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Content Placeholder 2"/>
          <p:cNvSpPr>
            <a:spLocks noGrp="1"/>
          </p:cNvSpPr>
          <p:nvPr>
            <p:ph idx="12"/>
          </p:nvPr>
        </p:nvSpPr>
        <p:spPr/>
        <p:txBody>
          <a:bodyPr/>
          <a:lstStyle/>
          <a:p>
            <a:pPr algn="ctr"/>
            <a:endParaRPr lang="en-US" sz="4800" dirty="0" smtClean="0"/>
          </a:p>
          <a:p>
            <a:pPr algn="ctr"/>
            <a:r>
              <a:rPr lang="en-US" sz="4800" dirty="0" smtClean="0"/>
              <a:t>Where </a:t>
            </a:r>
            <a:r>
              <a:rPr lang="en-US" sz="4800" dirty="0"/>
              <a:t>is the Gap</a:t>
            </a:r>
            <a:r>
              <a:rPr lang="en-US" sz="4800" dirty="0" smtClean="0"/>
              <a:t>?</a:t>
            </a:r>
          </a:p>
          <a:p>
            <a:pPr algn="ctr"/>
            <a:r>
              <a:rPr lang="en-US" sz="3200" dirty="0" smtClean="0"/>
              <a:t>In the </a:t>
            </a:r>
            <a:r>
              <a:rPr lang="en-US" sz="3200" dirty="0" smtClean="0"/>
              <a:t>management</a:t>
            </a:r>
            <a:r>
              <a:rPr lang="en-US" sz="3200" dirty="0" smtClean="0"/>
              <a:t> </a:t>
            </a:r>
            <a:r>
              <a:rPr lang="en-US" sz="3200" dirty="0" smtClean="0"/>
              <a:t>of Analytics Platforms</a:t>
            </a:r>
            <a:endParaRPr lang="en-US" sz="3200" dirty="0"/>
          </a:p>
        </p:txBody>
      </p:sp>
    </p:spTree>
    <p:extLst>
      <p:ext uri="{BB962C8B-B14F-4D97-AF65-F5344CB8AC3E}">
        <p14:creationId xmlns:p14="http://schemas.microsoft.com/office/powerpoint/2010/main" val="503960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7" dur="3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89F5CBF-0837-7849-B607-DEB358E95832}"/>
              </a:ext>
            </a:extLst>
          </p:cNvPr>
          <p:cNvSpPr>
            <a:spLocks noGrp="1"/>
          </p:cNvSpPr>
          <p:nvPr>
            <p:ph type="title"/>
          </p:nvPr>
        </p:nvSpPr>
        <p:spPr>
          <a:xfrm>
            <a:off x="443237" y="44567"/>
            <a:ext cx="8227457" cy="639273"/>
          </a:xfrm>
        </p:spPr>
        <p:txBody>
          <a:bodyPr/>
          <a:lstStyle/>
          <a:p>
            <a:r>
              <a:rPr lang="en-US" dirty="0"/>
              <a:t>Status Quo</a:t>
            </a:r>
          </a:p>
        </p:txBody>
      </p:sp>
      <p:grpSp>
        <p:nvGrpSpPr>
          <p:cNvPr id="5" name="Group 4">
            <a:extLst>
              <a:ext uri="{FF2B5EF4-FFF2-40B4-BE49-F238E27FC236}">
                <a16:creationId xmlns="" xmlns:a16="http://schemas.microsoft.com/office/drawing/2014/main" id="{E731423A-AD81-6447-B19B-64CCECED245B}"/>
              </a:ext>
            </a:extLst>
          </p:cNvPr>
          <p:cNvGrpSpPr/>
          <p:nvPr/>
        </p:nvGrpSpPr>
        <p:grpSpPr>
          <a:xfrm>
            <a:off x="230776" y="896619"/>
            <a:ext cx="6410054" cy="3384375"/>
            <a:chOff x="-179704" y="899580"/>
            <a:chExt cx="9122687" cy="5297926"/>
          </a:xfrm>
        </p:grpSpPr>
        <p:cxnSp>
          <p:nvCxnSpPr>
            <p:cNvPr id="6" name="Straight Arrow Connector 5">
              <a:extLst>
                <a:ext uri="{FF2B5EF4-FFF2-40B4-BE49-F238E27FC236}">
                  <a16:creationId xmlns="" xmlns:a16="http://schemas.microsoft.com/office/drawing/2014/main" id="{43F61AEB-9473-664F-B533-9B6B7FB6A149}"/>
                </a:ext>
              </a:extLst>
            </p:cNvPr>
            <p:cNvCxnSpPr/>
            <p:nvPr/>
          </p:nvCxnSpPr>
          <p:spPr>
            <a:xfrm flipV="1">
              <a:off x="4578692" y="3609404"/>
              <a:ext cx="0" cy="784409"/>
            </a:xfrm>
            <a:prstGeom prst="straightConnector1">
              <a:avLst/>
            </a:prstGeom>
            <a:ln>
              <a:solidFill>
                <a:schemeClr val="accent3"/>
              </a:solidFill>
              <a:headEnd type="triangle"/>
              <a:tailEnd type="none"/>
            </a:ln>
            <a:effectLst/>
          </p:spPr>
          <p:style>
            <a:lnRef idx="2">
              <a:schemeClr val="accent1"/>
            </a:lnRef>
            <a:fillRef idx="0">
              <a:schemeClr val="accent1"/>
            </a:fillRef>
            <a:effectRef idx="1">
              <a:schemeClr val="accent1"/>
            </a:effectRef>
            <a:fontRef idx="minor">
              <a:schemeClr val="tx1"/>
            </a:fontRef>
          </p:style>
        </p:cxnSp>
        <p:sp>
          <p:nvSpPr>
            <p:cNvPr id="7" name="TextBox 6">
              <a:extLst>
                <a:ext uri="{FF2B5EF4-FFF2-40B4-BE49-F238E27FC236}">
                  <a16:creationId xmlns="" xmlns:a16="http://schemas.microsoft.com/office/drawing/2014/main" id="{7712DBF4-0D16-B34B-857F-01F99A65CD4F}"/>
                </a:ext>
              </a:extLst>
            </p:cNvPr>
            <p:cNvSpPr txBox="1"/>
            <p:nvPr/>
          </p:nvSpPr>
          <p:spPr>
            <a:xfrm>
              <a:off x="142370" y="3366769"/>
              <a:ext cx="614974" cy="346893"/>
            </a:xfrm>
            <a:prstGeom prst="rect">
              <a:avLst/>
            </a:prstGeom>
            <a:noFill/>
          </p:spPr>
          <p:txBody>
            <a:bodyPr wrap="square" lIns="0" tIns="0" rIns="0" bIns="0" rtlCol="0">
              <a:spAutoFit/>
            </a:bodyPr>
            <a:lstStyle/>
            <a:p>
              <a:pPr algn="ctr">
                <a:lnSpc>
                  <a:spcPct val="80000"/>
                </a:lnSpc>
              </a:pPr>
              <a:r>
                <a:rPr lang="en-US" sz="900" dirty="0">
                  <a:solidFill>
                    <a:srgbClr val="CF1900"/>
                  </a:solidFill>
                </a:rPr>
                <a:t>Cluster Sprawl</a:t>
              </a:r>
            </a:p>
          </p:txBody>
        </p:sp>
        <p:sp>
          <p:nvSpPr>
            <p:cNvPr id="8" name="TextBox 7">
              <a:extLst>
                <a:ext uri="{FF2B5EF4-FFF2-40B4-BE49-F238E27FC236}">
                  <a16:creationId xmlns="" xmlns:a16="http://schemas.microsoft.com/office/drawing/2014/main" id="{B05B2ADA-D0F2-CA45-8937-C2948652D2E3}"/>
                </a:ext>
              </a:extLst>
            </p:cNvPr>
            <p:cNvSpPr txBox="1"/>
            <p:nvPr/>
          </p:nvSpPr>
          <p:spPr>
            <a:xfrm>
              <a:off x="7860390" y="3280800"/>
              <a:ext cx="1082593" cy="346893"/>
            </a:xfrm>
            <a:prstGeom prst="rect">
              <a:avLst/>
            </a:prstGeom>
            <a:noFill/>
          </p:spPr>
          <p:txBody>
            <a:bodyPr wrap="square" lIns="0" tIns="0" rIns="0" bIns="0" rtlCol="0">
              <a:spAutoFit/>
            </a:bodyPr>
            <a:lstStyle/>
            <a:p>
              <a:pPr algn="ctr">
                <a:lnSpc>
                  <a:spcPct val="80000"/>
                </a:lnSpc>
              </a:pPr>
              <a:r>
                <a:rPr lang="en-US" sz="900" dirty="0">
                  <a:solidFill>
                    <a:srgbClr val="CF1900"/>
                  </a:solidFill>
                </a:rPr>
                <a:t>&lt; 30% </a:t>
              </a:r>
            </a:p>
            <a:p>
              <a:pPr algn="ctr">
                <a:lnSpc>
                  <a:spcPct val="80000"/>
                </a:lnSpc>
              </a:pPr>
              <a:r>
                <a:rPr lang="en-US" sz="900" dirty="0">
                  <a:solidFill>
                    <a:srgbClr val="CF1900"/>
                  </a:solidFill>
                </a:rPr>
                <a:t>Utilization</a:t>
              </a:r>
            </a:p>
          </p:txBody>
        </p:sp>
        <p:sp>
          <p:nvSpPr>
            <p:cNvPr id="9" name="Oval 8">
              <a:extLst>
                <a:ext uri="{FF2B5EF4-FFF2-40B4-BE49-F238E27FC236}">
                  <a16:creationId xmlns="" xmlns:a16="http://schemas.microsoft.com/office/drawing/2014/main" id="{2450CBD3-6B32-AC4C-85D7-B71D1CE374F2}"/>
                </a:ext>
              </a:extLst>
            </p:cNvPr>
            <p:cNvSpPr/>
            <p:nvPr/>
          </p:nvSpPr>
          <p:spPr>
            <a:xfrm>
              <a:off x="1351221" y="3944029"/>
              <a:ext cx="916264" cy="757848"/>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825" b="1" dirty="0"/>
                <a:t>LOCAL ADMINS</a:t>
              </a:r>
            </a:p>
          </p:txBody>
        </p:sp>
        <p:pic>
          <p:nvPicPr>
            <p:cNvPr id="10" name="Picture 9" descr="tenent-etc.png">
              <a:extLst>
                <a:ext uri="{FF2B5EF4-FFF2-40B4-BE49-F238E27FC236}">
                  <a16:creationId xmlns="" xmlns:a16="http://schemas.microsoft.com/office/drawing/2014/main" id="{2B5A6D25-8BEC-4941-A4D2-33C4625938B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21481" y="3731359"/>
              <a:ext cx="548063" cy="548064"/>
            </a:xfrm>
            <a:prstGeom prst="rect">
              <a:avLst/>
            </a:prstGeom>
          </p:spPr>
        </p:pic>
        <p:pic>
          <p:nvPicPr>
            <p:cNvPr id="11" name="Picture 10" descr="server.png">
              <a:extLst>
                <a:ext uri="{FF2B5EF4-FFF2-40B4-BE49-F238E27FC236}">
                  <a16:creationId xmlns="" xmlns:a16="http://schemas.microsoft.com/office/drawing/2014/main" id="{824AF20A-9A51-D94B-B6F1-487AD538FF6C}"/>
                </a:ext>
              </a:extLst>
            </p:cNvPr>
            <p:cNvPicPr>
              <a:picLocks noChangeAspect="1"/>
            </p:cNvPicPr>
            <p:nvPr/>
          </p:nvPicPr>
          <p:blipFill>
            <a:blip r:embed="rId3" cstate="email">
              <a:duotone>
                <a:prstClr val="black"/>
                <a:schemeClr val="accent5">
                  <a:tint val="45000"/>
                  <a:satMod val="400000"/>
                </a:schemeClr>
              </a:duotone>
              <a:extLst>
                <a:ext uri="{28A0092B-C50C-407E-A947-70E740481C1C}">
                  <a14:useLocalDpi xmlns:a14="http://schemas.microsoft.com/office/drawing/2010/main"/>
                </a:ext>
              </a:extLst>
            </a:blip>
            <a:stretch>
              <a:fillRect/>
            </a:stretch>
          </p:blipFill>
          <p:spPr>
            <a:xfrm>
              <a:off x="709486" y="2778256"/>
              <a:ext cx="519721" cy="519722"/>
            </a:xfrm>
            <a:prstGeom prst="rect">
              <a:avLst/>
            </a:prstGeom>
          </p:spPr>
        </p:pic>
        <p:pic>
          <p:nvPicPr>
            <p:cNvPr id="12" name="Picture 11" descr="server.png">
              <a:extLst>
                <a:ext uri="{FF2B5EF4-FFF2-40B4-BE49-F238E27FC236}">
                  <a16:creationId xmlns="" xmlns:a16="http://schemas.microsoft.com/office/drawing/2014/main" id="{D4767593-9E42-5447-906F-8F7529E5FB7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96218" y="2778256"/>
              <a:ext cx="519721" cy="519722"/>
            </a:xfrm>
            <a:prstGeom prst="rect">
              <a:avLst/>
            </a:prstGeom>
          </p:spPr>
        </p:pic>
        <p:pic>
          <p:nvPicPr>
            <p:cNvPr id="13" name="Picture 12" descr="server.png">
              <a:extLst>
                <a:ext uri="{FF2B5EF4-FFF2-40B4-BE49-F238E27FC236}">
                  <a16:creationId xmlns="" xmlns:a16="http://schemas.microsoft.com/office/drawing/2014/main" id="{87B2D9D7-E4F9-3346-AA90-8E0F8329CEF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85116" y="2778256"/>
              <a:ext cx="519721" cy="519722"/>
            </a:xfrm>
            <a:prstGeom prst="rect">
              <a:avLst/>
            </a:prstGeom>
          </p:spPr>
        </p:pic>
        <p:pic>
          <p:nvPicPr>
            <p:cNvPr id="14" name="Picture 13" descr="server.png">
              <a:extLst>
                <a:ext uri="{FF2B5EF4-FFF2-40B4-BE49-F238E27FC236}">
                  <a16:creationId xmlns="" xmlns:a16="http://schemas.microsoft.com/office/drawing/2014/main" id="{D066FD0C-056A-764E-B573-D1E76213E1E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74351" y="2778256"/>
              <a:ext cx="519721" cy="519722"/>
            </a:xfrm>
            <a:prstGeom prst="rect">
              <a:avLst/>
            </a:prstGeom>
          </p:spPr>
        </p:pic>
        <p:pic>
          <p:nvPicPr>
            <p:cNvPr id="15" name="Picture 14" descr="server.png">
              <a:extLst>
                <a:ext uri="{FF2B5EF4-FFF2-40B4-BE49-F238E27FC236}">
                  <a16:creationId xmlns="" xmlns:a16="http://schemas.microsoft.com/office/drawing/2014/main" id="{78C98714-DE10-BF4F-968F-693B174B10B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659943" y="2778256"/>
              <a:ext cx="519721" cy="519722"/>
            </a:xfrm>
            <a:prstGeom prst="rect">
              <a:avLst/>
            </a:prstGeom>
          </p:spPr>
        </p:pic>
        <p:sp>
          <p:nvSpPr>
            <p:cNvPr id="16" name="TextBox 15">
              <a:extLst>
                <a:ext uri="{FF2B5EF4-FFF2-40B4-BE49-F238E27FC236}">
                  <a16:creationId xmlns="" xmlns:a16="http://schemas.microsoft.com/office/drawing/2014/main" id="{F415867A-59E1-804D-B096-6F46412D5814}"/>
                </a:ext>
              </a:extLst>
            </p:cNvPr>
            <p:cNvSpPr txBox="1"/>
            <p:nvPr/>
          </p:nvSpPr>
          <p:spPr>
            <a:xfrm>
              <a:off x="1124247" y="3512114"/>
              <a:ext cx="891769" cy="289078"/>
            </a:xfrm>
            <a:prstGeom prst="rect">
              <a:avLst/>
            </a:prstGeom>
            <a:noFill/>
          </p:spPr>
          <p:txBody>
            <a:bodyPr wrap="square" lIns="0" tIns="0" rIns="0" bIns="0" rtlCol="0">
              <a:spAutoFit/>
            </a:bodyPr>
            <a:lstStyle/>
            <a:p>
              <a:r>
                <a:rPr lang="en-US" sz="1200" b="1" i="1" dirty="0"/>
                <a:t>Prod</a:t>
              </a:r>
            </a:p>
          </p:txBody>
        </p:sp>
        <p:sp>
          <p:nvSpPr>
            <p:cNvPr id="17" name="TextBox 16">
              <a:extLst>
                <a:ext uri="{FF2B5EF4-FFF2-40B4-BE49-F238E27FC236}">
                  <a16:creationId xmlns="" xmlns:a16="http://schemas.microsoft.com/office/drawing/2014/main" id="{2FF9EE8C-5A66-A649-A653-4F33F30A58D5}"/>
                </a:ext>
              </a:extLst>
            </p:cNvPr>
            <p:cNvSpPr txBox="1"/>
            <p:nvPr/>
          </p:nvSpPr>
          <p:spPr>
            <a:xfrm>
              <a:off x="6536248" y="3512114"/>
              <a:ext cx="1324142" cy="289078"/>
            </a:xfrm>
            <a:prstGeom prst="rect">
              <a:avLst/>
            </a:prstGeom>
            <a:noFill/>
          </p:spPr>
          <p:txBody>
            <a:bodyPr wrap="square" tIns="0" rIns="0" bIns="0" rtlCol="0">
              <a:spAutoFit/>
            </a:bodyPr>
            <a:lstStyle/>
            <a:p>
              <a:r>
                <a:rPr lang="en-US" sz="1200" b="1" i="1" dirty="0"/>
                <a:t>Pre-Prod</a:t>
              </a:r>
            </a:p>
          </p:txBody>
        </p:sp>
        <p:sp>
          <p:nvSpPr>
            <p:cNvPr id="18" name="TextBox 17">
              <a:extLst>
                <a:ext uri="{FF2B5EF4-FFF2-40B4-BE49-F238E27FC236}">
                  <a16:creationId xmlns="" xmlns:a16="http://schemas.microsoft.com/office/drawing/2014/main" id="{CB5B42E9-3711-BE47-91E4-49EEFAE075CA}"/>
                </a:ext>
              </a:extLst>
            </p:cNvPr>
            <p:cNvSpPr txBox="1"/>
            <p:nvPr/>
          </p:nvSpPr>
          <p:spPr>
            <a:xfrm>
              <a:off x="707886" y="2595716"/>
              <a:ext cx="1486281" cy="198741"/>
            </a:xfrm>
            <a:prstGeom prst="rect">
              <a:avLst/>
            </a:prstGeom>
            <a:noFill/>
          </p:spPr>
          <p:txBody>
            <a:bodyPr wrap="square" lIns="0" tIns="0" rIns="0" bIns="0" rtlCol="0">
              <a:spAutoFit/>
            </a:bodyPr>
            <a:lstStyle/>
            <a:p>
              <a:r>
                <a:rPr lang="en-US" sz="825" dirty="0"/>
                <a:t>(BI Node Prod)</a:t>
              </a:r>
            </a:p>
          </p:txBody>
        </p:sp>
        <p:pic>
          <p:nvPicPr>
            <p:cNvPr id="19" name="Picture 18" descr="tenent-etc.png">
              <a:extLst>
                <a:ext uri="{FF2B5EF4-FFF2-40B4-BE49-F238E27FC236}">
                  <a16:creationId xmlns="" xmlns:a16="http://schemas.microsoft.com/office/drawing/2014/main" id="{953E7114-168D-F147-96D2-9834CC5DD0B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19454" y="5284076"/>
              <a:ext cx="548063" cy="548064"/>
            </a:xfrm>
            <a:prstGeom prst="rect">
              <a:avLst/>
            </a:prstGeom>
          </p:spPr>
        </p:pic>
        <p:grpSp>
          <p:nvGrpSpPr>
            <p:cNvPr id="20" name="Group 19">
              <a:extLst>
                <a:ext uri="{FF2B5EF4-FFF2-40B4-BE49-F238E27FC236}">
                  <a16:creationId xmlns="" xmlns:a16="http://schemas.microsoft.com/office/drawing/2014/main" id="{4DD1C9A3-D606-2C48-A118-B7D69DF7D51B}"/>
                </a:ext>
              </a:extLst>
            </p:cNvPr>
            <p:cNvGrpSpPr/>
            <p:nvPr/>
          </p:nvGrpSpPr>
          <p:grpSpPr>
            <a:xfrm>
              <a:off x="3266197" y="4808764"/>
              <a:ext cx="1447429" cy="998341"/>
              <a:chOff x="3795639" y="5689240"/>
              <a:chExt cx="1447427" cy="998339"/>
            </a:xfrm>
          </p:grpSpPr>
          <p:pic>
            <p:nvPicPr>
              <p:cNvPr id="103" name="Picture 102" descr="tenent-etc.png">
                <a:extLst>
                  <a:ext uri="{FF2B5EF4-FFF2-40B4-BE49-F238E27FC236}">
                    <a16:creationId xmlns="" xmlns:a16="http://schemas.microsoft.com/office/drawing/2014/main" id="{8CD5F373-940E-C74E-B0FE-B7BCD14B66F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795639" y="5689240"/>
                <a:ext cx="548062" cy="548064"/>
              </a:xfrm>
              <a:prstGeom prst="rect">
                <a:avLst/>
              </a:prstGeom>
            </p:spPr>
          </p:pic>
          <p:pic>
            <p:nvPicPr>
              <p:cNvPr id="104" name="Picture 103" descr="tenent-etc.png">
                <a:extLst>
                  <a:ext uri="{FF2B5EF4-FFF2-40B4-BE49-F238E27FC236}">
                    <a16:creationId xmlns="" xmlns:a16="http://schemas.microsoft.com/office/drawing/2014/main" id="{4641ED75-75B1-6440-9AD3-65EA07E5E17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343701" y="5689240"/>
                <a:ext cx="548062" cy="548064"/>
              </a:xfrm>
              <a:prstGeom prst="rect">
                <a:avLst/>
              </a:prstGeom>
            </p:spPr>
          </p:pic>
          <p:pic>
            <p:nvPicPr>
              <p:cNvPr id="105" name="Picture 104" descr="tenent-etc.png">
                <a:extLst>
                  <a:ext uri="{FF2B5EF4-FFF2-40B4-BE49-F238E27FC236}">
                    <a16:creationId xmlns="" xmlns:a16="http://schemas.microsoft.com/office/drawing/2014/main" id="{E2382F85-F1D6-8544-BABD-0687FAA09DC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146942" y="6139515"/>
                <a:ext cx="548062" cy="548064"/>
              </a:xfrm>
              <a:prstGeom prst="rect">
                <a:avLst/>
              </a:prstGeom>
            </p:spPr>
          </p:pic>
          <p:pic>
            <p:nvPicPr>
              <p:cNvPr id="106" name="Picture 105" descr="tenent-etc.png">
                <a:extLst>
                  <a:ext uri="{FF2B5EF4-FFF2-40B4-BE49-F238E27FC236}">
                    <a16:creationId xmlns="" xmlns:a16="http://schemas.microsoft.com/office/drawing/2014/main" id="{39F010D3-A485-6C46-8340-5A19B7735F8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695004" y="6139515"/>
                <a:ext cx="548062" cy="548064"/>
              </a:xfrm>
              <a:prstGeom prst="rect">
                <a:avLst/>
              </a:prstGeom>
            </p:spPr>
          </p:pic>
        </p:grpSp>
        <p:pic>
          <p:nvPicPr>
            <p:cNvPr id="21" name="Picture 20" descr="tenent-etc.png">
              <a:extLst>
                <a:ext uri="{FF2B5EF4-FFF2-40B4-BE49-F238E27FC236}">
                  <a16:creationId xmlns="" xmlns:a16="http://schemas.microsoft.com/office/drawing/2014/main" id="{FE778D1D-9A0C-7249-BE69-6B7C511D627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139104" y="5233778"/>
              <a:ext cx="548063" cy="548064"/>
            </a:xfrm>
            <a:prstGeom prst="rect">
              <a:avLst/>
            </a:prstGeom>
          </p:spPr>
        </p:pic>
        <p:pic>
          <p:nvPicPr>
            <p:cNvPr id="22" name="Picture 21" descr="tenent-etc.png">
              <a:extLst>
                <a:ext uri="{FF2B5EF4-FFF2-40B4-BE49-F238E27FC236}">
                  <a16:creationId xmlns="" xmlns:a16="http://schemas.microsoft.com/office/drawing/2014/main" id="{482E2F46-BEBA-BD4E-BBE1-D8E7124B1A2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687167" y="5233778"/>
              <a:ext cx="548063" cy="548064"/>
            </a:xfrm>
            <a:prstGeom prst="rect">
              <a:avLst/>
            </a:prstGeom>
          </p:spPr>
        </p:pic>
        <p:sp>
          <p:nvSpPr>
            <p:cNvPr id="23" name="TextBox 22">
              <a:extLst>
                <a:ext uri="{FF2B5EF4-FFF2-40B4-BE49-F238E27FC236}">
                  <a16:creationId xmlns="" xmlns:a16="http://schemas.microsoft.com/office/drawing/2014/main" id="{5F5E5CB6-6DFF-D149-B829-187C9CF48832}"/>
                </a:ext>
              </a:extLst>
            </p:cNvPr>
            <p:cNvSpPr txBox="1"/>
            <p:nvPr/>
          </p:nvSpPr>
          <p:spPr>
            <a:xfrm>
              <a:off x="3721760" y="5850613"/>
              <a:ext cx="1295404" cy="346893"/>
            </a:xfrm>
            <a:prstGeom prst="rect">
              <a:avLst/>
            </a:prstGeom>
            <a:noFill/>
          </p:spPr>
          <p:txBody>
            <a:bodyPr wrap="square" lIns="0" tIns="0" rIns="0" bIns="0" rtlCol="0">
              <a:spAutoFit/>
            </a:bodyPr>
            <a:lstStyle/>
            <a:p>
              <a:pPr algn="ctr">
                <a:lnSpc>
                  <a:spcPct val="80000"/>
                </a:lnSpc>
              </a:pPr>
              <a:r>
                <a:rPr lang="en-US" sz="900" dirty="0">
                  <a:solidFill>
                    <a:srgbClr val="CF1900"/>
                  </a:solidFill>
                </a:rPr>
                <a:t>Management Complexity</a:t>
              </a:r>
            </a:p>
          </p:txBody>
        </p:sp>
        <p:sp>
          <p:nvSpPr>
            <p:cNvPr id="24" name="TextBox 23">
              <a:extLst>
                <a:ext uri="{FF2B5EF4-FFF2-40B4-BE49-F238E27FC236}">
                  <a16:creationId xmlns="" xmlns:a16="http://schemas.microsoft.com/office/drawing/2014/main" id="{C4BFA970-FD9E-0C4C-BC99-B29EB736A902}"/>
                </a:ext>
              </a:extLst>
            </p:cNvPr>
            <p:cNvSpPr txBox="1"/>
            <p:nvPr/>
          </p:nvSpPr>
          <p:spPr>
            <a:xfrm>
              <a:off x="6083198" y="5848218"/>
              <a:ext cx="1295404" cy="346893"/>
            </a:xfrm>
            <a:prstGeom prst="rect">
              <a:avLst/>
            </a:prstGeom>
            <a:noFill/>
          </p:spPr>
          <p:txBody>
            <a:bodyPr wrap="square" lIns="0" tIns="0" rIns="0" bIns="0" rtlCol="0">
              <a:spAutoFit/>
            </a:bodyPr>
            <a:lstStyle/>
            <a:p>
              <a:pPr algn="ctr">
                <a:lnSpc>
                  <a:spcPct val="80000"/>
                </a:lnSpc>
              </a:pPr>
              <a:r>
                <a:rPr lang="en-US" sz="900" dirty="0">
                  <a:solidFill>
                    <a:srgbClr val="CF1900"/>
                  </a:solidFill>
                </a:rPr>
                <a:t>Duplication </a:t>
              </a:r>
            </a:p>
            <a:p>
              <a:pPr algn="ctr">
                <a:lnSpc>
                  <a:spcPct val="80000"/>
                </a:lnSpc>
              </a:pPr>
              <a:r>
                <a:rPr lang="en-US" sz="900" dirty="0">
                  <a:solidFill>
                    <a:srgbClr val="CF1900"/>
                  </a:solidFill>
                </a:rPr>
                <a:t>of Data</a:t>
              </a:r>
            </a:p>
          </p:txBody>
        </p:sp>
        <p:pic>
          <p:nvPicPr>
            <p:cNvPr id="25" name="Picture 24" descr="tenent-etc.png">
              <a:extLst>
                <a:ext uri="{FF2B5EF4-FFF2-40B4-BE49-F238E27FC236}">
                  <a16:creationId xmlns="" xmlns:a16="http://schemas.microsoft.com/office/drawing/2014/main" id="{26471942-72CB-4841-9C3C-84D0F409573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701930" y="3668385"/>
              <a:ext cx="548063" cy="548064"/>
            </a:xfrm>
            <a:prstGeom prst="rect">
              <a:avLst/>
            </a:prstGeom>
          </p:spPr>
        </p:pic>
        <p:cxnSp>
          <p:nvCxnSpPr>
            <p:cNvPr id="26" name="Straight Connector 180">
              <a:extLst>
                <a:ext uri="{FF2B5EF4-FFF2-40B4-BE49-F238E27FC236}">
                  <a16:creationId xmlns="" xmlns:a16="http://schemas.microsoft.com/office/drawing/2014/main" id="{9B54BE83-E856-D448-B79C-889E30028FC4}"/>
                </a:ext>
              </a:extLst>
            </p:cNvPr>
            <p:cNvCxnSpPr>
              <a:endCxn id="25" idx="2"/>
            </p:cNvCxnSpPr>
            <p:nvPr/>
          </p:nvCxnSpPr>
          <p:spPr>
            <a:xfrm>
              <a:off x="3249079" y="3631518"/>
              <a:ext cx="4726892" cy="584936"/>
            </a:xfrm>
            <a:prstGeom prst="bentConnector4">
              <a:avLst>
                <a:gd name="adj1" fmla="val 43"/>
                <a:gd name="adj2" fmla="val 157961"/>
              </a:avLst>
            </a:prstGeom>
            <a:ln>
              <a:solidFill>
                <a:schemeClr val="accent6"/>
              </a:solidFill>
              <a:prstDash val="sysDash"/>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27" name="TextBox 26">
              <a:extLst>
                <a:ext uri="{FF2B5EF4-FFF2-40B4-BE49-F238E27FC236}">
                  <a16:creationId xmlns="" xmlns:a16="http://schemas.microsoft.com/office/drawing/2014/main" id="{D4398E04-B2EC-BA45-B9FF-32F5989D4295}"/>
                </a:ext>
              </a:extLst>
            </p:cNvPr>
            <p:cNvSpPr txBox="1"/>
            <p:nvPr/>
          </p:nvSpPr>
          <p:spPr>
            <a:xfrm>
              <a:off x="2960343" y="2402302"/>
              <a:ext cx="248699" cy="198741"/>
            </a:xfrm>
            <a:prstGeom prst="rect">
              <a:avLst/>
            </a:prstGeom>
            <a:noFill/>
          </p:spPr>
          <p:txBody>
            <a:bodyPr wrap="square" lIns="0" tIns="0" rIns="0" bIns="0" rtlCol="0">
              <a:spAutoFit/>
            </a:bodyPr>
            <a:lstStyle/>
            <a:p>
              <a:r>
                <a:rPr lang="en-US" sz="825" b="1" dirty="0">
                  <a:solidFill>
                    <a:schemeClr val="accent2"/>
                  </a:solidFill>
                </a:rPr>
                <a:t>2.4</a:t>
              </a:r>
            </a:p>
          </p:txBody>
        </p:sp>
        <p:cxnSp>
          <p:nvCxnSpPr>
            <p:cNvPr id="28" name="Straight Arrow Connector 27">
              <a:extLst>
                <a:ext uri="{FF2B5EF4-FFF2-40B4-BE49-F238E27FC236}">
                  <a16:creationId xmlns="" xmlns:a16="http://schemas.microsoft.com/office/drawing/2014/main" id="{7E3E0729-B7E6-F249-8FE2-DF96F441CE62}"/>
                </a:ext>
              </a:extLst>
            </p:cNvPr>
            <p:cNvCxnSpPr/>
            <p:nvPr/>
          </p:nvCxnSpPr>
          <p:spPr>
            <a:xfrm flipV="1">
              <a:off x="1955859" y="2255385"/>
              <a:ext cx="0" cy="475756"/>
            </a:xfrm>
            <a:prstGeom prst="straightConnector1">
              <a:avLst/>
            </a:prstGeom>
            <a:ln>
              <a:solidFill>
                <a:schemeClr val="accent6"/>
              </a:solidFill>
              <a:headEnd type="triangle"/>
              <a:tailEnd type="none"/>
            </a:ln>
            <a:effectLst/>
          </p:spPr>
          <p:style>
            <a:lnRef idx="2">
              <a:schemeClr val="accent1"/>
            </a:lnRef>
            <a:fillRef idx="0">
              <a:schemeClr val="accent1"/>
            </a:fillRef>
            <a:effectRef idx="1">
              <a:schemeClr val="accent1"/>
            </a:effectRef>
            <a:fontRef idx="minor">
              <a:schemeClr val="tx1"/>
            </a:fontRef>
          </p:style>
        </p:cxnSp>
        <p:sp>
          <p:nvSpPr>
            <p:cNvPr id="29" name="TextBox 28">
              <a:extLst>
                <a:ext uri="{FF2B5EF4-FFF2-40B4-BE49-F238E27FC236}">
                  <a16:creationId xmlns="" xmlns:a16="http://schemas.microsoft.com/office/drawing/2014/main" id="{8FD5A071-2C98-084D-926E-40764D57F6D2}"/>
                </a:ext>
              </a:extLst>
            </p:cNvPr>
            <p:cNvSpPr txBox="1"/>
            <p:nvPr/>
          </p:nvSpPr>
          <p:spPr>
            <a:xfrm>
              <a:off x="5376101" y="2415369"/>
              <a:ext cx="368491" cy="198741"/>
            </a:xfrm>
            <a:prstGeom prst="rect">
              <a:avLst/>
            </a:prstGeom>
            <a:noFill/>
          </p:spPr>
          <p:txBody>
            <a:bodyPr wrap="square" lIns="0" tIns="0" rIns="0" bIns="0" rtlCol="0">
              <a:spAutoFit/>
            </a:bodyPr>
            <a:lstStyle/>
            <a:p>
              <a:r>
                <a:rPr lang="en-US" sz="825" b="1" dirty="0">
                  <a:solidFill>
                    <a:schemeClr val="accent2"/>
                  </a:solidFill>
                </a:rPr>
                <a:t>2.5</a:t>
              </a:r>
            </a:p>
          </p:txBody>
        </p:sp>
        <p:cxnSp>
          <p:nvCxnSpPr>
            <p:cNvPr id="30" name="Straight Arrow Connector 29">
              <a:extLst>
                <a:ext uri="{FF2B5EF4-FFF2-40B4-BE49-F238E27FC236}">
                  <a16:creationId xmlns="" xmlns:a16="http://schemas.microsoft.com/office/drawing/2014/main" id="{88598073-C274-FA4A-A01B-2434B675CDC3}"/>
                </a:ext>
              </a:extLst>
            </p:cNvPr>
            <p:cNvCxnSpPr/>
            <p:nvPr/>
          </p:nvCxnSpPr>
          <p:spPr>
            <a:xfrm flipV="1">
              <a:off x="4578692" y="2255385"/>
              <a:ext cx="0" cy="475756"/>
            </a:xfrm>
            <a:prstGeom prst="straightConnector1">
              <a:avLst/>
            </a:prstGeom>
            <a:ln>
              <a:solidFill>
                <a:schemeClr val="accent6"/>
              </a:solidFill>
              <a:headEnd type="triangle"/>
              <a:tailEnd type="none"/>
            </a:ln>
            <a:effectLst/>
          </p:spPr>
          <p:style>
            <a:lnRef idx="2">
              <a:schemeClr val="accent1"/>
            </a:lnRef>
            <a:fillRef idx="0">
              <a:schemeClr val="accent1"/>
            </a:fillRef>
            <a:effectRef idx="1">
              <a:schemeClr val="accent1"/>
            </a:effectRef>
            <a:fontRef idx="minor">
              <a:schemeClr val="tx1"/>
            </a:fontRef>
          </p:style>
        </p:cxnSp>
        <p:pic>
          <p:nvPicPr>
            <p:cNvPr id="31" name="Picture 30" descr="server.png">
              <a:extLst>
                <a:ext uri="{FF2B5EF4-FFF2-40B4-BE49-F238E27FC236}">
                  <a16:creationId xmlns="" xmlns:a16="http://schemas.microsoft.com/office/drawing/2014/main" id="{F13018C7-2CD6-6646-BB2D-4032F5B110DD}"/>
                </a:ext>
              </a:extLst>
            </p:cNvPr>
            <p:cNvPicPr>
              <a:picLocks noChangeAspect="1"/>
            </p:cNvPicPr>
            <p:nvPr/>
          </p:nvPicPr>
          <p:blipFill>
            <a:blip r:embed="rId3" cstate="email">
              <a:duotone>
                <a:prstClr val="black"/>
                <a:schemeClr val="accent5">
                  <a:tint val="45000"/>
                  <a:satMod val="400000"/>
                </a:schemeClr>
              </a:duotone>
              <a:extLst>
                <a:ext uri="{28A0092B-C50C-407E-A947-70E740481C1C}">
                  <a14:useLocalDpi xmlns:a14="http://schemas.microsoft.com/office/drawing/2010/main"/>
                </a:ext>
              </a:extLst>
            </a:blip>
            <a:stretch>
              <a:fillRect/>
            </a:stretch>
          </p:blipFill>
          <p:spPr>
            <a:xfrm>
              <a:off x="6195580" y="2778256"/>
              <a:ext cx="519721" cy="519722"/>
            </a:xfrm>
            <a:prstGeom prst="rect">
              <a:avLst/>
            </a:prstGeom>
          </p:spPr>
        </p:pic>
        <p:pic>
          <p:nvPicPr>
            <p:cNvPr id="32" name="Picture 31" descr="server.png">
              <a:extLst>
                <a:ext uri="{FF2B5EF4-FFF2-40B4-BE49-F238E27FC236}">
                  <a16:creationId xmlns="" xmlns:a16="http://schemas.microsoft.com/office/drawing/2014/main" id="{6E89C841-8FCC-1049-975C-2DF4C47BC2C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82312" y="2778256"/>
              <a:ext cx="519721" cy="519722"/>
            </a:xfrm>
            <a:prstGeom prst="rect">
              <a:avLst/>
            </a:prstGeom>
          </p:spPr>
        </p:pic>
        <p:pic>
          <p:nvPicPr>
            <p:cNvPr id="33" name="Picture 32" descr="server.png">
              <a:extLst>
                <a:ext uri="{FF2B5EF4-FFF2-40B4-BE49-F238E27FC236}">
                  <a16:creationId xmlns="" xmlns:a16="http://schemas.microsoft.com/office/drawing/2014/main" id="{5BB67AD9-E9DF-8842-9E83-0B4D49BACE7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171207" y="2778256"/>
              <a:ext cx="519721" cy="519722"/>
            </a:xfrm>
            <a:prstGeom prst="rect">
              <a:avLst/>
            </a:prstGeom>
          </p:spPr>
        </p:pic>
        <p:pic>
          <p:nvPicPr>
            <p:cNvPr id="34" name="Picture 33" descr="server.png">
              <a:extLst>
                <a:ext uri="{FF2B5EF4-FFF2-40B4-BE49-F238E27FC236}">
                  <a16:creationId xmlns="" xmlns:a16="http://schemas.microsoft.com/office/drawing/2014/main" id="{F21B83C7-45A2-A94B-B9F2-AA6D1DA1CC4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60446" y="2778256"/>
              <a:ext cx="519721" cy="519722"/>
            </a:xfrm>
            <a:prstGeom prst="rect">
              <a:avLst/>
            </a:prstGeom>
          </p:spPr>
        </p:pic>
        <p:sp>
          <p:nvSpPr>
            <p:cNvPr id="35" name="TextBox 34">
              <a:extLst>
                <a:ext uri="{FF2B5EF4-FFF2-40B4-BE49-F238E27FC236}">
                  <a16:creationId xmlns="" xmlns:a16="http://schemas.microsoft.com/office/drawing/2014/main" id="{FAAE2AC0-2DBF-7E4F-BCF1-FBD4E0293668}"/>
                </a:ext>
              </a:extLst>
            </p:cNvPr>
            <p:cNvSpPr txBox="1"/>
            <p:nvPr/>
          </p:nvSpPr>
          <p:spPr>
            <a:xfrm>
              <a:off x="6264307" y="2595716"/>
              <a:ext cx="1486281" cy="198741"/>
            </a:xfrm>
            <a:prstGeom prst="rect">
              <a:avLst/>
            </a:prstGeom>
            <a:noFill/>
          </p:spPr>
          <p:txBody>
            <a:bodyPr wrap="square" lIns="0" tIns="0" rIns="0" bIns="0" rtlCol="0">
              <a:spAutoFit/>
            </a:bodyPr>
            <a:lstStyle/>
            <a:p>
              <a:r>
                <a:rPr lang="en-US" sz="825" dirty="0"/>
                <a:t>(M/L Node)</a:t>
              </a:r>
            </a:p>
          </p:txBody>
        </p:sp>
        <p:sp>
          <p:nvSpPr>
            <p:cNvPr id="36" name="TextBox 35">
              <a:extLst>
                <a:ext uri="{FF2B5EF4-FFF2-40B4-BE49-F238E27FC236}">
                  <a16:creationId xmlns="" xmlns:a16="http://schemas.microsoft.com/office/drawing/2014/main" id="{0E2C6C93-63E4-204C-8AF2-2BC081BD4B60}"/>
                </a:ext>
              </a:extLst>
            </p:cNvPr>
            <p:cNvSpPr txBox="1"/>
            <p:nvPr/>
          </p:nvSpPr>
          <p:spPr>
            <a:xfrm>
              <a:off x="7967619" y="2389237"/>
              <a:ext cx="352064" cy="198741"/>
            </a:xfrm>
            <a:prstGeom prst="rect">
              <a:avLst/>
            </a:prstGeom>
            <a:noFill/>
          </p:spPr>
          <p:txBody>
            <a:bodyPr wrap="square" lIns="0" tIns="0" rIns="0" bIns="0" rtlCol="0">
              <a:spAutoFit/>
            </a:bodyPr>
            <a:lstStyle/>
            <a:p>
              <a:r>
                <a:rPr lang="en-US" sz="825" b="1" dirty="0">
                  <a:solidFill>
                    <a:schemeClr val="accent2"/>
                  </a:solidFill>
                </a:rPr>
                <a:t>2.6</a:t>
              </a:r>
            </a:p>
          </p:txBody>
        </p:sp>
        <p:cxnSp>
          <p:nvCxnSpPr>
            <p:cNvPr id="37" name="Straight Arrow Connector 36">
              <a:extLst>
                <a:ext uri="{FF2B5EF4-FFF2-40B4-BE49-F238E27FC236}">
                  <a16:creationId xmlns="" xmlns:a16="http://schemas.microsoft.com/office/drawing/2014/main" id="{BB6253C2-B3D8-9F4A-AE47-4CC489BE8EFA}"/>
                </a:ext>
              </a:extLst>
            </p:cNvPr>
            <p:cNvCxnSpPr/>
            <p:nvPr/>
          </p:nvCxnSpPr>
          <p:spPr>
            <a:xfrm flipV="1">
              <a:off x="7183432" y="2255385"/>
              <a:ext cx="0" cy="475756"/>
            </a:xfrm>
            <a:prstGeom prst="straightConnector1">
              <a:avLst/>
            </a:prstGeom>
            <a:ln>
              <a:solidFill>
                <a:schemeClr val="accent6"/>
              </a:solidFill>
              <a:headEnd type="triangle"/>
              <a:tailEnd type="none"/>
            </a:ln>
            <a:effectLst/>
          </p:spPr>
          <p:style>
            <a:lnRef idx="2">
              <a:schemeClr val="accent1"/>
            </a:lnRef>
            <a:fillRef idx="0">
              <a:schemeClr val="accent1"/>
            </a:fillRef>
            <a:effectRef idx="1">
              <a:schemeClr val="accent1"/>
            </a:effectRef>
            <a:fontRef idx="minor">
              <a:schemeClr val="tx1"/>
            </a:fontRef>
          </p:style>
        </p:cxnSp>
        <p:cxnSp>
          <p:nvCxnSpPr>
            <p:cNvPr id="38" name="Elbow Connector 37">
              <a:extLst>
                <a:ext uri="{FF2B5EF4-FFF2-40B4-BE49-F238E27FC236}">
                  <a16:creationId xmlns="" xmlns:a16="http://schemas.microsoft.com/office/drawing/2014/main" id="{CB873709-5929-4C4A-A648-91A95C72EDD9}"/>
                </a:ext>
              </a:extLst>
            </p:cNvPr>
            <p:cNvCxnSpPr>
              <a:stCxn id="83" idx="3"/>
            </p:cNvCxnSpPr>
            <p:nvPr/>
          </p:nvCxnSpPr>
          <p:spPr>
            <a:xfrm flipV="1">
              <a:off x="2616330" y="3630741"/>
              <a:ext cx="436745" cy="2023941"/>
            </a:xfrm>
            <a:prstGeom prst="bentConnector2">
              <a:avLst/>
            </a:prstGeom>
            <a:ln w="25400" cmpd="sng">
              <a:solidFill>
                <a:schemeClr val="tx1"/>
              </a:solidFill>
              <a:prstDash val="sysDash"/>
              <a:headEnd type="triangle"/>
              <a:tailEnd type="none"/>
            </a:ln>
            <a:effectLst/>
          </p:spPr>
          <p:style>
            <a:lnRef idx="3">
              <a:schemeClr val="accent1"/>
            </a:lnRef>
            <a:fillRef idx="0">
              <a:schemeClr val="accent1"/>
            </a:fillRef>
            <a:effectRef idx="2">
              <a:schemeClr val="accent1"/>
            </a:effectRef>
            <a:fontRef idx="minor">
              <a:schemeClr val="tx1"/>
            </a:fontRef>
          </p:style>
        </p:cxnSp>
        <p:sp>
          <p:nvSpPr>
            <p:cNvPr id="39" name="Oval 38">
              <a:extLst>
                <a:ext uri="{FF2B5EF4-FFF2-40B4-BE49-F238E27FC236}">
                  <a16:creationId xmlns="" xmlns:a16="http://schemas.microsoft.com/office/drawing/2014/main" id="{449CF0A2-9667-3F42-8005-3276AA06866A}"/>
                </a:ext>
              </a:extLst>
            </p:cNvPr>
            <p:cNvSpPr/>
            <p:nvPr/>
          </p:nvSpPr>
          <p:spPr>
            <a:xfrm>
              <a:off x="4125461" y="4067697"/>
              <a:ext cx="914400" cy="914401"/>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IT</a:t>
              </a:r>
            </a:p>
          </p:txBody>
        </p:sp>
        <p:sp>
          <p:nvSpPr>
            <p:cNvPr id="40" name="Rectangle 39">
              <a:extLst>
                <a:ext uri="{FF2B5EF4-FFF2-40B4-BE49-F238E27FC236}">
                  <a16:creationId xmlns="" xmlns:a16="http://schemas.microsoft.com/office/drawing/2014/main" id="{42204995-5107-8F48-B91D-C61ADB9EA63E}"/>
                </a:ext>
              </a:extLst>
            </p:cNvPr>
            <p:cNvSpPr/>
            <p:nvPr/>
          </p:nvSpPr>
          <p:spPr>
            <a:xfrm>
              <a:off x="5258141" y="4293371"/>
              <a:ext cx="1563799" cy="5285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41" name="TextBox 40">
              <a:extLst>
                <a:ext uri="{FF2B5EF4-FFF2-40B4-BE49-F238E27FC236}">
                  <a16:creationId xmlns="" xmlns:a16="http://schemas.microsoft.com/office/drawing/2014/main" id="{C839FE50-D4BC-FF41-B5BC-F0F05A3F6CEF}"/>
                </a:ext>
              </a:extLst>
            </p:cNvPr>
            <p:cNvSpPr txBox="1"/>
            <p:nvPr/>
          </p:nvSpPr>
          <p:spPr>
            <a:xfrm>
              <a:off x="5634359" y="5022804"/>
              <a:ext cx="891769" cy="289078"/>
            </a:xfrm>
            <a:prstGeom prst="rect">
              <a:avLst/>
            </a:prstGeom>
            <a:noFill/>
          </p:spPr>
          <p:txBody>
            <a:bodyPr wrap="square" lIns="0" tIns="0" rIns="0" bIns="0" rtlCol="0">
              <a:spAutoFit/>
            </a:bodyPr>
            <a:lstStyle/>
            <a:p>
              <a:r>
                <a:rPr lang="en-US" sz="1200" b="1" i="1" dirty="0" err="1"/>
                <a:t>Dev</a:t>
              </a:r>
              <a:endParaRPr lang="en-US" sz="1200" b="1" i="1" dirty="0"/>
            </a:p>
          </p:txBody>
        </p:sp>
        <p:sp>
          <p:nvSpPr>
            <p:cNvPr id="42" name="TextBox 41">
              <a:extLst>
                <a:ext uri="{FF2B5EF4-FFF2-40B4-BE49-F238E27FC236}">
                  <a16:creationId xmlns="" xmlns:a16="http://schemas.microsoft.com/office/drawing/2014/main" id="{37D9A2E2-14AD-CD4B-B7DD-0A8E70AB410C}"/>
                </a:ext>
              </a:extLst>
            </p:cNvPr>
            <p:cNvSpPr txBox="1"/>
            <p:nvPr/>
          </p:nvSpPr>
          <p:spPr>
            <a:xfrm>
              <a:off x="2769057" y="4649050"/>
              <a:ext cx="248699" cy="198741"/>
            </a:xfrm>
            <a:prstGeom prst="rect">
              <a:avLst/>
            </a:prstGeom>
            <a:noFill/>
          </p:spPr>
          <p:txBody>
            <a:bodyPr wrap="square" lIns="0" tIns="0" rIns="0" bIns="0" rtlCol="0">
              <a:spAutoFit/>
            </a:bodyPr>
            <a:lstStyle/>
            <a:p>
              <a:r>
                <a:rPr lang="en-US" sz="825" b="1" dirty="0">
                  <a:solidFill>
                    <a:schemeClr val="accent2"/>
                  </a:solidFill>
                </a:rPr>
                <a:t>2.6</a:t>
              </a:r>
            </a:p>
          </p:txBody>
        </p:sp>
        <p:sp>
          <p:nvSpPr>
            <p:cNvPr id="43" name="TextBox 42">
              <a:extLst>
                <a:ext uri="{FF2B5EF4-FFF2-40B4-BE49-F238E27FC236}">
                  <a16:creationId xmlns="" xmlns:a16="http://schemas.microsoft.com/office/drawing/2014/main" id="{87CC2A40-2EEE-4B4C-8EE0-E44CB14740CD}"/>
                </a:ext>
              </a:extLst>
            </p:cNvPr>
            <p:cNvSpPr txBox="1"/>
            <p:nvPr/>
          </p:nvSpPr>
          <p:spPr>
            <a:xfrm>
              <a:off x="7015720" y="5077012"/>
              <a:ext cx="248699" cy="198741"/>
            </a:xfrm>
            <a:prstGeom prst="rect">
              <a:avLst/>
            </a:prstGeom>
            <a:noFill/>
          </p:spPr>
          <p:txBody>
            <a:bodyPr wrap="square" lIns="0" tIns="0" rIns="0" bIns="0" rtlCol="0">
              <a:spAutoFit/>
            </a:bodyPr>
            <a:lstStyle/>
            <a:p>
              <a:r>
                <a:rPr lang="en-US" sz="825" b="1" dirty="0">
                  <a:solidFill>
                    <a:schemeClr val="accent2"/>
                  </a:solidFill>
                </a:rPr>
                <a:t>2.5</a:t>
              </a:r>
            </a:p>
          </p:txBody>
        </p:sp>
        <p:grpSp>
          <p:nvGrpSpPr>
            <p:cNvPr id="44" name="Group 43">
              <a:extLst>
                <a:ext uri="{FF2B5EF4-FFF2-40B4-BE49-F238E27FC236}">
                  <a16:creationId xmlns="" xmlns:a16="http://schemas.microsoft.com/office/drawing/2014/main" id="{118D84F1-E93D-2546-B3E7-725126FC0032}"/>
                </a:ext>
              </a:extLst>
            </p:cNvPr>
            <p:cNvGrpSpPr/>
            <p:nvPr/>
          </p:nvGrpSpPr>
          <p:grpSpPr>
            <a:xfrm>
              <a:off x="1009972" y="3038262"/>
              <a:ext cx="1800410" cy="535636"/>
              <a:chOff x="537685" y="3458203"/>
              <a:chExt cx="1800408" cy="535634"/>
            </a:xfrm>
          </p:grpSpPr>
          <p:pic>
            <p:nvPicPr>
              <p:cNvPr id="99" name="Picture 98" descr="storage_bdr.png">
                <a:extLst>
                  <a:ext uri="{FF2B5EF4-FFF2-40B4-BE49-F238E27FC236}">
                    <a16:creationId xmlns="" xmlns:a16="http://schemas.microsoft.com/office/drawing/2014/main" id="{DDFC7172-90D9-EB4A-9DB9-26DEB4510BA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37685" y="3458203"/>
                <a:ext cx="535634" cy="535634"/>
              </a:xfrm>
              <a:prstGeom prst="rect">
                <a:avLst/>
              </a:prstGeom>
            </p:spPr>
          </p:pic>
          <p:pic>
            <p:nvPicPr>
              <p:cNvPr id="100" name="Picture 99" descr="storage_bdr.png">
                <a:extLst>
                  <a:ext uri="{FF2B5EF4-FFF2-40B4-BE49-F238E27FC236}">
                    <a16:creationId xmlns="" xmlns:a16="http://schemas.microsoft.com/office/drawing/2014/main" id="{09028473-8C48-9E41-92C4-DAD76C573CB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60415" y="3458203"/>
                <a:ext cx="535634" cy="535634"/>
              </a:xfrm>
              <a:prstGeom prst="rect">
                <a:avLst/>
              </a:prstGeom>
            </p:spPr>
          </p:pic>
          <p:pic>
            <p:nvPicPr>
              <p:cNvPr id="101" name="Picture 100" descr="storage_bdr.png">
                <a:extLst>
                  <a:ext uri="{FF2B5EF4-FFF2-40B4-BE49-F238E27FC236}">
                    <a16:creationId xmlns="" xmlns:a16="http://schemas.microsoft.com/office/drawing/2014/main" id="{31A2BC23-F097-834B-9AFA-5E1298CEB44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79729" y="3458203"/>
                <a:ext cx="535634" cy="535634"/>
              </a:xfrm>
              <a:prstGeom prst="rect">
                <a:avLst/>
              </a:prstGeom>
            </p:spPr>
          </p:pic>
          <p:pic>
            <p:nvPicPr>
              <p:cNvPr id="102" name="Picture 101" descr="storage_bdr.png">
                <a:extLst>
                  <a:ext uri="{FF2B5EF4-FFF2-40B4-BE49-F238E27FC236}">
                    <a16:creationId xmlns="" xmlns:a16="http://schemas.microsoft.com/office/drawing/2014/main" id="{B30F0706-F010-D24F-8645-ECFD95684D7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802459" y="3458203"/>
                <a:ext cx="535634" cy="535634"/>
              </a:xfrm>
              <a:prstGeom prst="rect">
                <a:avLst/>
              </a:prstGeom>
            </p:spPr>
          </p:pic>
        </p:grpSp>
        <p:grpSp>
          <p:nvGrpSpPr>
            <p:cNvPr id="45" name="Group 44">
              <a:extLst>
                <a:ext uri="{FF2B5EF4-FFF2-40B4-BE49-F238E27FC236}">
                  <a16:creationId xmlns="" xmlns:a16="http://schemas.microsoft.com/office/drawing/2014/main" id="{C89C0FA5-EBA1-5446-A80F-F0353ABC14C6}"/>
                </a:ext>
              </a:extLst>
            </p:cNvPr>
            <p:cNvGrpSpPr/>
            <p:nvPr/>
          </p:nvGrpSpPr>
          <p:grpSpPr>
            <a:xfrm>
              <a:off x="3612714" y="2778257"/>
              <a:ext cx="1984587" cy="1004964"/>
              <a:chOff x="3612701" y="3023789"/>
              <a:chExt cx="1984585" cy="1004960"/>
            </a:xfrm>
          </p:grpSpPr>
          <p:grpSp>
            <p:nvGrpSpPr>
              <p:cNvPr id="88" name="Group 87">
                <a:extLst>
                  <a:ext uri="{FF2B5EF4-FFF2-40B4-BE49-F238E27FC236}">
                    <a16:creationId xmlns="" xmlns:a16="http://schemas.microsoft.com/office/drawing/2014/main" id="{ABCE205A-5F35-8C49-BE36-41C3314FCFCC}"/>
                  </a:ext>
                </a:extLst>
              </p:cNvPr>
              <p:cNvGrpSpPr/>
              <p:nvPr/>
            </p:nvGrpSpPr>
            <p:grpSpPr>
              <a:xfrm>
                <a:off x="3612701" y="3023789"/>
                <a:ext cx="1984585" cy="1004960"/>
                <a:chOff x="3716232" y="2670656"/>
                <a:chExt cx="1984585" cy="1004960"/>
              </a:xfrm>
            </p:grpSpPr>
            <p:grpSp>
              <p:nvGrpSpPr>
                <p:cNvPr id="93" name="Group 92">
                  <a:extLst>
                    <a:ext uri="{FF2B5EF4-FFF2-40B4-BE49-F238E27FC236}">
                      <a16:creationId xmlns="" xmlns:a16="http://schemas.microsoft.com/office/drawing/2014/main" id="{CFEEA48E-9242-354D-9651-9EBBC2743B4F}"/>
                    </a:ext>
                  </a:extLst>
                </p:cNvPr>
                <p:cNvGrpSpPr/>
                <p:nvPr/>
              </p:nvGrpSpPr>
              <p:grpSpPr>
                <a:xfrm>
                  <a:off x="3716232" y="2670656"/>
                  <a:ext cx="1984585" cy="519721"/>
                  <a:chOff x="3470073" y="2670656"/>
                  <a:chExt cx="1984585" cy="519721"/>
                </a:xfrm>
              </p:grpSpPr>
              <p:pic>
                <p:nvPicPr>
                  <p:cNvPr id="95" name="Picture 94" descr="server.png">
                    <a:extLst>
                      <a:ext uri="{FF2B5EF4-FFF2-40B4-BE49-F238E27FC236}">
                        <a16:creationId xmlns="" xmlns:a16="http://schemas.microsoft.com/office/drawing/2014/main" id="{A79B13C0-62F7-3E4F-A394-7AF74867CAC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70073" y="2670656"/>
                    <a:ext cx="519721" cy="519721"/>
                  </a:xfrm>
                  <a:prstGeom prst="rect">
                    <a:avLst/>
                  </a:prstGeom>
                </p:spPr>
              </p:pic>
              <p:pic>
                <p:nvPicPr>
                  <p:cNvPr id="96" name="Picture 95" descr="server.png">
                    <a:extLst>
                      <a:ext uri="{FF2B5EF4-FFF2-40B4-BE49-F238E27FC236}">
                        <a16:creationId xmlns="" xmlns:a16="http://schemas.microsoft.com/office/drawing/2014/main" id="{EF427804-225F-0743-B4B3-590BB644B55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56811" y="2670656"/>
                    <a:ext cx="519721" cy="519721"/>
                  </a:xfrm>
                  <a:prstGeom prst="rect">
                    <a:avLst/>
                  </a:prstGeom>
                </p:spPr>
              </p:pic>
              <p:pic>
                <p:nvPicPr>
                  <p:cNvPr id="97" name="Picture 96" descr="server.png">
                    <a:extLst>
                      <a:ext uri="{FF2B5EF4-FFF2-40B4-BE49-F238E27FC236}">
                        <a16:creationId xmlns="" xmlns:a16="http://schemas.microsoft.com/office/drawing/2014/main" id="{E934E08E-666E-2F40-8AE3-8037AD49E12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445702" y="2670656"/>
                    <a:ext cx="519721" cy="519721"/>
                  </a:xfrm>
                  <a:prstGeom prst="rect">
                    <a:avLst/>
                  </a:prstGeom>
                </p:spPr>
              </p:pic>
              <p:pic>
                <p:nvPicPr>
                  <p:cNvPr id="98" name="Picture 97" descr="server.png">
                    <a:extLst>
                      <a:ext uri="{FF2B5EF4-FFF2-40B4-BE49-F238E27FC236}">
                        <a16:creationId xmlns="" xmlns:a16="http://schemas.microsoft.com/office/drawing/2014/main" id="{431BC54B-593E-8247-9FB8-43E54847751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34937" y="2670656"/>
                    <a:ext cx="519721" cy="519721"/>
                  </a:xfrm>
                  <a:prstGeom prst="rect">
                    <a:avLst/>
                  </a:prstGeom>
                </p:spPr>
              </p:pic>
            </p:grpSp>
            <p:sp>
              <p:nvSpPr>
                <p:cNvPr id="94" name="TextBox 93">
                  <a:extLst>
                    <a:ext uri="{FF2B5EF4-FFF2-40B4-BE49-F238E27FC236}">
                      <a16:creationId xmlns="" xmlns:a16="http://schemas.microsoft.com/office/drawing/2014/main" id="{5DB7620D-DDCA-5148-B369-1CCF14B135EB}"/>
                    </a:ext>
                  </a:extLst>
                </p:cNvPr>
                <p:cNvSpPr txBox="1"/>
                <p:nvPr/>
              </p:nvSpPr>
              <p:spPr>
                <a:xfrm>
                  <a:off x="4121049" y="3386539"/>
                  <a:ext cx="891767" cy="289077"/>
                </a:xfrm>
                <a:prstGeom prst="rect">
                  <a:avLst/>
                </a:prstGeom>
                <a:noFill/>
              </p:spPr>
              <p:txBody>
                <a:bodyPr wrap="square" lIns="0" tIns="0" rIns="0" bIns="0" rtlCol="0">
                  <a:spAutoFit/>
                </a:bodyPr>
                <a:lstStyle/>
                <a:p>
                  <a:r>
                    <a:rPr lang="en-US" sz="1200" b="1" i="1" dirty="0" err="1"/>
                    <a:t>Dev</a:t>
                  </a:r>
                  <a:endParaRPr lang="en-US" sz="1200" b="1" i="1" dirty="0"/>
                </a:p>
              </p:txBody>
            </p:sp>
          </p:grpSp>
          <p:grpSp>
            <p:nvGrpSpPr>
              <p:cNvPr id="89" name="Group 88">
                <a:extLst>
                  <a:ext uri="{FF2B5EF4-FFF2-40B4-BE49-F238E27FC236}">
                    <a16:creationId xmlns="" xmlns:a16="http://schemas.microsoft.com/office/drawing/2014/main" id="{2D39943F-8D02-C045-A473-3433425C663B}"/>
                  </a:ext>
                </a:extLst>
              </p:cNvPr>
              <p:cNvGrpSpPr/>
              <p:nvPr/>
            </p:nvGrpSpPr>
            <p:grpSpPr>
              <a:xfrm>
                <a:off x="3935639" y="3285236"/>
                <a:ext cx="1377678" cy="535634"/>
                <a:chOff x="3505332" y="3495161"/>
                <a:chExt cx="1377678" cy="535634"/>
              </a:xfrm>
            </p:grpSpPr>
            <p:pic>
              <p:nvPicPr>
                <p:cNvPr id="90" name="Picture 89" descr="storage_bdr.png">
                  <a:extLst>
                    <a:ext uri="{FF2B5EF4-FFF2-40B4-BE49-F238E27FC236}">
                      <a16:creationId xmlns="" xmlns:a16="http://schemas.microsoft.com/office/drawing/2014/main" id="{64F0FCB3-C63D-684F-867F-309105B6A343}"/>
                    </a:ext>
                  </a:extLst>
                </p:cNvPr>
                <p:cNvPicPr>
                  <a:picLocks noChangeAspect="1"/>
                </p:cNvPicPr>
                <p:nvPr/>
              </p:nvPicPr>
              <p:blipFill>
                <a:blip r:embed="rId5" cstate="email">
                  <a:duotone>
                    <a:schemeClr val="accent4">
                      <a:shade val="45000"/>
                      <a:satMod val="135000"/>
                    </a:schemeClr>
                    <a:prstClr val="white"/>
                  </a:duotone>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a:ext>
                  </a:extLst>
                </a:blip>
                <a:stretch>
                  <a:fillRect/>
                </a:stretch>
              </p:blipFill>
              <p:spPr>
                <a:xfrm>
                  <a:off x="3505332" y="3495161"/>
                  <a:ext cx="535634" cy="535634"/>
                </a:xfrm>
                <a:prstGeom prst="rect">
                  <a:avLst/>
                </a:prstGeom>
              </p:spPr>
            </p:pic>
            <p:pic>
              <p:nvPicPr>
                <p:cNvPr id="91" name="Picture 90" descr="storage_bdr.png">
                  <a:extLst>
                    <a:ext uri="{FF2B5EF4-FFF2-40B4-BE49-F238E27FC236}">
                      <a16:creationId xmlns="" xmlns:a16="http://schemas.microsoft.com/office/drawing/2014/main" id="{2805BE60-CFB4-DF4B-8D50-597AB5F909D3}"/>
                    </a:ext>
                  </a:extLst>
                </p:cNvPr>
                <p:cNvPicPr>
                  <a:picLocks noChangeAspect="1"/>
                </p:cNvPicPr>
                <p:nvPr/>
              </p:nvPicPr>
              <p:blipFill>
                <a:blip r:embed="rId5" cstate="email">
                  <a:duotone>
                    <a:schemeClr val="accent4">
                      <a:shade val="45000"/>
                      <a:satMod val="135000"/>
                    </a:schemeClr>
                    <a:prstClr val="white"/>
                  </a:duotone>
                  <a:extLst>
                    <a:ext uri="{BEBA8EAE-BF5A-486C-A8C5-ECC9F3942E4B}">
                      <a14:imgProps xmlns:a14="http://schemas.microsoft.com/office/drawing/2010/main">
                        <a14:imgLayer r:embed="rId7">
                          <a14:imgEffect>
                            <a14:saturation sat="400000"/>
                          </a14:imgEffect>
                        </a14:imgLayer>
                      </a14:imgProps>
                    </a:ext>
                    <a:ext uri="{28A0092B-C50C-407E-A947-70E740481C1C}">
                      <a14:useLocalDpi xmlns:a14="http://schemas.microsoft.com/office/drawing/2010/main"/>
                    </a:ext>
                  </a:extLst>
                </a:blip>
                <a:stretch>
                  <a:fillRect/>
                </a:stretch>
              </p:blipFill>
              <p:spPr>
                <a:xfrm>
                  <a:off x="3928062" y="3495161"/>
                  <a:ext cx="535634" cy="535634"/>
                </a:xfrm>
                <a:prstGeom prst="rect">
                  <a:avLst/>
                </a:prstGeom>
              </p:spPr>
            </p:pic>
            <p:pic>
              <p:nvPicPr>
                <p:cNvPr id="92" name="Picture 91" descr="storage_bdr.png">
                  <a:extLst>
                    <a:ext uri="{FF2B5EF4-FFF2-40B4-BE49-F238E27FC236}">
                      <a16:creationId xmlns="" xmlns:a16="http://schemas.microsoft.com/office/drawing/2014/main" id="{A05399FA-81DB-EB47-B310-C60F62D91FAD}"/>
                    </a:ext>
                  </a:extLst>
                </p:cNvPr>
                <p:cNvPicPr>
                  <a:picLocks noChangeAspect="1"/>
                </p:cNvPicPr>
                <p:nvPr/>
              </p:nvPicPr>
              <p:blipFill>
                <a:blip r:embed="rId5" cstate="email">
                  <a:duotone>
                    <a:schemeClr val="accent4">
                      <a:shade val="45000"/>
                      <a:satMod val="135000"/>
                    </a:schemeClr>
                    <a:prstClr val="white"/>
                  </a:duotone>
                  <a:extLst>
                    <a:ext uri="{BEBA8EAE-BF5A-486C-A8C5-ECC9F3942E4B}">
                      <a14:imgProps xmlns:a14="http://schemas.microsoft.com/office/drawing/2010/main">
                        <a14:imgLayer r:embed="rId8">
                          <a14:imgEffect>
                            <a14:saturation sat="400000"/>
                          </a14:imgEffect>
                        </a14:imgLayer>
                      </a14:imgProps>
                    </a:ext>
                    <a:ext uri="{28A0092B-C50C-407E-A947-70E740481C1C}">
                      <a14:useLocalDpi xmlns:a14="http://schemas.microsoft.com/office/drawing/2010/main"/>
                    </a:ext>
                  </a:extLst>
                </a:blip>
                <a:stretch>
                  <a:fillRect/>
                </a:stretch>
              </p:blipFill>
              <p:spPr>
                <a:xfrm>
                  <a:off x="4347376" y="3495161"/>
                  <a:ext cx="535634" cy="535634"/>
                </a:xfrm>
                <a:prstGeom prst="rect">
                  <a:avLst/>
                </a:prstGeom>
              </p:spPr>
            </p:pic>
          </p:grpSp>
        </p:grpSp>
        <p:grpSp>
          <p:nvGrpSpPr>
            <p:cNvPr id="46" name="Group 45">
              <a:extLst>
                <a:ext uri="{FF2B5EF4-FFF2-40B4-BE49-F238E27FC236}">
                  <a16:creationId xmlns="" xmlns:a16="http://schemas.microsoft.com/office/drawing/2014/main" id="{AF2404D8-C357-8C4A-A3E6-7ACEF051E77C}"/>
                </a:ext>
              </a:extLst>
            </p:cNvPr>
            <p:cNvGrpSpPr/>
            <p:nvPr/>
          </p:nvGrpSpPr>
          <p:grpSpPr>
            <a:xfrm>
              <a:off x="6504441" y="3039699"/>
              <a:ext cx="1377679" cy="535636"/>
              <a:chOff x="3505332" y="3495161"/>
              <a:chExt cx="1377678" cy="535634"/>
            </a:xfrm>
          </p:grpSpPr>
          <p:pic>
            <p:nvPicPr>
              <p:cNvPr id="85" name="Picture 84" descr="storage_bdr.png">
                <a:extLst>
                  <a:ext uri="{FF2B5EF4-FFF2-40B4-BE49-F238E27FC236}">
                    <a16:creationId xmlns="" xmlns:a16="http://schemas.microsoft.com/office/drawing/2014/main" id="{906C3E5C-A57F-EA44-967A-B640C98D5220}"/>
                  </a:ext>
                </a:extLst>
              </p:cNvPr>
              <p:cNvPicPr>
                <a:picLocks noChangeAspect="1"/>
              </p:cNvPicPr>
              <p:nvPr/>
            </p:nvPicPr>
            <p:blipFill>
              <a:blip r:embed="rId5" cstate="email">
                <a:duotone>
                  <a:schemeClr val="accent4">
                    <a:shade val="45000"/>
                    <a:satMod val="135000"/>
                  </a:schemeClr>
                  <a:prstClr val="white"/>
                </a:duotone>
                <a:extLst>
                  <a:ext uri="{BEBA8EAE-BF5A-486C-A8C5-ECC9F3942E4B}">
                    <a14:imgProps xmlns:a14="http://schemas.microsoft.com/office/drawing/2010/main">
                      <a14:imgLayer r:embed="rId9">
                        <a14:imgEffect>
                          <a14:saturation sat="400000"/>
                        </a14:imgEffect>
                      </a14:imgLayer>
                    </a14:imgProps>
                  </a:ext>
                  <a:ext uri="{28A0092B-C50C-407E-A947-70E740481C1C}">
                    <a14:useLocalDpi xmlns:a14="http://schemas.microsoft.com/office/drawing/2010/main"/>
                  </a:ext>
                </a:extLst>
              </a:blip>
              <a:stretch>
                <a:fillRect/>
              </a:stretch>
            </p:blipFill>
            <p:spPr>
              <a:xfrm>
                <a:off x="3505332" y="3495161"/>
                <a:ext cx="535634" cy="535634"/>
              </a:xfrm>
              <a:prstGeom prst="rect">
                <a:avLst/>
              </a:prstGeom>
            </p:spPr>
          </p:pic>
          <p:pic>
            <p:nvPicPr>
              <p:cNvPr id="86" name="Picture 85" descr="storage_bdr.png">
                <a:extLst>
                  <a:ext uri="{FF2B5EF4-FFF2-40B4-BE49-F238E27FC236}">
                    <a16:creationId xmlns="" xmlns:a16="http://schemas.microsoft.com/office/drawing/2014/main" id="{E959B7EB-69D9-9941-A315-60E1B529B7EC}"/>
                  </a:ext>
                </a:extLst>
              </p:cNvPr>
              <p:cNvPicPr>
                <a:picLocks noChangeAspect="1"/>
              </p:cNvPicPr>
              <p:nvPr/>
            </p:nvPicPr>
            <p:blipFill>
              <a:blip r:embed="rId5" cstate="email">
                <a:duotone>
                  <a:schemeClr val="accent4">
                    <a:shade val="45000"/>
                    <a:satMod val="135000"/>
                  </a:schemeClr>
                  <a:prstClr val="white"/>
                </a:duotone>
                <a:extLst>
                  <a:ext uri="{BEBA8EAE-BF5A-486C-A8C5-ECC9F3942E4B}">
                    <a14:imgProps xmlns:a14="http://schemas.microsoft.com/office/drawing/2010/main">
                      <a14:imgLayer r:embed="rId10">
                        <a14:imgEffect>
                          <a14:saturation sat="400000"/>
                        </a14:imgEffect>
                      </a14:imgLayer>
                    </a14:imgProps>
                  </a:ext>
                  <a:ext uri="{28A0092B-C50C-407E-A947-70E740481C1C}">
                    <a14:useLocalDpi xmlns:a14="http://schemas.microsoft.com/office/drawing/2010/main"/>
                  </a:ext>
                </a:extLst>
              </a:blip>
              <a:stretch>
                <a:fillRect/>
              </a:stretch>
            </p:blipFill>
            <p:spPr>
              <a:xfrm>
                <a:off x="3928062" y="3495161"/>
                <a:ext cx="535634" cy="535634"/>
              </a:xfrm>
              <a:prstGeom prst="rect">
                <a:avLst/>
              </a:prstGeom>
            </p:spPr>
          </p:pic>
          <p:pic>
            <p:nvPicPr>
              <p:cNvPr id="87" name="Picture 86" descr="storage_bdr.png">
                <a:extLst>
                  <a:ext uri="{FF2B5EF4-FFF2-40B4-BE49-F238E27FC236}">
                    <a16:creationId xmlns="" xmlns:a16="http://schemas.microsoft.com/office/drawing/2014/main" id="{EAA9E309-78C9-CF46-BF3D-A64A9BB0E584}"/>
                  </a:ext>
                </a:extLst>
              </p:cNvPr>
              <p:cNvPicPr>
                <a:picLocks noChangeAspect="1"/>
              </p:cNvPicPr>
              <p:nvPr/>
            </p:nvPicPr>
            <p:blipFill>
              <a:blip r:embed="rId11" cstate="email">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a:ext>
                </a:extLst>
              </a:blip>
              <a:stretch>
                <a:fillRect/>
              </a:stretch>
            </p:blipFill>
            <p:spPr>
              <a:xfrm>
                <a:off x="4347376" y="3495161"/>
                <a:ext cx="535634" cy="535634"/>
              </a:xfrm>
              <a:prstGeom prst="rect">
                <a:avLst/>
              </a:prstGeom>
            </p:spPr>
          </p:pic>
        </p:grpSp>
        <p:pic>
          <p:nvPicPr>
            <p:cNvPr id="47" name="Picture 46" descr="server.png">
              <a:extLst>
                <a:ext uri="{FF2B5EF4-FFF2-40B4-BE49-F238E27FC236}">
                  <a16:creationId xmlns="" xmlns:a16="http://schemas.microsoft.com/office/drawing/2014/main" id="{9A4125AB-4304-6344-9A8B-3E41834473F0}"/>
                </a:ext>
              </a:extLst>
            </p:cNvPr>
            <p:cNvPicPr>
              <a:picLocks noChangeAspect="1"/>
            </p:cNvPicPr>
            <p:nvPr/>
          </p:nvPicPr>
          <p:blipFill>
            <a:blip r:embed="rId3" cstate="email">
              <a:duotone>
                <a:prstClr val="black"/>
                <a:schemeClr val="accent5">
                  <a:tint val="45000"/>
                  <a:satMod val="400000"/>
                </a:schemeClr>
              </a:duotone>
              <a:extLst>
                <a:ext uri="{28A0092B-C50C-407E-A947-70E740481C1C}">
                  <a14:useLocalDpi xmlns:a14="http://schemas.microsoft.com/office/drawing/2010/main"/>
                </a:ext>
              </a:extLst>
            </a:blip>
            <a:stretch>
              <a:fillRect/>
            </a:stretch>
          </p:blipFill>
          <p:spPr>
            <a:xfrm>
              <a:off x="5271523" y="4296428"/>
              <a:ext cx="519721" cy="519722"/>
            </a:xfrm>
            <a:prstGeom prst="rect">
              <a:avLst/>
            </a:prstGeom>
          </p:spPr>
        </p:pic>
        <p:pic>
          <p:nvPicPr>
            <p:cNvPr id="48" name="Picture 47" descr="server.png">
              <a:extLst>
                <a:ext uri="{FF2B5EF4-FFF2-40B4-BE49-F238E27FC236}">
                  <a16:creationId xmlns="" xmlns:a16="http://schemas.microsoft.com/office/drawing/2014/main" id="{6E08677D-5F22-A243-BAEC-C80435157D7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58262" y="4296428"/>
              <a:ext cx="519721" cy="519722"/>
            </a:xfrm>
            <a:prstGeom prst="rect">
              <a:avLst/>
            </a:prstGeom>
          </p:spPr>
        </p:pic>
        <p:pic>
          <p:nvPicPr>
            <p:cNvPr id="49" name="Picture 48" descr="server.png">
              <a:extLst>
                <a:ext uri="{FF2B5EF4-FFF2-40B4-BE49-F238E27FC236}">
                  <a16:creationId xmlns="" xmlns:a16="http://schemas.microsoft.com/office/drawing/2014/main" id="{457312F8-CF0F-5C4A-8BB5-5254AC11AA4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47154" y="4296428"/>
              <a:ext cx="519721" cy="519722"/>
            </a:xfrm>
            <a:prstGeom prst="rect">
              <a:avLst/>
            </a:prstGeom>
          </p:spPr>
        </p:pic>
        <p:pic>
          <p:nvPicPr>
            <p:cNvPr id="50" name="Picture 49" descr="storage_bdr.png">
              <a:extLst>
                <a:ext uri="{FF2B5EF4-FFF2-40B4-BE49-F238E27FC236}">
                  <a16:creationId xmlns="" xmlns:a16="http://schemas.microsoft.com/office/drawing/2014/main" id="{EE785B7B-9C1D-A84B-AE41-52D6EC457CBF}"/>
                </a:ext>
              </a:extLst>
            </p:cNvPr>
            <p:cNvPicPr>
              <a:picLocks noChangeAspect="1"/>
            </p:cNvPicPr>
            <p:nvPr/>
          </p:nvPicPr>
          <p:blipFill>
            <a:blip r:embed="rId5" cstate="email">
              <a:duotone>
                <a:schemeClr val="accent4">
                  <a:shade val="45000"/>
                  <a:satMod val="135000"/>
                </a:schemeClr>
                <a:prstClr val="white"/>
              </a:duotone>
              <a:extLst>
                <a:ext uri="{BEBA8EAE-BF5A-486C-A8C5-ECC9F3942E4B}">
                  <a14:imgProps xmlns:a14="http://schemas.microsoft.com/office/drawing/2010/main">
                    <a14:imgLayer r:embed="rId12">
                      <a14:imgEffect>
                        <a14:saturation sat="400000"/>
                      </a14:imgEffect>
                    </a14:imgLayer>
                  </a14:imgProps>
                </a:ext>
                <a:ext uri="{28A0092B-C50C-407E-A947-70E740481C1C}">
                  <a14:useLocalDpi xmlns:a14="http://schemas.microsoft.com/office/drawing/2010/main"/>
                </a:ext>
              </a:extLst>
            </a:blip>
            <a:stretch>
              <a:fillRect/>
            </a:stretch>
          </p:blipFill>
          <p:spPr>
            <a:xfrm>
              <a:off x="5526428" y="4554772"/>
              <a:ext cx="535635" cy="535636"/>
            </a:xfrm>
            <a:prstGeom prst="rect">
              <a:avLst/>
            </a:prstGeom>
          </p:spPr>
        </p:pic>
        <p:pic>
          <p:nvPicPr>
            <p:cNvPr id="51" name="Picture 50" descr="storage_bdr.png">
              <a:extLst>
                <a:ext uri="{FF2B5EF4-FFF2-40B4-BE49-F238E27FC236}">
                  <a16:creationId xmlns="" xmlns:a16="http://schemas.microsoft.com/office/drawing/2014/main" id="{66B28365-F6C2-4A45-AA94-9AE106FA45FE}"/>
                </a:ext>
              </a:extLst>
            </p:cNvPr>
            <p:cNvPicPr>
              <a:picLocks noChangeAspect="1"/>
            </p:cNvPicPr>
            <p:nvPr/>
          </p:nvPicPr>
          <p:blipFill>
            <a:blip r:embed="rId5" cstate="email">
              <a:duotone>
                <a:schemeClr val="accent4">
                  <a:shade val="45000"/>
                  <a:satMod val="135000"/>
                </a:schemeClr>
                <a:prstClr val="white"/>
              </a:duotone>
              <a:extLst>
                <a:ext uri="{BEBA8EAE-BF5A-486C-A8C5-ECC9F3942E4B}">
                  <a14:imgProps xmlns:a14="http://schemas.microsoft.com/office/drawing/2010/main">
                    <a14:imgLayer r:embed="rId13">
                      <a14:imgEffect>
                        <a14:saturation sat="400000"/>
                      </a14:imgEffect>
                    </a14:imgLayer>
                  </a14:imgProps>
                </a:ext>
                <a:ext uri="{28A0092B-C50C-407E-A947-70E740481C1C}">
                  <a14:useLocalDpi xmlns:a14="http://schemas.microsoft.com/office/drawing/2010/main"/>
                </a:ext>
              </a:extLst>
            </a:blip>
            <a:stretch>
              <a:fillRect/>
            </a:stretch>
          </p:blipFill>
          <p:spPr>
            <a:xfrm>
              <a:off x="5949159" y="4554772"/>
              <a:ext cx="535635" cy="535636"/>
            </a:xfrm>
            <a:prstGeom prst="rect">
              <a:avLst/>
            </a:prstGeom>
          </p:spPr>
        </p:pic>
        <p:pic>
          <p:nvPicPr>
            <p:cNvPr id="52" name="Picture 51" descr="storage_bdr.png">
              <a:extLst>
                <a:ext uri="{FF2B5EF4-FFF2-40B4-BE49-F238E27FC236}">
                  <a16:creationId xmlns="" xmlns:a16="http://schemas.microsoft.com/office/drawing/2014/main" id="{4F28CDD6-D040-F240-A540-AC3EA795E525}"/>
                </a:ext>
              </a:extLst>
            </p:cNvPr>
            <p:cNvPicPr>
              <a:picLocks noChangeAspect="1"/>
            </p:cNvPicPr>
            <p:nvPr/>
          </p:nvPicPr>
          <p:blipFill>
            <a:blip r:embed="rId5" cstate="email">
              <a:duotone>
                <a:schemeClr val="accent4">
                  <a:shade val="45000"/>
                  <a:satMod val="135000"/>
                </a:schemeClr>
                <a:prstClr val="white"/>
              </a:duotone>
              <a:extLst>
                <a:ext uri="{BEBA8EAE-BF5A-486C-A8C5-ECC9F3942E4B}">
                  <a14:imgProps xmlns:a14="http://schemas.microsoft.com/office/drawing/2010/main">
                    <a14:imgLayer r:embed="rId14">
                      <a14:imgEffect>
                        <a14:saturation sat="400000"/>
                      </a14:imgEffect>
                    </a14:imgLayer>
                  </a14:imgProps>
                </a:ext>
                <a:ext uri="{28A0092B-C50C-407E-A947-70E740481C1C}">
                  <a14:useLocalDpi xmlns:a14="http://schemas.microsoft.com/office/drawing/2010/main"/>
                </a:ext>
              </a:extLst>
            </a:blip>
            <a:stretch>
              <a:fillRect/>
            </a:stretch>
          </p:blipFill>
          <p:spPr>
            <a:xfrm>
              <a:off x="7264783" y="5262564"/>
              <a:ext cx="535635" cy="535636"/>
            </a:xfrm>
            <a:prstGeom prst="rect">
              <a:avLst/>
            </a:prstGeom>
          </p:spPr>
        </p:pic>
        <p:pic>
          <p:nvPicPr>
            <p:cNvPr id="53" name="Picture 52" descr="storage_bdr.png">
              <a:extLst>
                <a:ext uri="{FF2B5EF4-FFF2-40B4-BE49-F238E27FC236}">
                  <a16:creationId xmlns="" xmlns:a16="http://schemas.microsoft.com/office/drawing/2014/main" id="{CE0F7FA0-5609-5B41-A7F8-18DE4CDB18CC}"/>
                </a:ext>
              </a:extLst>
            </p:cNvPr>
            <p:cNvPicPr>
              <a:picLocks noChangeAspect="1"/>
            </p:cNvPicPr>
            <p:nvPr/>
          </p:nvPicPr>
          <p:blipFill>
            <a:blip r:embed="rId11" cstate="email">
              <a:extLst>
                <a:ext uri="{BEBA8EAE-BF5A-486C-A8C5-ECC9F3942E4B}">
                  <a14:imgProps xmlns:a14="http://schemas.microsoft.com/office/drawing/2010/main">
                    <a14:imgLayer r:embed="rId15">
                      <a14:imgEffect>
                        <a14:saturation sat="0"/>
                      </a14:imgEffect>
                    </a14:imgLayer>
                  </a14:imgProps>
                </a:ext>
                <a:ext uri="{28A0092B-C50C-407E-A947-70E740481C1C}">
                  <a14:useLocalDpi xmlns:a14="http://schemas.microsoft.com/office/drawing/2010/main"/>
                </a:ext>
              </a:extLst>
            </a:blip>
            <a:stretch>
              <a:fillRect/>
            </a:stretch>
          </p:blipFill>
          <p:spPr>
            <a:xfrm>
              <a:off x="7684097" y="5262564"/>
              <a:ext cx="535635" cy="535636"/>
            </a:xfrm>
            <a:prstGeom prst="rect">
              <a:avLst/>
            </a:prstGeom>
          </p:spPr>
        </p:pic>
        <p:grpSp>
          <p:nvGrpSpPr>
            <p:cNvPr id="54" name="Group 53">
              <a:extLst>
                <a:ext uri="{FF2B5EF4-FFF2-40B4-BE49-F238E27FC236}">
                  <a16:creationId xmlns="" xmlns:a16="http://schemas.microsoft.com/office/drawing/2014/main" id="{5DD9F287-ECD0-294F-B8C4-DB3BD5D7451C}"/>
                </a:ext>
              </a:extLst>
            </p:cNvPr>
            <p:cNvGrpSpPr/>
            <p:nvPr/>
          </p:nvGrpSpPr>
          <p:grpSpPr>
            <a:xfrm>
              <a:off x="1419644" y="4918647"/>
              <a:ext cx="1522515" cy="1225060"/>
              <a:chOff x="1503604" y="5164177"/>
              <a:chExt cx="1522514" cy="1225057"/>
            </a:xfrm>
          </p:grpSpPr>
          <p:sp>
            <p:nvSpPr>
              <p:cNvPr id="78" name="TextBox 77">
                <a:extLst>
                  <a:ext uri="{FF2B5EF4-FFF2-40B4-BE49-F238E27FC236}">
                    <a16:creationId xmlns="" xmlns:a16="http://schemas.microsoft.com/office/drawing/2014/main" id="{E26B85BC-C80F-BF43-9DD0-639607E446E3}"/>
                  </a:ext>
                </a:extLst>
              </p:cNvPr>
              <p:cNvSpPr txBox="1"/>
              <p:nvPr/>
            </p:nvSpPr>
            <p:spPr>
              <a:xfrm>
                <a:off x="1539838" y="5164177"/>
                <a:ext cx="1486280" cy="198740"/>
              </a:xfrm>
              <a:prstGeom prst="rect">
                <a:avLst/>
              </a:prstGeom>
              <a:noFill/>
            </p:spPr>
            <p:txBody>
              <a:bodyPr wrap="square" lIns="0" tIns="0" rIns="0" bIns="0" rtlCol="0">
                <a:spAutoFit/>
              </a:bodyPr>
              <a:lstStyle/>
              <a:p>
                <a:r>
                  <a:rPr lang="en-US" sz="825" dirty="0"/>
                  <a:t>BI Node Test</a:t>
                </a:r>
              </a:p>
            </p:txBody>
          </p:sp>
          <p:pic>
            <p:nvPicPr>
              <p:cNvPr id="79" name="Picture 78" descr="server.png">
                <a:extLst>
                  <a:ext uri="{FF2B5EF4-FFF2-40B4-BE49-F238E27FC236}">
                    <a16:creationId xmlns="" xmlns:a16="http://schemas.microsoft.com/office/drawing/2014/main" id="{3ABE6C1F-D580-824B-A9E6-7A8D4698C2F2}"/>
                  </a:ext>
                </a:extLst>
              </p:cNvPr>
              <p:cNvPicPr>
                <a:picLocks noChangeAspect="1"/>
              </p:cNvPicPr>
              <p:nvPr/>
            </p:nvPicPr>
            <p:blipFill>
              <a:blip r:embed="rId16" cstate="email">
                <a:duotone>
                  <a:prstClr val="black"/>
                  <a:schemeClr val="accent5">
                    <a:tint val="45000"/>
                    <a:satMod val="400000"/>
                  </a:schemeClr>
                </a:duotone>
                <a:extLst>
                  <a:ext uri="{BEBA8EAE-BF5A-486C-A8C5-ECC9F3942E4B}">
                    <a14:imgProps xmlns:a14="http://schemas.microsoft.com/office/drawing/2010/main">
                      <a14:imgLayer r:embed="rId17">
                        <a14:imgEffect>
                          <a14:colorTemperature colorTemp="7200"/>
                        </a14:imgEffect>
                      </a14:imgLayer>
                    </a14:imgProps>
                  </a:ext>
                  <a:ext uri="{28A0092B-C50C-407E-A947-70E740481C1C}">
                    <a14:useLocalDpi xmlns:a14="http://schemas.microsoft.com/office/drawing/2010/main"/>
                  </a:ext>
                </a:extLst>
              </a:blip>
              <a:stretch>
                <a:fillRect/>
              </a:stretch>
            </p:blipFill>
            <p:spPr>
              <a:xfrm>
                <a:off x="1503604" y="5352789"/>
                <a:ext cx="519721" cy="519721"/>
              </a:xfrm>
              <a:prstGeom prst="rect">
                <a:avLst/>
              </a:prstGeom>
            </p:spPr>
          </p:pic>
          <p:pic>
            <p:nvPicPr>
              <p:cNvPr id="80" name="Picture 79" descr="server.png">
                <a:extLst>
                  <a:ext uri="{FF2B5EF4-FFF2-40B4-BE49-F238E27FC236}">
                    <a16:creationId xmlns="" xmlns:a16="http://schemas.microsoft.com/office/drawing/2014/main" id="{57EB58A3-57D1-6349-8CB9-7B80ED3AAB0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90342" y="5352789"/>
                <a:ext cx="519721" cy="519721"/>
              </a:xfrm>
              <a:prstGeom prst="rect">
                <a:avLst/>
              </a:prstGeom>
            </p:spPr>
          </p:pic>
          <p:pic>
            <p:nvPicPr>
              <p:cNvPr id="81" name="Picture 80" descr="server.png">
                <a:extLst>
                  <a:ext uri="{FF2B5EF4-FFF2-40B4-BE49-F238E27FC236}">
                    <a16:creationId xmlns="" xmlns:a16="http://schemas.microsoft.com/office/drawing/2014/main" id="{BDDA477A-3BC0-5943-B514-B2910D636C1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79233" y="5352789"/>
                <a:ext cx="519721" cy="519721"/>
              </a:xfrm>
              <a:prstGeom prst="rect">
                <a:avLst/>
              </a:prstGeom>
            </p:spPr>
          </p:pic>
          <p:sp>
            <p:nvSpPr>
              <p:cNvPr id="82" name="TextBox 81">
                <a:extLst>
                  <a:ext uri="{FF2B5EF4-FFF2-40B4-BE49-F238E27FC236}">
                    <a16:creationId xmlns="" xmlns:a16="http://schemas.microsoft.com/office/drawing/2014/main" id="{9741EC4A-AE94-9F4E-BF44-74765F3F38F3}"/>
                  </a:ext>
                </a:extLst>
              </p:cNvPr>
              <p:cNvSpPr txBox="1"/>
              <p:nvPr/>
            </p:nvSpPr>
            <p:spPr>
              <a:xfrm>
                <a:off x="1908421" y="6100157"/>
                <a:ext cx="891766" cy="289077"/>
              </a:xfrm>
              <a:prstGeom prst="rect">
                <a:avLst/>
              </a:prstGeom>
              <a:noFill/>
            </p:spPr>
            <p:txBody>
              <a:bodyPr wrap="square" lIns="0" tIns="0" rIns="0" bIns="0" rtlCol="0">
                <a:spAutoFit/>
              </a:bodyPr>
              <a:lstStyle/>
              <a:p>
                <a:r>
                  <a:rPr lang="en-US" sz="1200" b="1" i="1" dirty="0"/>
                  <a:t>Test</a:t>
                </a:r>
              </a:p>
            </p:txBody>
          </p:sp>
          <p:pic>
            <p:nvPicPr>
              <p:cNvPr id="83" name="Picture 82" descr="storage_bdr.png">
                <a:extLst>
                  <a:ext uri="{FF2B5EF4-FFF2-40B4-BE49-F238E27FC236}">
                    <a16:creationId xmlns="" xmlns:a16="http://schemas.microsoft.com/office/drawing/2014/main" id="{355B1110-4EC6-B145-BA74-43EACC9A6C17}"/>
                  </a:ext>
                </a:extLst>
              </p:cNvPr>
              <p:cNvPicPr>
                <a:picLocks noChangeAspect="1"/>
              </p:cNvPicPr>
              <p:nvPr/>
            </p:nvPicPr>
            <p:blipFill>
              <a:blip r:embed="rId11" cstate="email">
                <a:extLst>
                  <a:ext uri="{BEBA8EAE-BF5A-486C-A8C5-ECC9F3942E4B}">
                    <a14:imgProps xmlns:a14="http://schemas.microsoft.com/office/drawing/2010/main">
                      <a14:imgLayer r:embed="rId18">
                        <a14:imgEffect>
                          <a14:saturation sat="0"/>
                        </a14:imgEffect>
                      </a14:imgLayer>
                    </a14:imgProps>
                  </a:ext>
                  <a:ext uri="{28A0092B-C50C-407E-A947-70E740481C1C}">
                    <a14:useLocalDpi xmlns:a14="http://schemas.microsoft.com/office/drawing/2010/main"/>
                  </a:ext>
                </a:extLst>
              </a:blip>
              <a:stretch>
                <a:fillRect/>
              </a:stretch>
            </p:blipFill>
            <p:spPr>
              <a:xfrm>
                <a:off x="2164651" y="5632400"/>
                <a:ext cx="535634" cy="535634"/>
              </a:xfrm>
              <a:prstGeom prst="rect">
                <a:avLst/>
              </a:prstGeom>
            </p:spPr>
          </p:pic>
          <p:pic>
            <p:nvPicPr>
              <p:cNvPr id="84" name="Picture 83" descr="storage_bdr.png">
                <a:extLst>
                  <a:ext uri="{FF2B5EF4-FFF2-40B4-BE49-F238E27FC236}">
                    <a16:creationId xmlns="" xmlns:a16="http://schemas.microsoft.com/office/drawing/2014/main" id="{83441B3A-25E5-134B-A039-5AB279244720}"/>
                  </a:ext>
                </a:extLst>
              </p:cNvPr>
              <p:cNvPicPr>
                <a:picLocks noChangeAspect="1"/>
              </p:cNvPicPr>
              <p:nvPr/>
            </p:nvPicPr>
            <p:blipFill>
              <a:blip r:embed="rId11" cstate="email">
                <a:extLst>
                  <a:ext uri="{BEBA8EAE-BF5A-486C-A8C5-ECC9F3942E4B}">
                    <a14:imgProps xmlns:a14="http://schemas.microsoft.com/office/drawing/2010/main">
                      <a14:imgLayer r:embed="rId19">
                        <a14:imgEffect>
                          <a14:saturation sat="0"/>
                        </a14:imgEffect>
                      </a14:imgLayer>
                    </a14:imgProps>
                  </a:ext>
                  <a:ext uri="{28A0092B-C50C-407E-A947-70E740481C1C}">
                    <a14:useLocalDpi xmlns:a14="http://schemas.microsoft.com/office/drawing/2010/main"/>
                  </a:ext>
                </a:extLst>
              </a:blip>
              <a:stretch>
                <a:fillRect/>
              </a:stretch>
            </p:blipFill>
            <p:spPr>
              <a:xfrm>
                <a:off x="1733202" y="5632400"/>
                <a:ext cx="535634" cy="535634"/>
              </a:xfrm>
              <a:prstGeom prst="rect">
                <a:avLst/>
              </a:prstGeom>
            </p:spPr>
          </p:pic>
        </p:grpSp>
        <p:grpSp>
          <p:nvGrpSpPr>
            <p:cNvPr id="55" name="Group 54">
              <a:extLst>
                <a:ext uri="{FF2B5EF4-FFF2-40B4-BE49-F238E27FC236}">
                  <a16:creationId xmlns="" xmlns:a16="http://schemas.microsoft.com/office/drawing/2014/main" id="{3EB1BE9B-211B-A245-9159-162CBC383611}"/>
                </a:ext>
              </a:extLst>
            </p:cNvPr>
            <p:cNvGrpSpPr/>
            <p:nvPr/>
          </p:nvGrpSpPr>
          <p:grpSpPr>
            <a:xfrm>
              <a:off x="1024287" y="899580"/>
              <a:ext cx="7162809" cy="620376"/>
              <a:chOff x="733872" y="1472768"/>
              <a:chExt cx="7162800" cy="620375"/>
            </a:xfrm>
          </p:grpSpPr>
          <p:sp>
            <p:nvSpPr>
              <p:cNvPr id="72" name="Shape 55">
                <a:extLst>
                  <a:ext uri="{FF2B5EF4-FFF2-40B4-BE49-F238E27FC236}">
                    <a16:creationId xmlns="" xmlns:a16="http://schemas.microsoft.com/office/drawing/2014/main" id="{98B720EE-DA5A-964D-AAD7-4CE7D22B96FE}"/>
                  </a:ext>
                </a:extLst>
              </p:cNvPr>
              <p:cNvSpPr>
                <a:spLocks noChangeArrowheads="1"/>
              </p:cNvSpPr>
              <p:nvPr/>
            </p:nvSpPr>
            <p:spPr bwMode="auto">
              <a:xfrm>
                <a:off x="733872" y="1472768"/>
                <a:ext cx="2286000" cy="260493"/>
              </a:xfrm>
              <a:prstGeom prst="rect">
                <a:avLst/>
              </a:prstGeom>
              <a:solidFill>
                <a:schemeClr val="tx2"/>
              </a:solidFill>
              <a:ln>
                <a:noFill/>
                <a:headEnd/>
                <a:tailEnd/>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defTabSz="685800">
                  <a:lnSpc>
                    <a:spcPct val="80000"/>
                  </a:lnSpc>
                </a:pPr>
                <a:r>
                  <a:rPr lang="en-US" sz="1200" b="1" dirty="0">
                    <a:solidFill>
                      <a:schemeClr val="bg1"/>
                    </a:solidFill>
                    <a:cs typeface="Trebuchet MS"/>
                  </a:rPr>
                  <a:t>MARKETING</a:t>
                </a:r>
              </a:p>
            </p:txBody>
          </p:sp>
          <p:sp>
            <p:nvSpPr>
              <p:cNvPr id="73" name="Shape 55">
                <a:extLst>
                  <a:ext uri="{FF2B5EF4-FFF2-40B4-BE49-F238E27FC236}">
                    <a16:creationId xmlns="" xmlns:a16="http://schemas.microsoft.com/office/drawing/2014/main" id="{A6AEE92C-A37C-6142-A6F9-C078E57EDC6C}"/>
                  </a:ext>
                </a:extLst>
              </p:cNvPr>
              <p:cNvSpPr>
                <a:spLocks noChangeArrowheads="1"/>
              </p:cNvSpPr>
              <p:nvPr/>
            </p:nvSpPr>
            <p:spPr bwMode="auto">
              <a:xfrm>
                <a:off x="3172272" y="1472768"/>
                <a:ext cx="2286000" cy="260493"/>
              </a:xfrm>
              <a:prstGeom prst="rect">
                <a:avLst/>
              </a:prstGeom>
              <a:solidFill>
                <a:schemeClr val="tx2"/>
              </a:solidFill>
              <a:ln>
                <a:noFill/>
                <a:headEnd/>
                <a:tailEnd/>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defTabSz="685800">
                  <a:lnSpc>
                    <a:spcPct val="80000"/>
                  </a:lnSpc>
                </a:pPr>
                <a:r>
                  <a:rPr lang="en-US" sz="1200" b="1" dirty="0">
                    <a:solidFill>
                      <a:schemeClr val="bg1"/>
                    </a:solidFill>
                    <a:cs typeface="Trebuchet MS"/>
                  </a:rPr>
                  <a:t>R&amp;D</a:t>
                </a:r>
              </a:p>
            </p:txBody>
          </p:sp>
          <p:sp>
            <p:nvSpPr>
              <p:cNvPr id="74" name="Shape 55">
                <a:extLst>
                  <a:ext uri="{FF2B5EF4-FFF2-40B4-BE49-F238E27FC236}">
                    <a16:creationId xmlns="" xmlns:a16="http://schemas.microsoft.com/office/drawing/2014/main" id="{E18D7A41-517B-D048-9D58-22F25583D6AD}"/>
                  </a:ext>
                </a:extLst>
              </p:cNvPr>
              <p:cNvSpPr>
                <a:spLocks noChangeArrowheads="1"/>
              </p:cNvSpPr>
              <p:nvPr/>
            </p:nvSpPr>
            <p:spPr bwMode="auto">
              <a:xfrm>
                <a:off x="5610672" y="1472768"/>
                <a:ext cx="2286000" cy="260493"/>
              </a:xfrm>
              <a:prstGeom prst="rect">
                <a:avLst/>
              </a:prstGeom>
              <a:solidFill>
                <a:schemeClr val="tx2"/>
              </a:solidFill>
              <a:ln>
                <a:noFill/>
                <a:headEnd/>
                <a:tailEnd/>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defTabSz="685800">
                  <a:lnSpc>
                    <a:spcPct val="80000"/>
                  </a:lnSpc>
                </a:pPr>
                <a:r>
                  <a:rPr lang="en-US" sz="1200" b="1" dirty="0">
                    <a:solidFill>
                      <a:schemeClr val="bg1"/>
                    </a:solidFill>
                    <a:cs typeface="Trebuchet MS"/>
                  </a:rPr>
                  <a:t>MANUFACTURING</a:t>
                </a:r>
              </a:p>
            </p:txBody>
          </p:sp>
          <p:sp>
            <p:nvSpPr>
              <p:cNvPr id="75" name="Shape 55">
                <a:extLst>
                  <a:ext uri="{FF2B5EF4-FFF2-40B4-BE49-F238E27FC236}">
                    <a16:creationId xmlns="" xmlns:a16="http://schemas.microsoft.com/office/drawing/2014/main" id="{54A598D3-E653-464E-B66A-049DDCAB7D83}"/>
                  </a:ext>
                </a:extLst>
              </p:cNvPr>
              <p:cNvSpPr>
                <a:spLocks noChangeArrowheads="1"/>
              </p:cNvSpPr>
              <p:nvPr/>
            </p:nvSpPr>
            <p:spPr bwMode="auto">
              <a:xfrm>
                <a:off x="733872" y="1804474"/>
                <a:ext cx="2286000" cy="288669"/>
              </a:xfrm>
              <a:prstGeom prst="rect">
                <a:avLst/>
              </a:prstGeom>
              <a:solidFill>
                <a:schemeClr val="accent6"/>
              </a:solidFill>
              <a:ln>
                <a:noFill/>
                <a:headEnd/>
                <a:tailEnd/>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defTabSz="685800">
                  <a:lnSpc>
                    <a:spcPct val="80000"/>
                  </a:lnSpc>
                </a:pPr>
                <a:r>
                  <a:rPr lang="en-US" sz="825" dirty="0">
                    <a:solidFill>
                      <a:schemeClr val="bg1"/>
                    </a:solidFill>
                    <a:cs typeface="Trebuchet MS"/>
                  </a:rPr>
                  <a:t>360 Customer View</a:t>
                </a:r>
              </a:p>
            </p:txBody>
          </p:sp>
          <p:sp>
            <p:nvSpPr>
              <p:cNvPr id="76" name="Shape 55">
                <a:extLst>
                  <a:ext uri="{FF2B5EF4-FFF2-40B4-BE49-F238E27FC236}">
                    <a16:creationId xmlns="" xmlns:a16="http://schemas.microsoft.com/office/drawing/2014/main" id="{3AA02A06-AD4D-2F45-B181-1D49CFE2AF31}"/>
                  </a:ext>
                </a:extLst>
              </p:cNvPr>
              <p:cNvSpPr>
                <a:spLocks noChangeArrowheads="1"/>
              </p:cNvSpPr>
              <p:nvPr/>
            </p:nvSpPr>
            <p:spPr bwMode="auto">
              <a:xfrm>
                <a:off x="3172272" y="1804474"/>
                <a:ext cx="2286000" cy="288669"/>
              </a:xfrm>
              <a:prstGeom prst="rect">
                <a:avLst/>
              </a:prstGeom>
              <a:solidFill>
                <a:schemeClr val="accent6"/>
              </a:solidFill>
              <a:ln>
                <a:noFill/>
                <a:headEnd/>
                <a:tailEnd/>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defTabSz="685800">
                  <a:lnSpc>
                    <a:spcPct val="80000"/>
                  </a:lnSpc>
                </a:pPr>
                <a:r>
                  <a:rPr lang="en-US" sz="825" dirty="0">
                    <a:solidFill>
                      <a:schemeClr val="bg1"/>
                    </a:solidFill>
                    <a:cs typeface="Trebuchet MS"/>
                  </a:rPr>
                  <a:t>Log Analysis</a:t>
                </a:r>
              </a:p>
            </p:txBody>
          </p:sp>
          <p:sp>
            <p:nvSpPr>
              <p:cNvPr id="77" name="Shape 55">
                <a:extLst>
                  <a:ext uri="{FF2B5EF4-FFF2-40B4-BE49-F238E27FC236}">
                    <a16:creationId xmlns="" xmlns:a16="http://schemas.microsoft.com/office/drawing/2014/main" id="{A1C87E2D-5E73-F046-AA75-24124FF12AD6}"/>
                  </a:ext>
                </a:extLst>
              </p:cNvPr>
              <p:cNvSpPr>
                <a:spLocks noChangeArrowheads="1"/>
              </p:cNvSpPr>
              <p:nvPr/>
            </p:nvSpPr>
            <p:spPr bwMode="auto">
              <a:xfrm>
                <a:off x="5610672" y="1804474"/>
                <a:ext cx="2286000" cy="288669"/>
              </a:xfrm>
              <a:prstGeom prst="rect">
                <a:avLst/>
              </a:prstGeom>
              <a:solidFill>
                <a:schemeClr val="accent6"/>
              </a:solidFill>
              <a:ln>
                <a:noFill/>
                <a:headEnd/>
                <a:tailEnd/>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defTabSz="685800">
                  <a:lnSpc>
                    <a:spcPct val="80000"/>
                  </a:lnSpc>
                </a:pPr>
                <a:r>
                  <a:rPr lang="en-US" sz="825" dirty="0">
                    <a:solidFill>
                      <a:schemeClr val="bg1"/>
                    </a:solidFill>
                    <a:cs typeface="Trebuchet MS"/>
                  </a:rPr>
                  <a:t>Predictive Maintenance</a:t>
                </a:r>
              </a:p>
            </p:txBody>
          </p:sp>
        </p:grpSp>
        <p:sp>
          <p:nvSpPr>
            <p:cNvPr id="56" name="Oval 55">
              <a:extLst>
                <a:ext uri="{FF2B5EF4-FFF2-40B4-BE49-F238E27FC236}">
                  <a16:creationId xmlns="" xmlns:a16="http://schemas.microsoft.com/office/drawing/2014/main" id="{6111486B-6B0C-6244-B394-757CCA987A94}"/>
                </a:ext>
              </a:extLst>
            </p:cNvPr>
            <p:cNvSpPr/>
            <p:nvPr/>
          </p:nvSpPr>
          <p:spPr>
            <a:xfrm>
              <a:off x="6928864" y="3960699"/>
              <a:ext cx="858559" cy="819574"/>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750" b="1" dirty="0"/>
                <a:t>LOCAL ADMINS</a:t>
              </a:r>
            </a:p>
          </p:txBody>
        </p:sp>
        <p:sp>
          <p:nvSpPr>
            <p:cNvPr id="57" name="TextBox 56">
              <a:extLst>
                <a:ext uri="{FF2B5EF4-FFF2-40B4-BE49-F238E27FC236}">
                  <a16:creationId xmlns="" xmlns:a16="http://schemas.microsoft.com/office/drawing/2014/main" id="{B7941022-0AF9-D044-8947-6D54DACB681B}"/>
                </a:ext>
              </a:extLst>
            </p:cNvPr>
            <p:cNvSpPr txBox="1"/>
            <p:nvPr/>
          </p:nvSpPr>
          <p:spPr>
            <a:xfrm>
              <a:off x="-179704" y="1080482"/>
              <a:ext cx="1094106" cy="346893"/>
            </a:xfrm>
            <a:prstGeom prst="rect">
              <a:avLst/>
            </a:prstGeom>
            <a:noFill/>
          </p:spPr>
          <p:txBody>
            <a:bodyPr wrap="square" lIns="0" tIns="0" rIns="0" bIns="0" rtlCol="0">
              <a:spAutoFit/>
            </a:bodyPr>
            <a:lstStyle/>
            <a:p>
              <a:pPr algn="ctr">
                <a:lnSpc>
                  <a:spcPct val="80000"/>
                </a:lnSpc>
              </a:pPr>
              <a:r>
                <a:rPr lang="en-US" sz="900" dirty="0">
                  <a:solidFill>
                    <a:srgbClr val="CF1900"/>
                  </a:solidFill>
                </a:rPr>
                <a:t>Waiting for Environments</a:t>
              </a:r>
            </a:p>
          </p:txBody>
        </p:sp>
        <p:pic>
          <p:nvPicPr>
            <p:cNvPr id="58" name="Picture 57" descr="hive.png">
              <a:extLst>
                <a:ext uri="{FF2B5EF4-FFF2-40B4-BE49-F238E27FC236}">
                  <a16:creationId xmlns="" xmlns:a16="http://schemas.microsoft.com/office/drawing/2014/main" id="{1E122828-56BD-FF48-9D62-6E2EE00BBA3B}"/>
                </a:ext>
              </a:extLst>
            </p:cNvPr>
            <p:cNvPicPr>
              <a:picLocks noChangeAspect="1"/>
            </p:cNvPicPr>
            <p:nvPr/>
          </p:nvPicPr>
          <p:blipFill>
            <a:blip r:embed="rId20" cstate="email">
              <a:extLst>
                <a:ext uri="{28A0092B-C50C-407E-A947-70E740481C1C}">
                  <a14:useLocalDpi xmlns:a14="http://schemas.microsoft.com/office/drawing/2010/main"/>
                </a:ext>
              </a:extLst>
            </a:blip>
            <a:stretch>
              <a:fillRect/>
            </a:stretch>
          </p:blipFill>
          <p:spPr>
            <a:xfrm>
              <a:off x="996930" y="1509125"/>
              <a:ext cx="748616" cy="575133"/>
            </a:xfrm>
            <a:prstGeom prst="rect">
              <a:avLst/>
            </a:prstGeom>
          </p:spPr>
        </p:pic>
        <p:pic>
          <p:nvPicPr>
            <p:cNvPr id="59" name="Picture 58" descr="pig.png">
              <a:extLst>
                <a:ext uri="{FF2B5EF4-FFF2-40B4-BE49-F238E27FC236}">
                  <a16:creationId xmlns="" xmlns:a16="http://schemas.microsoft.com/office/drawing/2014/main" id="{32A0A447-2EF6-594C-971A-C15C78590723}"/>
                </a:ext>
              </a:extLst>
            </p:cNvPr>
            <p:cNvPicPr>
              <a:picLocks noChangeAspect="1"/>
            </p:cNvPicPr>
            <p:nvPr/>
          </p:nvPicPr>
          <p:blipFill>
            <a:blip r:embed="rId21" cstate="email">
              <a:extLst>
                <a:ext uri="{28A0092B-C50C-407E-A947-70E740481C1C}">
                  <a14:useLocalDpi xmlns:a14="http://schemas.microsoft.com/office/drawing/2010/main"/>
                </a:ext>
              </a:extLst>
            </a:blip>
            <a:stretch>
              <a:fillRect/>
            </a:stretch>
          </p:blipFill>
          <p:spPr>
            <a:xfrm>
              <a:off x="2646769" y="1522664"/>
              <a:ext cx="859154" cy="660057"/>
            </a:xfrm>
            <a:prstGeom prst="rect">
              <a:avLst/>
            </a:prstGeom>
          </p:spPr>
        </p:pic>
        <p:pic>
          <p:nvPicPr>
            <p:cNvPr id="60" name="Picture 59" descr="oozie.png">
              <a:extLst>
                <a:ext uri="{FF2B5EF4-FFF2-40B4-BE49-F238E27FC236}">
                  <a16:creationId xmlns="" xmlns:a16="http://schemas.microsoft.com/office/drawing/2014/main" id="{82FFCDBD-EEDB-5C46-B8A1-2FF36595795C}"/>
                </a:ext>
              </a:extLst>
            </p:cNvPr>
            <p:cNvPicPr>
              <a:picLocks noChangeAspect="1"/>
            </p:cNvPicPr>
            <p:nvPr/>
          </p:nvPicPr>
          <p:blipFill>
            <a:blip r:embed="rId22" cstate="email">
              <a:extLst>
                <a:ext uri="{28A0092B-C50C-407E-A947-70E740481C1C}">
                  <a14:useLocalDpi xmlns:a14="http://schemas.microsoft.com/office/drawing/2010/main"/>
                </a:ext>
              </a:extLst>
            </a:blip>
            <a:stretch>
              <a:fillRect/>
            </a:stretch>
          </p:blipFill>
          <p:spPr>
            <a:xfrm>
              <a:off x="1793708" y="1581844"/>
              <a:ext cx="1023450" cy="786276"/>
            </a:xfrm>
            <a:prstGeom prst="rect">
              <a:avLst/>
            </a:prstGeom>
          </p:spPr>
        </p:pic>
        <p:pic>
          <p:nvPicPr>
            <p:cNvPr id="62" name="Picture 61" descr="kafka.png">
              <a:extLst>
                <a:ext uri="{FF2B5EF4-FFF2-40B4-BE49-F238E27FC236}">
                  <a16:creationId xmlns="" xmlns:a16="http://schemas.microsoft.com/office/drawing/2014/main" id="{8F69E8DF-283F-1845-91C9-DB11A2E915C9}"/>
                </a:ext>
              </a:extLst>
            </p:cNvPr>
            <p:cNvPicPr>
              <a:picLocks noChangeAspect="1"/>
            </p:cNvPicPr>
            <p:nvPr/>
          </p:nvPicPr>
          <p:blipFill>
            <a:blip r:embed="rId23" cstate="email">
              <a:extLst>
                <a:ext uri="{28A0092B-C50C-407E-A947-70E740481C1C}">
                  <a14:useLocalDpi xmlns:a14="http://schemas.microsoft.com/office/drawing/2010/main"/>
                </a:ext>
              </a:extLst>
            </a:blip>
            <a:stretch>
              <a:fillRect/>
            </a:stretch>
          </p:blipFill>
          <p:spPr>
            <a:xfrm>
              <a:off x="3623576" y="1474396"/>
              <a:ext cx="880927" cy="676783"/>
            </a:xfrm>
            <a:prstGeom prst="rect">
              <a:avLst/>
            </a:prstGeom>
          </p:spPr>
        </p:pic>
        <p:pic>
          <p:nvPicPr>
            <p:cNvPr id="63" name="Picture 62" descr="spark.png">
              <a:extLst>
                <a:ext uri="{FF2B5EF4-FFF2-40B4-BE49-F238E27FC236}">
                  <a16:creationId xmlns="" xmlns:a16="http://schemas.microsoft.com/office/drawing/2014/main" id="{A2E7D267-72B1-4744-9572-4C6C87BC7FEB}"/>
                </a:ext>
              </a:extLst>
            </p:cNvPr>
            <p:cNvPicPr>
              <a:picLocks noChangeAspect="1"/>
            </p:cNvPicPr>
            <p:nvPr/>
          </p:nvPicPr>
          <p:blipFill>
            <a:blip r:embed="rId24" cstate="email">
              <a:extLst>
                <a:ext uri="{28A0092B-C50C-407E-A947-70E740481C1C}">
                  <a14:useLocalDpi xmlns:a14="http://schemas.microsoft.com/office/drawing/2010/main"/>
                </a:ext>
              </a:extLst>
            </a:blip>
            <a:stretch>
              <a:fillRect/>
            </a:stretch>
          </p:blipFill>
          <p:spPr>
            <a:xfrm>
              <a:off x="6334057" y="1293405"/>
              <a:ext cx="1310232" cy="1006602"/>
            </a:xfrm>
            <a:prstGeom prst="rect">
              <a:avLst/>
            </a:prstGeom>
          </p:spPr>
        </p:pic>
        <p:pic>
          <p:nvPicPr>
            <p:cNvPr id="64" name="Picture 63" descr="r.png">
              <a:extLst>
                <a:ext uri="{FF2B5EF4-FFF2-40B4-BE49-F238E27FC236}">
                  <a16:creationId xmlns="" xmlns:a16="http://schemas.microsoft.com/office/drawing/2014/main" id="{2124F05F-E9EA-8C42-8625-F5AE5F12EFFF}"/>
                </a:ext>
              </a:extLst>
            </p:cNvPr>
            <p:cNvPicPr>
              <a:picLocks noChangeAspect="1"/>
            </p:cNvPicPr>
            <p:nvPr/>
          </p:nvPicPr>
          <p:blipFill>
            <a:blip r:embed="rId25" cstate="email">
              <a:extLst>
                <a:ext uri="{28A0092B-C50C-407E-A947-70E740481C1C}">
                  <a14:useLocalDpi xmlns:a14="http://schemas.microsoft.com/office/drawing/2010/main"/>
                </a:ext>
              </a:extLst>
            </a:blip>
            <a:stretch>
              <a:fillRect/>
            </a:stretch>
          </p:blipFill>
          <p:spPr>
            <a:xfrm>
              <a:off x="7361330" y="1488125"/>
              <a:ext cx="795577" cy="611213"/>
            </a:xfrm>
            <a:prstGeom prst="rect">
              <a:avLst/>
            </a:prstGeom>
          </p:spPr>
        </p:pic>
        <p:pic>
          <p:nvPicPr>
            <p:cNvPr id="65" name="Picture 64" descr="spark.png">
              <a:extLst>
                <a:ext uri="{FF2B5EF4-FFF2-40B4-BE49-F238E27FC236}">
                  <a16:creationId xmlns="" xmlns:a16="http://schemas.microsoft.com/office/drawing/2014/main" id="{EE7018FE-CA9D-6549-996C-A50B321A1C70}"/>
                </a:ext>
              </a:extLst>
            </p:cNvPr>
            <p:cNvPicPr>
              <a:picLocks noChangeAspect="1"/>
            </p:cNvPicPr>
            <p:nvPr/>
          </p:nvPicPr>
          <p:blipFill>
            <a:blip r:embed="rId24" cstate="email">
              <a:extLst>
                <a:ext uri="{28A0092B-C50C-407E-A947-70E740481C1C}">
                  <a14:useLocalDpi xmlns:a14="http://schemas.microsoft.com/office/drawing/2010/main"/>
                </a:ext>
              </a:extLst>
            </a:blip>
            <a:stretch>
              <a:fillRect/>
            </a:stretch>
          </p:blipFill>
          <p:spPr>
            <a:xfrm>
              <a:off x="4319094" y="1278463"/>
              <a:ext cx="1310232" cy="1006602"/>
            </a:xfrm>
            <a:prstGeom prst="rect">
              <a:avLst/>
            </a:prstGeom>
          </p:spPr>
        </p:pic>
        <p:cxnSp>
          <p:nvCxnSpPr>
            <p:cNvPr id="66" name="Straight Arrow Connector 65">
              <a:extLst>
                <a:ext uri="{FF2B5EF4-FFF2-40B4-BE49-F238E27FC236}">
                  <a16:creationId xmlns="" xmlns:a16="http://schemas.microsoft.com/office/drawing/2014/main" id="{74D98305-5908-0C4B-AC28-F197131BAE4A}"/>
                </a:ext>
              </a:extLst>
            </p:cNvPr>
            <p:cNvCxnSpPr/>
            <p:nvPr/>
          </p:nvCxnSpPr>
          <p:spPr>
            <a:xfrm flipH="1">
              <a:off x="1072683" y="2223178"/>
              <a:ext cx="7027927" cy="0"/>
            </a:xfrm>
            <a:prstGeom prst="straightConnector1">
              <a:avLst/>
            </a:prstGeom>
            <a:ln w="6350" cmpd="sng">
              <a:solidFill>
                <a:schemeClr val="accent6"/>
              </a:solidFill>
              <a:prstDash val="sysDash"/>
              <a:headEnd type="none"/>
              <a:tailEnd type="none"/>
            </a:ln>
            <a:effectLst/>
          </p:spPr>
          <p:style>
            <a:lnRef idx="2">
              <a:schemeClr val="accent1"/>
            </a:lnRef>
            <a:fillRef idx="0">
              <a:schemeClr val="accent1"/>
            </a:fillRef>
            <a:effectRef idx="1">
              <a:schemeClr val="accent1"/>
            </a:effectRef>
            <a:fontRef idx="minor">
              <a:schemeClr val="tx1"/>
            </a:fontRef>
          </p:style>
        </p:cxnSp>
        <p:pic>
          <p:nvPicPr>
            <p:cNvPr id="67" name="Picture 66" descr="2.png">
              <a:extLst>
                <a:ext uri="{FF2B5EF4-FFF2-40B4-BE49-F238E27FC236}">
                  <a16:creationId xmlns="" xmlns:a16="http://schemas.microsoft.com/office/drawing/2014/main" id="{485C5F61-6E28-0E49-973F-F302E80274AB}"/>
                </a:ext>
              </a:extLst>
            </p:cNvPr>
            <p:cNvPicPr>
              <a:picLocks noChangeAspect="1"/>
            </p:cNvPicPr>
            <p:nvPr/>
          </p:nvPicPr>
          <p:blipFill>
            <a:blip r:embed="rId26" cstate="email">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2492939" y="2343977"/>
              <a:ext cx="446580" cy="349145"/>
            </a:xfrm>
            <a:prstGeom prst="rect">
              <a:avLst/>
            </a:prstGeom>
          </p:spPr>
        </p:pic>
        <p:pic>
          <p:nvPicPr>
            <p:cNvPr id="68" name="Picture 67" descr="2.png">
              <a:extLst>
                <a:ext uri="{FF2B5EF4-FFF2-40B4-BE49-F238E27FC236}">
                  <a16:creationId xmlns="" xmlns:a16="http://schemas.microsoft.com/office/drawing/2014/main" id="{6DD91E60-58CA-C342-9EAD-6F802982F953}"/>
                </a:ext>
              </a:extLst>
            </p:cNvPr>
            <p:cNvPicPr>
              <a:picLocks noChangeAspect="1"/>
            </p:cNvPicPr>
            <p:nvPr/>
          </p:nvPicPr>
          <p:blipFill>
            <a:blip r:embed="rId26" cstate="email">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2322474" y="4472754"/>
              <a:ext cx="446580" cy="349145"/>
            </a:xfrm>
            <a:prstGeom prst="rect">
              <a:avLst/>
            </a:prstGeom>
          </p:spPr>
        </p:pic>
        <p:pic>
          <p:nvPicPr>
            <p:cNvPr id="69" name="Picture 68" descr="2.png">
              <a:extLst>
                <a:ext uri="{FF2B5EF4-FFF2-40B4-BE49-F238E27FC236}">
                  <a16:creationId xmlns="" xmlns:a16="http://schemas.microsoft.com/office/drawing/2014/main" id="{FAFF52B3-D365-6F4D-B715-DF99C7C5475F}"/>
                </a:ext>
              </a:extLst>
            </p:cNvPr>
            <p:cNvPicPr>
              <a:picLocks noChangeAspect="1"/>
            </p:cNvPicPr>
            <p:nvPr/>
          </p:nvPicPr>
          <p:blipFill>
            <a:blip r:embed="rId26" cstate="email">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4884767" y="2343977"/>
              <a:ext cx="446580" cy="349145"/>
            </a:xfrm>
            <a:prstGeom prst="rect">
              <a:avLst/>
            </a:prstGeom>
          </p:spPr>
        </p:pic>
        <p:pic>
          <p:nvPicPr>
            <p:cNvPr id="70" name="Picture 69" descr="2.png">
              <a:extLst>
                <a:ext uri="{FF2B5EF4-FFF2-40B4-BE49-F238E27FC236}">
                  <a16:creationId xmlns="" xmlns:a16="http://schemas.microsoft.com/office/drawing/2014/main" id="{59389F05-6BD5-784F-BBE8-8ED0164C55BE}"/>
                </a:ext>
              </a:extLst>
            </p:cNvPr>
            <p:cNvPicPr>
              <a:picLocks noChangeAspect="1"/>
            </p:cNvPicPr>
            <p:nvPr/>
          </p:nvPicPr>
          <p:blipFill>
            <a:blip r:embed="rId26" cstate="email">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7478639" y="2343977"/>
              <a:ext cx="446580" cy="349145"/>
            </a:xfrm>
            <a:prstGeom prst="rect">
              <a:avLst/>
            </a:prstGeom>
          </p:spPr>
        </p:pic>
        <p:pic>
          <p:nvPicPr>
            <p:cNvPr id="71" name="Picture 70" descr="2.png">
              <a:extLst>
                <a:ext uri="{FF2B5EF4-FFF2-40B4-BE49-F238E27FC236}">
                  <a16:creationId xmlns="" xmlns:a16="http://schemas.microsoft.com/office/drawing/2014/main" id="{2F7C45F3-43BD-214C-AFA0-ACC737E6246A}"/>
                </a:ext>
              </a:extLst>
            </p:cNvPr>
            <p:cNvPicPr>
              <a:picLocks noChangeAspect="1"/>
            </p:cNvPicPr>
            <p:nvPr/>
          </p:nvPicPr>
          <p:blipFill>
            <a:blip r:embed="rId26" cstate="email">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6609196" y="4807525"/>
              <a:ext cx="446580" cy="349145"/>
            </a:xfrm>
            <a:prstGeom prst="rect">
              <a:avLst/>
            </a:prstGeom>
          </p:spPr>
        </p:pic>
      </p:grpSp>
      <p:sp>
        <p:nvSpPr>
          <p:cNvPr id="107" name="Content Placeholder 8">
            <a:extLst>
              <a:ext uri="{FF2B5EF4-FFF2-40B4-BE49-F238E27FC236}">
                <a16:creationId xmlns="" xmlns:a16="http://schemas.microsoft.com/office/drawing/2014/main" id="{D830231A-55A3-A349-A4F9-BDAD65FBCE3C}"/>
              </a:ext>
            </a:extLst>
          </p:cNvPr>
          <p:cNvSpPr txBox="1">
            <a:spLocks/>
          </p:cNvSpPr>
          <p:nvPr/>
        </p:nvSpPr>
        <p:spPr>
          <a:xfrm>
            <a:off x="6666637" y="1175662"/>
            <a:ext cx="2246588" cy="2916439"/>
          </a:xfrm>
          <a:prstGeom prst="rect">
            <a:avLst/>
          </a:prstGeom>
          <a:solidFill>
            <a:schemeClr val="tx2"/>
          </a:solidFill>
          <a:ln>
            <a:solidFill>
              <a:schemeClr val="bg2"/>
            </a:solidFill>
          </a:ln>
        </p:spPr>
        <p:style>
          <a:lnRef idx="3">
            <a:schemeClr val="lt1"/>
          </a:lnRef>
          <a:fillRef idx="1">
            <a:schemeClr val="dk1"/>
          </a:fillRef>
          <a:effectRef idx="1">
            <a:schemeClr val="dk1"/>
          </a:effectRef>
          <a:fontRef idx="minor">
            <a:schemeClr val="lt1"/>
          </a:fontRef>
        </p:style>
        <p:txBody>
          <a:bodyPr wrap="square" rtlCol="0">
            <a:spAutoFit/>
          </a:bodyPr>
          <a:lstStyle>
            <a:lvl1pPr marL="182880" indent="-182880" algn="l" defTabSz="914400" rtl="0" eaLnBrk="1" latinLnBrk="0" hangingPunct="1">
              <a:lnSpc>
                <a:spcPct val="90000"/>
              </a:lnSpc>
              <a:spcBef>
                <a:spcPts val="1200"/>
              </a:spcBef>
              <a:buClr>
                <a:schemeClr val="tx1"/>
              </a:buClr>
              <a:buFont typeface="Arial" panose="020B0604020202020204" pitchFamily="34" charset="0"/>
              <a:buChar char="–"/>
              <a:defRPr sz="1800" kern="1200">
                <a:solidFill>
                  <a:schemeClr val="lt1"/>
                </a:solidFill>
                <a:latin typeface="+mn-lt"/>
                <a:ea typeface="+mn-ea"/>
                <a:cs typeface="+mn-cs"/>
              </a:defRPr>
            </a:lvl1pPr>
            <a:lvl2pPr marL="411480" indent="-182880" algn="l" defTabSz="914400" rtl="0" eaLnBrk="1" latinLnBrk="0" hangingPunct="1">
              <a:lnSpc>
                <a:spcPct val="90000"/>
              </a:lnSpc>
              <a:spcBef>
                <a:spcPts val="800"/>
              </a:spcBef>
              <a:buClr>
                <a:schemeClr val="tx1"/>
              </a:buClr>
              <a:buFont typeface="Arial" panose="020B0604020202020204" pitchFamily="34" charset="0"/>
              <a:buChar char="–"/>
              <a:defRPr sz="1600" kern="1200">
                <a:solidFill>
                  <a:schemeClr val="lt1"/>
                </a:solidFill>
                <a:latin typeface="+mn-lt"/>
                <a:ea typeface="+mn-ea"/>
                <a:cs typeface="+mn-cs"/>
              </a:defRPr>
            </a:lvl2pPr>
            <a:lvl3pPr marL="548640" indent="-137160" algn="l" defTabSz="914400" rtl="0" eaLnBrk="1" latinLnBrk="0" hangingPunct="1">
              <a:lnSpc>
                <a:spcPct val="90000"/>
              </a:lnSpc>
              <a:spcBef>
                <a:spcPts val="600"/>
              </a:spcBef>
              <a:buClr>
                <a:schemeClr val="tx1"/>
              </a:buClr>
              <a:buFont typeface="Arial" panose="020B0604020202020204" pitchFamily="34" charset="0"/>
              <a:buChar char="–"/>
              <a:defRPr sz="1400" kern="1200">
                <a:solidFill>
                  <a:schemeClr val="lt1"/>
                </a:solidFill>
                <a:latin typeface="+mn-lt"/>
                <a:ea typeface="+mn-ea"/>
                <a:cs typeface="+mn-cs"/>
              </a:defRPr>
            </a:lvl3pPr>
            <a:lvl4pPr marL="731520" indent="-137160" algn="l" defTabSz="914400" rtl="0" eaLnBrk="1" latinLnBrk="0" hangingPunct="1">
              <a:lnSpc>
                <a:spcPct val="90000"/>
              </a:lnSpc>
              <a:spcBef>
                <a:spcPts val="600"/>
              </a:spcBef>
              <a:buClr>
                <a:schemeClr val="tx1"/>
              </a:buClr>
              <a:buFont typeface="Arial" panose="020B0604020202020204" pitchFamily="34" charset="0"/>
              <a:buChar char="–"/>
              <a:defRPr sz="1200" kern="1200">
                <a:solidFill>
                  <a:schemeClr val="lt1"/>
                </a:solidFill>
                <a:latin typeface="+mn-lt"/>
                <a:ea typeface="+mn-ea"/>
                <a:cs typeface="+mn-cs"/>
              </a:defRPr>
            </a:lvl4pPr>
            <a:lvl5pPr marL="868680" indent="-137160" algn="l" defTabSz="914400" rtl="0" eaLnBrk="1" latinLnBrk="0" hangingPunct="1">
              <a:lnSpc>
                <a:spcPct val="90000"/>
              </a:lnSpc>
              <a:spcBef>
                <a:spcPts val="600"/>
              </a:spcBef>
              <a:buClr>
                <a:schemeClr val="tx1"/>
              </a:buClr>
              <a:buFont typeface="Arial" panose="020B0604020202020204" pitchFamily="34" charset="0"/>
              <a:buChar char="–"/>
              <a:defRPr sz="1200" kern="1200">
                <a:solidFill>
                  <a:schemeClr val="lt1"/>
                </a:solidFill>
                <a:latin typeface="+mn-lt"/>
                <a:ea typeface="+mn-ea"/>
                <a:cs typeface="+mn-cs"/>
              </a:defRPr>
            </a:lvl5pPr>
            <a:lvl6pPr marL="1051560" indent="-137160" algn="l" defTabSz="914400" rtl="0" eaLnBrk="1" latinLnBrk="0" hangingPunct="1">
              <a:lnSpc>
                <a:spcPct val="90000"/>
              </a:lnSpc>
              <a:spcBef>
                <a:spcPts val="600"/>
              </a:spcBef>
              <a:buClr>
                <a:schemeClr val="tx1"/>
              </a:buClr>
              <a:buFont typeface="Arial" panose="020B0604020202020204" pitchFamily="34" charset="0"/>
              <a:buChar char="–"/>
              <a:defRPr sz="1200" kern="1200">
                <a:solidFill>
                  <a:schemeClr val="lt1"/>
                </a:solidFill>
                <a:latin typeface="+mn-lt"/>
                <a:ea typeface="+mn-ea"/>
                <a:cs typeface="+mn-cs"/>
              </a:defRPr>
            </a:lvl6pPr>
            <a:lvl7pPr marL="1188720" indent="-137160" algn="l" defTabSz="914400" rtl="0" eaLnBrk="1" latinLnBrk="0" hangingPunct="1">
              <a:lnSpc>
                <a:spcPct val="90000"/>
              </a:lnSpc>
              <a:spcBef>
                <a:spcPts val="600"/>
              </a:spcBef>
              <a:buClr>
                <a:schemeClr val="tx1"/>
              </a:buClr>
              <a:buFont typeface="Arial" panose="020B0604020202020204" pitchFamily="34" charset="0"/>
              <a:buChar char="–"/>
              <a:defRPr sz="1200" kern="1200">
                <a:solidFill>
                  <a:schemeClr val="lt1"/>
                </a:solidFill>
                <a:latin typeface="+mn-lt"/>
                <a:ea typeface="+mn-ea"/>
                <a:cs typeface="+mn-cs"/>
              </a:defRPr>
            </a:lvl7pPr>
            <a:lvl8pPr marL="1371600" indent="-137160" algn="l" defTabSz="914400" rtl="0" eaLnBrk="1" latinLnBrk="0" hangingPunct="1">
              <a:lnSpc>
                <a:spcPct val="90000"/>
              </a:lnSpc>
              <a:spcBef>
                <a:spcPts val="600"/>
              </a:spcBef>
              <a:buClr>
                <a:schemeClr val="tx1"/>
              </a:buClr>
              <a:buFont typeface="Arial" panose="020B0604020202020204" pitchFamily="34" charset="0"/>
              <a:buChar char="–"/>
              <a:defRPr sz="1200" kern="1200">
                <a:solidFill>
                  <a:schemeClr val="lt1"/>
                </a:solidFill>
                <a:latin typeface="+mn-lt"/>
                <a:ea typeface="+mn-ea"/>
                <a:cs typeface="+mn-cs"/>
              </a:defRPr>
            </a:lvl8pPr>
            <a:lvl9pPr marL="1554480" indent="-137160" algn="l" defTabSz="914400" rtl="0" eaLnBrk="1" latinLnBrk="0" hangingPunct="1">
              <a:lnSpc>
                <a:spcPct val="90000"/>
              </a:lnSpc>
              <a:spcBef>
                <a:spcPts val="600"/>
              </a:spcBef>
              <a:buClr>
                <a:schemeClr val="tx1"/>
              </a:buClr>
              <a:buFont typeface="Arial" panose="020B0604020202020204" pitchFamily="34" charset="0"/>
              <a:buChar char="–"/>
              <a:defRPr sz="1200" kern="1200">
                <a:solidFill>
                  <a:schemeClr val="lt1"/>
                </a:solidFill>
                <a:latin typeface="+mn-lt"/>
                <a:ea typeface="+mn-ea"/>
                <a:cs typeface="+mn-cs"/>
              </a:defRPr>
            </a:lvl9pPr>
          </a:lstStyle>
          <a:p>
            <a:pPr marL="0" defTabSz="342900"/>
            <a:endParaRPr lang="en-US" sz="1350" b="1" i="1" dirty="0">
              <a:solidFill>
                <a:prstClr val="white"/>
              </a:solidFill>
              <a:latin typeface="Calibri"/>
            </a:endParaRPr>
          </a:p>
          <a:p>
            <a:pPr marL="0" indent="0" algn="ctr" defTabSz="342900">
              <a:spcBef>
                <a:spcPts val="0"/>
              </a:spcBef>
              <a:buNone/>
            </a:pPr>
            <a:r>
              <a:rPr lang="en-US" sz="1500" b="1" dirty="0">
                <a:solidFill>
                  <a:prstClr val="white"/>
                </a:solidFill>
                <a:latin typeface="Calibri"/>
              </a:rPr>
              <a:t>Complexity and</a:t>
            </a:r>
          </a:p>
          <a:p>
            <a:pPr marL="0" indent="0" algn="ctr" defTabSz="342900">
              <a:spcBef>
                <a:spcPts val="0"/>
              </a:spcBef>
              <a:buNone/>
            </a:pPr>
            <a:r>
              <a:rPr lang="en-US" sz="1500" b="1" dirty="0">
                <a:solidFill>
                  <a:prstClr val="white"/>
                </a:solidFill>
                <a:latin typeface="Calibri"/>
              </a:rPr>
              <a:t>Inefficiency</a:t>
            </a:r>
          </a:p>
          <a:p>
            <a:pPr marL="0" indent="0" algn="ctr" defTabSz="342900">
              <a:spcBef>
                <a:spcPts val="0"/>
              </a:spcBef>
              <a:buNone/>
            </a:pPr>
            <a:endParaRPr lang="en-US" sz="1500" b="1" dirty="0">
              <a:solidFill>
                <a:prstClr val="white"/>
              </a:solidFill>
              <a:latin typeface="Calibri"/>
            </a:endParaRPr>
          </a:p>
          <a:p>
            <a:pPr marL="0" indent="0" algn="ctr" defTabSz="342900">
              <a:spcBef>
                <a:spcPts val="0"/>
              </a:spcBef>
              <a:buNone/>
            </a:pPr>
            <a:r>
              <a:rPr lang="en-US" sz="1500" b="1" dirty="0">
                <a:solidFill>
                  <a:prstClr val="white"/>
                </a:solidFill>
                <a:latin typeface="Calibri"/>
              </a:rPr>
              <a:t>Inconsistency, lack </a:t>
            </a:r>
          </a:p>
          <a:p>
            <a:pPr marL="0" indent="0" algn="ctr" defTabSz="342900">
              <a:spcBef>
                <a:spcPts val="0"/>
              </a:spcBef>
              <a:buNone/>
            </a:pPr>
            <a:r>
              <a:rPr lang="en-US" sz="1500" b="1" dirty="0">
                <a:solidFill>
                  <a:prstClr val="white"/>
                </a:solidFill>
                <a:latin typeface="Calibri"/>
              </a:rPr>
              <a:t>of data governance</a:t>
            </a:r>
          </a:p>
          <a:p>
            <a:pPr marL="0" indent="0" algn="ctr" defTabSz="342900">
              <a:spcBef>
                <a:spcPts val="0"/>
              </a:spcBef>
              <a:buNone/>
            </a:pPr>
            <a:endParaRPr lang="en-US" sz="1500" b="1" dirty="0">
              <a:solidFill>
                <a:prstClr val="white"/>
              </a:solidFill>
              <a:latin typeface="Calibri"/>
            </a:endParaRPr>
          </a:p>
          <a:p>
            <a:pPr marL="0" indent="0" algn="ctr" defTabSz="342900">
              <a:spcBef>
                <a:spcPts val="0"/>
              </a:spcBef>
              <a:buNone/>
            </a:pPr>
            <a:r>
              <a:rPr lang="en-US" sz="1500" b="1" dirty="0">
                <a:solidFill>
                  <a:prstClr val="white"/>
                </a:solidFill>
                <a:latin typeface="Calibri"/>
              </a:rPr>
              <a:t>High cost, with limited</a:t>
            </a:r>
          </a:p>
          <a:p>
            <a:pPr marL="0" indent="0" algn="ctr" defTabSz="342900">
              <a:spcBef>
                <a:spcPts val="0"/>
              </a:spcBef>
              <a:buNone/>
            </a:pPr>
            <a:r>
              <a:rPr lang="en-US" sz="1500" b="1" dirty="0">
                <a:solidFill>
                  <a:prstClr val="white"/>
                </a:solidFill>
                <a:latin typeface="Calibri"/>
              </a:rPr>
              <a:t>agility and flexibility</a:t>
            </a:r>
          </a:p>
          <a:p>
            <a:pPr marL="0" indent="0" algn="ctr" defTabSz="342900">
              <a:spcBef>
                <a:spcPts val="0"/>
              </a:spcBef>
              <a:buNone/>
            </a:pPr>
            <a:endParaRPr lang="en-US" sz="1500" b="1" dirty="0">
              <a:solidFill>
                <a:prstClr val="white"/>
              </a:solidFill>
              <a:latin typeface="Calibri"/>
            </a:endParaRPr>
          </a:p>
          <a:p>
            <a:pPr marL="0" indent="0" algn="ctr" defTabSz="342900">
              <a:spcBef>
                <a:spcPts val="0"/>
              </a:spcBef>
              <a:buNone/>
            </a:pPr>
            <a:r>
              <a:rPr lang="en-US" sz="1500" b="1" dirty="0">
                <a:solidFill>
                  <a:prstClr val="white"/>
                </a:solidFill>
                <a:latin typeface="Calibri"/>
              </a:rPr>
              <a:t>De-centralized </a:t>
            </a:r>
          </a:p>
          <a:p>
            <a:pPr marL="0" indent="0" algn="ctr" defTabSz="342900">
              <a:spcBef>
                <a:spcPts val="0"/>
              </a:spcBef>
              <a:buNone/>
            </a:pPr>
            <a:r>
              <a:rPr lang="en-US" sz="1500" b="1" dirty="0">
                <a:solidFill>
                  <a:prstClr val="white"/>
                </a:solidFill>
                <a:latin typeface="Calibri"/>
              </a:rPr>
              <a:t>operating model</a:t>
            </a:r>
          </a:p>
          <a:p>
            <a:pPr marL="129778" lvl="1" indent="0" defTabSz="342900">
              <a:buNone/>
            </a:pPr>
            <a:endParaRPr lang="en-US" sz="1800" b="1" dirty="0"/>
          </a:p>
        </p:txBody>
      </p:sp>
      <p:pic>
        <p:nvPicPr>
          <p:cNvPr id="108" name="Picture 107">
            <a:extLst>
              <a:ext uri="{FF2B5EF4-FFF2-40B4-BE49-F238E27FC236}">
                <a16:creationId xmlns="" xmlns:a16="http://schemas.microsoft.com/office/drawing/2014/main" id="{B4B0CA5F-9CFB-2041-9701-3C28874EFF99}"/>
              </a:ext>
            </a:extLst>
          </p:cNvPr>
          <p:cNvPicPr>
            <a:picLocks noChangeAspect="1"/>
          </p:cNvPicPr>
          <p:nvPr/>
        </p:nvPicPr>
        <p:blipFill>
          <a:blip r:embed="rId27" cstate="email">
            <a:extLst>
              <a:ext uri="{BEBA8EAE-BF5A-486C-A8C5-ECC9F3942E4B}">
                <a14:imgProps xmlns:a14="http://schemas.microsoft.com/office/drawing/2010/main">
                  <a14:imgLayer r:embed="rId28">
                    <a14:imgEffect>
                      <a14:saturation sat="0"/>
                    </a14:imgEffect>
                  </a14:imgLayer>
                </a14:imgProps>
              </a:ext>
              <a:ext uri="{28A0092B-C50C-407E-A947-70E740481C1C}">
                <a14:useLocalDpi xmlns:a14="http://schemas.microsoft.com/office/drawing/2010/main"/>
              </a:ext>
            </a:extLst>
          </a:blip>
          <a:stretch>
            <a:fillRect/>
          </a:stretch>
        </p:blipFill>
        <p:spPr>
          <a:xfrm>
            <a:off x="4561070" y="1304991"/>
            <a:ext cx="390026" cy="390026"/>
          </a:xfrm>
          <a:prstGeom prst="rect">
            <a:avLst/>
          </a:prstGeom>
        </p:spPr>
      </p:pic>
    </p:spTree>
    <p:extLst>
      <p:ext uri="{BB962C8B-B14F-4D97-AF65-F5344CB8AC3E}">
        <p14:creationId xmlns:p14="http://schemas.microsoft.com/office/powerpoint/2010/main" val="3456942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7">
                                            <p:bg/>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 grpId="0" build="p"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1BB51E9-3FD5-5845-AD8A-97AAD901A299}"/>
              </a:ext>
            </a:extLst>
          </p:cNvPr>
          <p:cNvSpPr>
            <a:spLocks noGrp="1"/>
          </p:cNvSpPr>
          <p:nvPr>
            <p:ph type="title"/>
          </p:nvPr>
        </p:nvSpPr>
        <p:spPr>
          <a:xfrm>
            <a:off x="435787" y="-9310"/>
            <a:ext cx="8227457" cy="639273"/>
          </a:xfrm>
        </p:spPr>
        <p:txBody>
          <a:bodyPr/>
          <a:lstStyle/>
          <a:p>
            <a:r>
              <a:rPr lang="en-US" dirty="0"/>
              <a:t>Desired Future State</a:t>
            </a:r>
          </a:p>
        </p:txBody>
      </p:sp>
      <p:sp>
        <p:nvSpPr>
          <p:cNvPr id="3" name="Subtitle 3">
            <a:extLst>
              <a:ext uri="{FF2B5EF4-FFF2-40B4-BE49-F238E27FC236}">
                <a16:creationId xmlns="" xmlns:a16="http://schemas.microsoft.com/office/drawing/2014/main" id="{6A3C7E0D-4F8A-8147-92C6-F3EFFCEA871F}"/>
              </a:ext>
            </a:extLst>
          </p:cNvPr>
          <p:cNvSpPr txBox="1">
            <a:spLocks/>
          </p:cNvSpPr>
          <p:nvPr/>
        </p:nvSpPr>
        <p:spPr>
          <a:xfrm>
            <a:off x="384108" y="671512"/>
            <a:ext cx="6678659" cy="252878"/>
          </a:xfrm>
          <a:prstGeom prst="rect">
            <a:avLst/>
          </a:prstGeom>
        </p:spPr>
        <p:txBody>
          <a:bodyPr/>
          <a:lstStyle>
            <a:lvl1pPr marL="182880" indent="-182880" algn="l" defTabSz="914400" rtl="0" eaLnBrk="1" latinLnBrk="0" hangingPunct="1">
              <a:lnSpc>
                <a:spcPct val="90000"/>
              </a:lnSpc>
              <a:spcBef>
                <a:spcPts val="1200"/>
              </a:spcBef>
              <a:buClr>
                <a:schemeClr val="tx1"/>
              </a:buClr>
              <a:buFont typeface="Arial" panose="020B0604020202020204" pitchFamily="34" charset="0"/>
              <a:buChar char="–"/>
              <a:defRPr sz="1800" kern="1200">
                <a:solidFill>
                  <a:schemeClr val="tx1"/>
                </a:solidFill>
                <a:latin typeface="+mn-lt"/>
                <a:ea typeface="+mn-ea"/>
                <a:cs typeface="+mn-cs"/>
              </a:defRPr>
            </a:lvl1pPr>
            <a:lvl2pPr marL="411480" indent="-182880" algn="l" defTabSz="914400" rtl="0" eaLnBrk="1" latinLnBrk="0" hangingPunct="1">
              <a:lnSpc>
                <a:spcPct val="90000"/>
              </a:lnSpc>
              <a:spcBef>
                <a:spcPts val="800"/>
              </a:spcBef>
              <a:buClr>
                <a:schemeClr val="tx1"/>
              </a:buClr>
              <a:buFont typeface="Arial" panose="020B0604020202020204" pitchFamily="34" charset="0"/>
              <a:buChar char="–"/>
              <a:defRPr sz="1600" kern="1200">
                <a:solidFill>
                  <a:schemeClr val="tx1"/>
                </a:solidFill>
                <a:latin typeface="+mn-lt"/>
                <a:ea typeface="+mn-ea"/>
                <a:cs typeface="+mn-cs"/>
              </a:defRPr>
            </a:lvl2pPr>
            <a:lvl3pPr marL="548640" indent="-137160" algn="l" defTabSz="914400" rtl="0" eaLnBrk="1" latinLnBrk="0" hangingPunct="1">
              <a:lnSpc>
                <a:spcPct val="9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3pPr>
            <a:lvl4pPr marL="731520" indent="-137160" algn="l" defTabSz="914400" rtl="0" eaLnBrk="1" latinLnBrk="0" hangingPunct="1">
              <a:lnSpc>
                <a:spcPct val="90000"/>
              </a:lnSpc>
              <a:spcBef>
                <a:spcPts val="600"/>
              </a:spcBef>
              <a:buClr>
                <a:schemeClr val="tx1"/>
              </a:buClr>
              <a:buFont typeface="Arial" panose="020B0604020202020204" pitchFamily="34" charset="0"/>
              <a:buChar char="–"/>
              <a:defRPr sz="1200" kern="1200">
                <a:solidFill>
                  <a:schemeClr val="tx1"/>
                </a:solidFill>
                <a:latin typeface="+mn-lt"/>
                <a:ea typeface="+mn-ea"/>
                <a:cs typeface="+mn-cs"/>
              </a:defRPr>
            </a:lvl4pPr>
            <a:lvl5pPr marL="868680" indent="-137160" algn="l" defTabSz="914400" rtl="0" eaLnBrk="1" latinLnBrk="0" hangingPunct="1">
              <a:lnSpc>
                <a:spcPct val="90000"/>
              </a:lnSpc>
              <a:spcBef>
                <a:spcPts val="600"/>
              </a:spcBef>
              <a:buClr>
                <a:schemeClr val="tx1"/>
              </a:buClr>
              <a:buFont typeface="Arial" panose="020B0604020202020204" pitchFamily="34" charset="0"/>
              <a:buChar char="–"/>
              <a:defRPr sz="1200" kern="1200">
                <a:solidFill>
                  <a:schemeClr val="tx1"/>
                </a:solidFill>
                <a:latin typeface="+mn-lt"/>
                <a:ea typeface="+mn-ea"/>
                <a:cs typeface="+mn-cs"/>
              </a:defRPr>
            </a:lvl5pPr>
            <a:lvl6pPr marL="1051560" indent="-137160" algn="l" defTabSz="914400" rtl="0" eaLnBrk="1" latinLnBrk="0" hangingPunct="1">
              <a:lnSpc>
                <a:spcPct val="90000"/>
              </a:lnSpc>
              <a:spcBef>
                <a:spcPts val="600"/>
              </a:spcBef>
              <a:buClr>
                <a:schemeClr val="tx1"/>
              </a:buClr>
              <a:buFont typeface="Arial" panose="020B0604020202020204" pitchFamily="34" charset="0"/>
              <a:buChar char="–"/>
              <a:defRPr sz="1200" kern="1200">
                <a:solidFill>
                  <a:schemeClr val="tx1"/>
                </a:solidFill>
                <a:latin typeface="+mn-lt"/>
                <a:ea typeface="+mn-ea"/>
                <a:cs typeface="+mn-cs"/>
              </a:defRPr>
            </a:lvl6pPr>
            <a:lvl7pPr marL="1188720" indent="-137160" algn="l" defTabSz="914400" rtl="0" eaLnBrk="1" latinLnBrk="0" hangingPunct="1">
              <a:lnSpc>
                <a:spcPct val="90000"/>
              </a:lnSpc>
              <a:spcBef>
                <a:spcPts val="600"/>
              </a:spcBef>
              <a:buClr>
                <a:schemeClr val="tx1"/>
              </a:buClr>
              <a:buFont typeface="Arial" panose="020B0604020202020204" pitchFamily="34" charset="0"/>
              <a:buChar char="–"/>
              <a:defRPr sz="1200" kern="1200">
                <a:solidFill>
                  <a:schemeClr val="tx1"/>
                </a:solidFill>
                <a:latin typeface="+mn-lt"/>
                <a:ea typeface="+mn-ea"/>
                <a:cs typeface="+mn-cs"/>
              </a:defRPr>
            </a:lvl7pPr>
            <a:lvl8pPr marL="1371600" indent="-137160" algn="l" defTabSz="914400" rtl="0" eaLnBrk="1" latinLnBrk="0" hangingPunct="1">
              <a:lnSpc>
                <a:spcPct val="90000"/>
              </a:lnSpc>
              <a:spcBef>
                <a:spcPts val="600"/>
              </a:spcBef>
              <a:buClr>
                <a:schemeClr val="tx1"/>
              </a:buClr>
              <a:buFont typeface="Arial" panose="020B0604020202020204" pitchFamily="34" charset="0"/>
              <a:buChar char="–"/>
              <a:defRPr sz="1200" kern="1200">
                <a:solidFill>
                  <a:schemeClr val="tx1"/>
                </a:solidFill>
                <a:latin typeface="+mn-lt"/>
                <a:ea typeface="+mn-ea"/>
                <a:cs typeface="+mn-cs"/>
              </a:defRPr>
            </a:lvl8pPr>
            <a:lvl9pPr marL="1554480" indent="-137160" algn="l" defTabSz="914400" rtl="0" eaLnBrk="1" latinLnBrk="0" hangingPunct="1">
              <a:lnSpc>
                <a:spcPct val="90000"/>
              </a:lnSpc>
              <a:spcBef>
                <a:spcPts val="600"/>
              </a:spcBef>
              <a:buClr>
                <a:schemeClr val="tx1"/>
              </a:buClr>
              <a:buFont typeface="Arial" panose="020B0604020202020204" pitchFamily="34" charset="0"/>
              <a:buChar char="–"/>
              <a:defRPr sz="1200" kern="1200">
                <a:solidFill>
                  <a:schemeClr val="tx1"/>
                </a:solidFill>
                <a:latin typeface="+mn-lt"/>
                <a:ea typeface="+mn-ea"/>
                <a:cs typeface="+mn-cs"/>
              </a:defRPr>
            </a:lvl9pPr>
          </a:lstStyle>
          <a:p>
            <a:pPr marL="0" indent="0">
              <a:buNone/>
            </a:pPr>
            <a:r>
              <a:rPr lang="en-US" sz="1350" b="1" dirty="0">
                <a:solidFill>
                  <a:srgbClr val="0070C0"/>
                </a:solidFill>
              </a:rPr>
              <a:t>Secure, Optimized, Multi-Tenant Hybrid Architecture with Cloud Bursting</a:t>
            </a:r>
          </a:p>
        </p:txBody>
      </p:sp>
      <p:sp>
        <p:nvSpPr>
          <p:cNvPr id="5" name="Rectangle 4">
            <a:extLst>
              <a:ext uri="{FF2B5EF4-FFF2-40B4-BE49-F238E27FC236}">
                <a16:creationId xmlns="" xmlns:a16="http://schemas.microsoft.com/office/drawing/2014/main" id="{7FBFE489-E9D0-FB4E-9E68-89AFC487A185}"/>
              </a:ext>
            </a:extLst>
          </p:cNvPr>
          <p:cNvSpPr/>
          <p:nvPr/>
        </p:nvSpPr>
        <p:spPr>
          <a:xfrm>
            <a:off x="602683" y="3754965"/>
            <a:ext cx="5522936" cy="876626"/>
          </a:xfrm>
          <a:prstGeom prst="rect">
            <a:avLst/>
          </a:prstGeom>
          <a:ln/>
        </p:spPr>
        <p:style>
          <a:lnRef idx="3">
            <a:schemeClr val="lt1"/>
          </a:lnRef>
          <a:fillRef idx="1">
            <a:schemeClr val="accent4"/>
          </a:fillRef>
          <a:effectRef idx="1">
            <a:schemeClr val="accent4"/>
          </a:effectRef>
          <a:fontRef idx="minor">
            <a:schemeClr val="lt1"/>
          </a:fontRef>
        </p:style>
        <p:txBody>
          <a:bodyPr rtlCol="0" anchor="ctr"/>
          <a:lstStyle/>
          <a:p>
            <a:pPr algn="ctr" defTabSz="342900">
              <a:lnSpc>
                <a:spcPct val="80000"/>
              </a:lnSpc>
            </a:pPr>
            <a:endParaRPr lang="en-US" sz="1200" b="1" dirty="0">
              <a:solidFill>
                <a:srgbClr val="2C95DD">
                  <a:lumMod val="50000"/>
                </a:srgbClr>
              </a:solidFill>
              <a:latin typeface="+mj-lt"/>
            </a:endParaRPr>
          </a:p>
          <a:p>
            <a:pPr algn="ctr" defTabSz="342900">
              <a:lnSpc>
                <a:spcPct val="80000"/>
              </a:lnSpc>
            </a:pPr>
            <a:endParaRPr lang="en-US" sz="1200" b="1" dirty="0">
              <a:solidFill>
                <a:srgbClr val="2C95DD">
                  <a:lumMod val="50000"/>
                </a:srgbClr>
              </a:solidFill>
              <a:latin typeface="+mj-lt"/>
            </a:endParaRPr>
          </a:p>
          <a:p>
            <a:pPr algn="ctr" defTabSz="342900">
              <a:lnSpc>
                <a:spcPct val="80000"/>
              </a:lnSpc>
            </a:pPr>
            <a:endParaRPr lang="en-US" sz="1200" b="1" dirty="0">
              <a:solidFill>
                <a:srgbClr val="2C95DD">
                  <a:lumMod val="50000"/>
                </a:srgbClr>
              </a:solidFill>
              <a:latin typeface="+mj-lt"/>
            </a:endParaRPr>
          </a:p>
          <a:p>
            <a:pPr algn="ctr" defTabSz="342900">
              <a:lnSpc>
                <a:spcPct val="80000"/>
              </a:lnSpc>
            </a:pPr>
            <a:r>
              <a:rPr lang="en-US" sz="900" b="1" dirty="0">
                <a:solidFill>
                  <a:schemeClr val="bg1"/>
                </a:solidFill>
                <a:latin typeface="+mj-lt"/>
              </a:rPr>
              <a:t>Data Management &amp; Governance</a:t>
            </a:r>
          </a:p>
          <a:p>
            <a:pPr algn="ctr" defTabSz="342900">
              <a:lnSpc>
                <a:spcPct val="80000"/>
              </a:lnSpc>
            </a:pPr>
            <a:endParaRPr lang="en-US" sz="1200" b="1" dirty="0">
              <a:solidFill>
                <a:srgbClr val="2C95DD">
                  <a:lumMod val="50000"/>
                </a:srgbClr>
              </a:solidFill>
              <a:latin typeface="+mj-lt"/>
            </a:endParaRPr>
          </a:p>
          <a:p>
            <a:pPr algn="ctr" defTabSz="342900">
              <a:lnSpc>
                <a:spcPct val="80000"/>
              </a:lnSpc>
            </a:pPr>
            <a:endParaRPr lang="en-US" sz="1200" b="1" dirty="0">
              <a:solidFill>
                <a:srgbClr val="2C95DD">
                  <a:lumMod val="50000"/>
                </a:srgbClr>
              </a:solidFill>
              <a:latin typeface="+mj-lt"/>
            </a:endParaRPr>
          </a:p>
          <a:p>
            <a:pPr algn="ctr" defTabSz="342900">
              <a:lnSpc>
                <a:spcPct val="80000"/>
              </a:lnSpc>
            </a:pPr>
            <a:endParaRPr lang="en-US" sz="1200" b="1" dirty="0">
              <a:solidFill>
                <a:srgbClr val="2C95DD">
                  <a:lumMod val="50000"/>
                </a:srgbClr>
              </a:solidFill>
              <a:latin typeface="+mj-lt"/>
            </a:endParaRPr>
          </a:p>
        </p:txBody>
      </p:sp>
      <p:cxnSp>
        <p:nvCxnSpPr>
          <p:cNvPr id="6" name="Straight Arrow Connector 5">
            <a:extLst>
              <a:ext uri="{FF2B5EF4-FFF2-40B4-BE49-F238E27FC236}">
                <a16:creationId xmlns="" xmlns:a16="http://schemas.microsoft.com/office/drawing/2014/main" id="{9D48D65B-B072-454B-B1CE-8579FC2BCE44}"/>
              </a:ext>
            </a:extLst>
          </p:cNvPr>
          <p:cNvCxnSpPr/>
          <p:nvPr/>
        </p:nvCxnSpPr>
        <p:spPr>
          <a:xfrm flipV="1">
            <a:off x="2428386" y="1138024"/>
            <a:ext cx="0" cy="1550813"/>
          </a:xfrm>
          <a:prstGeom prst="straightConnector1">
            <a:avLst/>
          </a:prstGeom>
          <a:ln w="6350" cmpd="sng">
            <a:solidFill>
              <a:schemeClr val="bg2"/>
            </a:solidFill>
            <a:prstDash val="sysDash"/>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7" name="Straight Arrow Connector 6">
            <a:extLst>
              <a:ext uri="{FF2B5EF4-FFF2-40B4-BE49-F238E27FC236}">
                <a16:creationId xmlns="" xmlns:a16="http://schemas.microsoft.com/office/drawing/2014/main" id="{35CF046B-B829-094A-91AE-71D67F132A58}"/>
              </a:ext>
            </a:extLst>
          </p:cNvPr>
          <p:cNvCxnSpPr/>
          <p:nvPr/>
        </p:nvCxnSpPr>
        <p:spPr>
          <a:xfrm flipV="1">
            <a:off x="4319137" y="1126907"/>
            <a:ext cx="0" cy="1561929"/>
          </a:xfrm>
          <a:prstGeom prst="straightConnector1">
            <a:avLst/>
          </a:prstGeom>
          <a:ln w="6350" cmpd="sng">
            <a:solidFill>
              <a:schemeClr val="bg2"/>
            </a:solidFill>
            <a:prstDash val="sysDash"/>
            <a:headEnd type="none"/>
            <a:tailEnd type="none"/>
          </a:ln>
          <a:effectLst/>
        </p:spPr>
        <p:style>
          <a:lnRef idx="2">
            <a:schemeClr val="accent1"/>
          </a:lnRef>
          <a:fillRef idx="0">
            <a:schemeClr val="accent1"/>
          </a:fillRef>
          <a:effectRef idx="1">
            <a:schemeClr val="accent1"/>
          </a:effectRef>
          <a:fontRef idx="minor">
            <a:schemeClr val="tx1"/>
          </a:fontRef>
        </p:style>
      </p:cxnSp>
      <p:pic>
        <p:nvPicPr>
          <p:cNvPr id="8" name="Picture 7" descr="hive.png">
            <a:extLst>
              <a:ext uri="{FF2B5EF4-FFF2-40B4-BE49-F238E27FC236}">
                <a16:creationId xmlns="" xmlns:a16="http://schemas.microsoft.com/office/drawing/2014/main" id="{7C82A88D-727E-5042-B556-ABE8107E229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44806" y="1593454"/>
            <a:ext cx="576598" cy="337317"/>
          </a:xfrm>
          <a:prstGeom prst="rect">
            <a:avLst/>
          </a:prstGeom>
        </p:spPr>
      </p:pic>
      <p:pic>
        <p:nvPicPr>
          <p:cNvPr id="9" name="Picture 8" descr="pig.png">
            <a:extLst>
              <a:ext uri="{FF2B5EF4-FFF2-40B4-BE49-F238E27FC236}">
                <a16:creationId xmlns="" xmlns:a16="http://schemas.microsoft.com/office/drawing/2014/main" id="{61274ACD-1221-0643-90E5-403A6F88E17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84028" y="1580873"/>
            <a:ext cx="661735" cy="387125"/>
          </a:xfrm>
          <a:prstGeom prst="rect">
            <a:avLst/>
          </a:prstGeom>
        </p:spPr>
      </p:pic>
      <p:pic>
        <p:nvPicPr>
          <p:cNvPr id="10" name="Picture 9" descr="sqoop.png">
            <a:extLst>
              <a:ext uri="{FF2B5EF4-FFF2-40B4-BE49-F238E27FC236}">
                <a16:creationId xmlns="" xmlns:a16="http://schemas.microsoft.com/office/drawing/2014/main" id="{5EE1885E-3D05-F342-952A-E97B28FE32C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43963" y="1391297"/>
            <a:ext cx="942866" cy="551591"/>
          </a:xfrm>
          <a:prstGeom prst="rect">
            <a:avLst/>
          </a:prstGeom>
        </p:spPr>
      </p:pic>
      <p:pic>
        <p:nvPicPr>
          <p:cNvPr id="11" name="Picture 10" descr="oozie.png">
            <a:extLst>
              <a:ext uri="{FF2B5EF4-FFF2-40B4-BE49-F238E27FC236}">
                <a16:creationId xmlns="" xmlns:a16="http://schemas.microsoft.com/office/drawing/2014/main" id="{3857EA58-9931-1F42-AC72-E40FE41D3AE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207992" y="1627341"/>
            <a:ext cx="788279" cy="461154"/>
          </a:xfrm>
          <a:prstGeom prst="rect">
            <a:avLst/>
          </a:prstGeom>
        </p:spPr>
      </p:pic>
      <p:pic>
        <p:nvPicPr>
          <p:cNvPr id="13" name="Picture 12" descr="kafka.png">
            <a:extLst>
              <a:ext uri="{FF2B5EF4-FFF2-40B4-BE49-F238E27FC236}">
                <a16:creationId xmlns="" xmlns:a16="http://schemas.microsoft.com/office/drawing/2014/main" id="{6ED790D4-A854-9142-B3EC-A2341AF1E2A8}"/>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624877" y="1568750"/>
            <a:ext cx="678505" cy="396935"/>
          </a:xfrm>
          <a:prstGeom prst="rect">
            <a:avLst/>
          </a:prstGeom>
        </p:spPr>
      </p:pic>
      <p:pic>
        <p:nvPicPr>
          <p:cNvPr id="16" name="Picture 15" descr="spark.png">
            <a:extLst>
              <a:ext uri="{FF2B5EF4-FFF2-40B4-BE49-F238E27FC236}">
                <a16:creationId xmlns="" xmlns:a16="http://schemas.microsoft.com/office/drawing/2014/main" id="{7C83E131-033D-AB45-A788-355DA80DE3EA}"/>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160570" y="1436306"/>
            <a:ext cx="1009163" cy="590376"/>
          </a:xfrm>
          <a:prstGeom prst="rect">
            <a:avLst/>
          </a:prstGeom>
        </p:spPr>
      </p:pic>
      <p:sp>
        <p:nvSpPr>
          <p:cNvPr id="17" name="TextBox 16">
            <a:extLst>
              <a:ext uri="{FF2B5EF4-FFF2-40B4-BE49-F238E27FC236}">
                <a16:creationId xmlns="" xmlns:a16="http://schemas.microsoft.com/office/drawing/2014/main" id="{DFFF80B3-41B6-E144-BFBE-0268BE63F5D9}"/>
              </a:ext>
            </a:extLst>
          </p:cNvPr>
          <p:cNvSpPr txBox="1"/>
          <p:nvPr/>
        </p:nvSpPr>
        <p:spPr>
          <a:xfrm>
            <a:off x="761841" y="2481728"/>
            <a:ext cx="663740" cy="121252"/>
          </a:xfrm>
          <a:prstGeom prst="rect">
            <a:avLst/>
          </a:prstGeom>
          <a:noFill/>
        </p:spPr>
        <p:txBody>
          <a:bodyPr wrap="square" lIns="0" tIns="0" rIns="0" bIns="0" rtlCol="0">
            <a:spAutoFit/>
          </a:bodyPr>
          <a:lstStyle/>
          <a:p>
            <a:pPr defTabSz="342900"/>
            <a:r>
              <a:rPr lang="en-US" sz="788" b="1" i="1" dirty="0">
                <a:latin typeface="Verdana"/>
              </a:rPr>
              <a:t>Prod</a:t>
            </a:r>
          </a:p>
        </p:txBody>
      </p:sp>
      <p:sp>
        <p:nvSpPr>
          <p:cNvPr id="20" name="Rectangle 19">
            <a:extLst>
              <a:ext uri="{FF2B5EF4-FFF2-40B4-BE49-F238E27FC236}">
                <a16:creationId xmlns="" xmlns:a16="http://schemas.microsoft.com/office/drawing/2014/main" id="{9291FE66-7EDF-A840-B74F-7196E858EA8A}"/>
              </a:ext>
            </a:extLst>
          </p:cNvPr>
          <p:cNvSpPr/>
          <p:nvPr/>
        </p:nvSpPr>
        <p:spPr>
          <a:xfrm>
            <a:off x="637324" y="2394612"/>
            <a:ext cx="654204" cy="280755"/>
          </a:xfrm>
          <a:prstGeom prst="rect">
            <a:avLst/>
          </a:prstGeom>
          <a:noFill/>
          <a:ln>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US" sz="1350">
              <a:solidFill>
                <a:srgbClr val="FFFFFF"/>
              </a:solidFill>
              <a:latin typeface="Verdana"/>
            </a:endParaRPr>
          </a:p>
        </p:txBody>
      </p:sp>
      <p:sp>
        <p:nvSpPr>
          <p:cNvPr id="21" name="TextBox 20">
            <a:extLst>
              <a:ext uri="{FF2B5EF4-FFF2-40B4-BE49-F238E27FC236}">
                <a16:creationId xmlns="" xmlns:a16="http://schemas.microsoft.com/office/drawing/2014/main" id="{E2CDCA07-E1E1-3345-AA24-BA153777A20E}"/>
              </a:ext>
            </a:extLst>
          </p:cNvPr>
          <p:cNvSpPr txBox="1"/>
          <p:nvPr/>
        </p:nvSpPr>
        <p:spPr>
          <a:xfrm>
            <a:off x="1615993" y="2490623"/>
            <a:ext cx="663740" cy="121252"/>
          </a:xfrm>
          <a:prstGeom prst="rect">
            <a:avLst/>
          </a:prstGeom>
          <a:noFill/>
        </p:spPr>
        <p:txBody>
          <a:bodyPr wrap="square" lIns="0" tIns="0" rIns="0" bIns="0" rtlCol="0">
            <a:spAutoFit/>
          </a:bodyPr>
          <a:lstStyle/>
          <a:p>
            <a:pPr defTabSz="342900"/>
            <a:r>
              <a:rPr lang="en-US" sz="788" b="1" i="1" dirty="0">
                <a:latin typeface="Verdana"/>
              </a:rPr>
              <a:t>UAT</a:t>
            </a:r>
          </a:p>
        </p:txBody>
      </p:sp>
      <p:sp>
        <p:nvSpPr>
          <p:cNvPr id="24" name="Rectangle 23">
            <a:extLst>
              <a:ext uri="{FF2B5EF4-FFF2-40B4-BE49-F238E27FC236}">
                <a16:creationId xmlns="" xmlns:a16="http://schemas.microsoft.com/office/drawing/2014/main" id="{AECB4B71-5D4D-C743-B1F4-0B880F861AAD}"/>
              </a:ext>
            </a:extLst>
          </p:cNvPr>
          <p:cNvSpPr/>
          <p:nvPr/>
        </p:nvSpPr>
        <p:spPr>
          <a:xfrm>
            <a:off x="1430816" y="2394612"/>
            <a:ext cx="654204" cy="280755"/>
          </a:xfrm>
          <a:prstGeom prst="rect">
            <a:avLst/>
          </a:prstGeom>
          <a:noFill/>
          <a:ln>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US" sz="1350">
              <a:solidFill>
                <a:srgbClr val="FFFFFF"/>
              </a:solidFill>
              <a:latin typeface="Verdana"/>
            </a:endParaRPr>
          </a:p>
        </p:txBody>
      </p:sp>
      <p:sp>
        <p:nvSpPr>
          <p:cNvPr id="25" name="TextBox 24">
            <a:extLst>
              <a:ext uri="{FF2B5EF4-FFF2-40B4-BE49-F238E27FC236}">
                <a16:creationId xmlns="" xmlns:a16="http://schemas.microsoft.com/office/drawing/2014/main" id="{A45B65EB-007B-2349-B1B6-515698124C36}"/>
              </a:ext>
            </a:extLst>
          </p:cNvPr>
          <p:cNvSpPr txBox="1"/>
          <p:nvPr/>
        </p:nvSpPr>
        <p:spPr>
          <a:xfrm>
            <a:off x="3237133" y="2479640"/>
            <a:ext cx="663740" cy="121252"/>
          </a:xfrm>
          <a:prstGeom prst="rect">
            <a:avLst/>
          </a:prstGeom>
          <a:noFill/>
        </p:spPr>
        <p:txBody>
          <a:bodyPr wrap="square" lIns="0" tIns="0" rIns="0" bIns="0" rtlCol="0">
            <a:spAutoFit/>
          </a:bodyPr>
          <a:lstStyle/>
          <a:p>
            <a:pPr defTabSz="342900"/>
            <a:r>
              <a:rPr lang="en-US" sz="788" b="1" i="1" dirty="0">
                <a:latin typeface="Verdana"/>
              </a:rPr>
              <a:t>Prod</a:t>
            </a:r>
          </a:p>
        </p:txBody>
      </p:sp>
      <p:sp>
        <p:nvSpPr>
          <p:cNvPr id="28" name="Rectangle 27">
            <a:extLst>
              <a:ext uri="{FF2B5EF4-FFF2-40B4-BE49-F238E27FC236}">
                <a16:creationId xmlns="" xmlns:a16="http://schemas.microsoft.com/office/drawing/2014/main" id="{5BD546E0-5C1D-AE4F-AFB6-1FA5D2F6A515}"/>
              </a:ext>
            </a:extLst>
          </p:cNvPr>
          <p:cNvSpPr/>
          <p:nvPr/>
        </p:nvSpPr>
        <p:spPr>
          <a:xfrm>
            <a:off x="3081738" y="2394612"/>
            <a:ext cx="654204" cy="280755"/>
          </a:xfrm>
          <a:prstGeom prst="rect">
            <a:avLst/>
          </a:prstGeom>
          <a:noFill/>
          <a:ln>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US" sz="1350" i="1">
              <a:solidFill>
                <a:schemeClr val="tx1"/>
              </a:solidFill>
              <a:latin typeface="Verdana"/>
            </a:endParaRPr>
          </a:p>
        </p:txBody>
      </p:sp>
      <p:sp>
        <p:nvSpPr>
          <p:cNvPr id="29" name="TextBox 28">
            <a:extLst>
              <a:ext uri="{FF2B5EF4-FFF2-40B4-BE49-F238E27FC236}">
                <a16:creationId xmlns="" xmlns:a16="http://schemas.microsoft.com/office/drawing/2014/main" id="{44DFB7DE-2450-5742-95BF-ACDB514DF3D0}"/>
              </a:ext>
            </a:extLst>
          </p:cNvPr>
          <p:cNvSpPr txBox="1"/>
          <p:nvPr/>
        </p:nvSpPr>
        <p:spPr>
          <a:xfrm>
            <a:off x="4764427" y="2479640"/>
            <a:ext cx="663740" cy="121252"/>
          </a:xfrm>
          <a:prstGeom prst="rect">
            <a:avLst/>
          </a:prstGeom>
          <a:noFill/>
        </p:spPr>
        <p:txBody>
          <a:bodyPr wrap="square" lIns="0" tIns="0" rIns="0" bIns="0" rtlCol="0">
            <a:spAutoFit/>
          </a:bodyPr>
          <a:lstStyle/>
          <a:p>
            <a:pPr defTabSz="342900"/>
            <a:r>
              <a:rPr lang="en-US" sz="788" b="1" i="1" dirty="0">
                <a:latin typeface="Verdana"/>
              </a:rPr>
              <a:t>Prod</a:t>
            </a:r>
          </a:p>
        </p:txBody>
      </p:sp>
      <p:sp>
        <p:nvSpPr>
          <p:cNvPr id="32" name="Rectangle 31">
            <a:extLst>
              <a:ext uri="{FF2B5EF4-FFF2-40B4-BE49-F238E27FC236}">
                <a16:creationId xmlns="" xmlns:a16="http://schemas.microsoft.com/office/drawing/2014/main" id="{EF05D441-0CB6-EA44-9FD4-ADB8148D377E}"/>
              </a:ext>
            </a:extLst>
          </p:cNvPr>
          <p:cNvSpPr/>
          <p:nvPr/>
        </p:nvSpPr>
        <p:spPr>
          <a:xfrm>
            <a:off x="4580551" y="2378663"/>
            <a:ext cx="654204" cy="280755"/>
          </a:xfrm>
          <a:prstGeom prst="rect">
            <a:avLst/>
          </a:prstGeom>
          <a:noFill/>
          <a:ln>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US" sz="1350">
              <a:solidFill>
                <a:srgbClr val="FFFFFF"/>
              </a:solidFill>
              <a:latin typeface="Verdana"/>
            </a:endParaRPr>
          </a:p>
        </p:txBody>
      </p:sp>
      <p:sp>
        <p:nvSpPr>
          <p:cNvPr id="33" name="TextBox 32">
            <a:extLst>
              <a:ext uri="{FF2B5EF4-FFF2-40B4-BE49-F238E27FC236}">
                <a16:creationId xmlns="" xmlns:a16="http://schemas.microsoft.com/office/drawing/2014/main" id="{41EA24B5-95B4-694F-A960-6E076E279758}"/>
              </a:ext>
            </a:extLst>
          </p:cNvPr>
          <p:cNvSpPr txBox="1"/>
          <p:nvPr/>
        </p:nvSpPr>
        <p:spPr>
          <a:xfrm>
            <a:off x="5538442" y="2490674"/>
            <a:ext cx="663740" cy="121252"/>
          </a:xfrm>
          <a:prstGeom prst="rect">
            <a:avLst/>
          </a:prstGeom>
          <a:noFill/>
        </p:spPr>
        <p:txBody>
          <a:bodyPr wrap="square" lIns="0" tIns="0" rIns="0" bIns="0" rtlCol="0">
            <a:spAutoFit/>
          </a:bodyPr>
          <a:lstStyle/>
          <a:p>
            <a:pPr defTabSz="342900"/>
            <a:r>
              <a:rPr lang="en-US" sz="788" b="1" i="1" dirty="0">
                <a:latin typeface="Verdana"/>
              </a:rPr>
              <a:t>UAT</a:t>
            </a:r>
          </a:p>
        </p:txBody>
      </p:sp>
      <p:sp>
        <p:nvSpPr>
          <p:cNvPr id="36" name="Rectangle 35">
            <a:extLst>
              <a:ext uri="{FF2B5EF4-FFF2-40B4-BE49-F238E27FC236}">
                <a16:creationId xmlns="" xmlns:a16="http://schemas.microsoft.com/office/drawing/2014/main" id="{8AE81466-3221-CD48-AB3B-55C01A32640B}"/>
              </a:ext>
            </a:extLst>
          </p:cNvPr>
          <p:cNvSpPr/>
          <p:nvPr/>
        </p:nvSpPr>
        <p:spPr>
          <a:xfrm>
            <a:off x="5374043" y="2378663"/>
            <a:ext cx="654204" cy="280755"/>
          </a:xfrm>
          <a:prstGeom prst="rect">
            <a:avLst/>
          </a:prstGeom>
          <a:noFill/>
          <a:ln>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US" sz="1350">
              <a:solidFill>
                <a:srgbClr val="FFFFFF"/>
              </a:solidFill>
              <a:latin typeface="Verdana"/>
            </a:endParaRPr>
          </a:p>
        </p:txBody>
      </p:sp>
      <p:cxnSp>
        <p:nvCxnSpPr>
          <p:cNvPr id="37" name="Straight Arrow Connector 36">
            <a:extLst>
              <a:ext uri="{FF2B5EF4-FFF2-40B4-BE49-F238E27FC236}">
                <a16:creationId xmlns="" xmlns:a16="http://schemas.microsoft.com/office/drawing/2014/main" id="{91C6BD6E-0AD4-0A49-B25B-723A3FBF7796}"/>
              </a:ext>
            </a:extLst>
          </p:cNvPr>
          <p:cNvCxnSpPr/>
          <p:nvPr/>
        </p:nvCxnSpPr>
        <p:spPr>
          <a:xfrm flipV="1">
            <a:off x="2299070" y="3697770"/>
            <a:ext cx="0" cy="917147"/>
          </a:xfrm>
          <a:prstGeom prst="straightConnector1">
            <a:avLst/>
          </a:prstGeom>
          <a:ln w="6350" cmpd="sng">
            <a:solidFill>
              <a:srgbClr val="FFFFFF"/>
            </a:solidFill>
            <a:prstDash val="sysDash"/>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38" name="Straight Arrow Connector 37">
            <a:extLst>
              <a:ext uri="{FF2B5EF4-FFF2-40B4-BE49-F238E27FC236}">
                <a16:creationId xmlns="" xmlns:a16="http://schemas.microsoft.com/office/drawing/2014/main" id="{E5998DCE-F57A-F247-87D6-757469F4BB93}"/>
              </a:ext>
            </a:extLst>
          </p:cNvPr>
          <p:cNvCxnSpPr/>
          <p:nvPr/>
        </p:nvCxnSpPr>
        <p:spPr>
          <a:xfrm flipV="1">
            <a:off x="4389757" y="3697769"/>
            <a:ext cx="0" cy="917148"/>
          </a:xfrm>
          <a:prstGeom prst="straightConnector1">
            <a:avLst/>
          </a:prstGeom>
          <a:ln w="6350" cmpd="sng">
            <a:solidFill>
              <a:srgbClr val="FFFFFF"/>
            </a:solidFill>
            <a:prstDash val="sysDash"/>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39" name="TextBox 38">
            <a:extLst>
              <a:ext uri="{FF2B5EF4-FFF2-40B4-BE49-F238E27FC236}">
                <a16:creationId xmlns="" xmlns:a16="http://schemas.microsoft.com/office/drawing/2014/main" id="{85F35EBA-5488-4D4F-BF9C-E62FB86FC65F}"/>
              </a:ext>
            </a:extLst>
          </p:cNvPr>
          <p:cNvSpPr txBox="1"/>
          <p:nvPr/>
        </p:nvSpPr>
        <p:spPr>
          <a:xfrm>
            <a:off x="1602131" y="3811477"/>
            <a:ext cx="1371773" cy="237757"/>
          </a:xfrm>
          <a:prstGeom prst="rect">
            <a:avLst/>
          </a:prstGeom>
          <a:solidFill>
            <a:srgbClr val="2C95DD"/>
          </a:solidFill>
        </p:spPr>
        <p:txBody>
          <a:bodyPr wrap="square" rtlCol="0">
            <a:spAutoFit/>
          </a:bodyPr>
          <a:lstStyle/>
          <a:p>
            <a:pPr algn="ctr" defTabSz="342900">
              <a:lnSpc>
                <a:spcPct val="90000"/>
              </a:lnSpc>
            </a:pPr>
            <a:r>
              <a:rPr lang="en-US" sz="1050" dirty="0">
                <a:solidFill>
                  <a:srgbClr val="FFFFFF"/>
                </a:solidFill>
                <a:latin typeface="+mj-lt"/>
              </a:rPr>
              <a:t>Data Isolation</a:t>
            </a:r>
          </a:p>
        </p:txBody>
      </p:sp>
      <p:sp>
        <p:nvSpPr>
          <p:cNvPr id="40" name="TextBox 39">
            <a:extLst>
              <a:ext uri="{FF2B5EF4-FFF2-40B4-BE49-F238E27FC236}">
                <a16:creationId xmlns="" xmlns:a16="http://schemas.microsoft.com/office/drawing/2014/main" id="{8FDC6A32-088A-484E-97FA-4956B42EDCD2}"/>
              </a:ext>
            </a:extLst>
          </p:cNvPr>
          <p:cNvSpPr txBox="1"/>
          <p:nvPr/>
        </p:nvSpPr>
        <p:spPr>
          <a:xfrm>
            <a:off x="3720467" y="3811477"/>
            <a:ext cx="1219076" cy="237757"/>
          </a:xfrm>
          <a:prstGeom prst="rect">
            <a:avLst/>
          </a:prstGeom>
          <a:solidFill>
            <a:srgbClr val="2C95DD"/>
          </a:solidFill>
        </p:spPr>
        <p:txBody>
          <a:bodyPr wrap="square" rtlCol="0">
            <a:spAutoFit/>
          </a:bodyPr>
          <a:lstStyle/>
          <a:p>
            <a:pPr algn="ctr" defTabSz="342900">
              <a:lnSpc>
                <a:spcPct val="90000"/>
              </a:lnSpc>
            </a:pPr>
            <a:r>
              <a:rPr lang="en-US" sz="1050" dirty="0">
                <a:solidFill>
                  <a:srgbClr val="FFFFFF"/>
                </a:solidFill>
                <a:latin typeface="+mj-lt"/>
              </a:rPr>
              <a:t>Data Isolation</a:t>
            </a:r>
          </a:p>
        </p:txBody>
      </p:sp>
      <p:sp>
        <p:nvSpPr>
          <p:cNvPr id="41" name="Shape 55">
            <a:extLst>
              <a:ext uri="{FF2B5EF4-FFF2-40B4-BE49-F238E27FC236}">
                <a16:creationId xmlns="" xmlns:a16="http://schemas.microsoft.com/office/drawing/2014/main" id="{A1C61D37-9B43-314E-9781-DFB4C908EE62}"/>
              </a:ext>
            </a:extLst>
          </p:cNvPr>
          <p:cNvSpPr>
            <a:spLocks noChangeArrowheads="1"/>
          </p:cNvSpPr>
          <p:nvPr/>
        </p:nvSpPr>
        <p:spPr bwMode="auto">
          <a:xfrm>
            <a:off x="614594" y="963959"/>
            <a:ext cx="1760718" cy="258096"/>
          </a:xfrm>
          <a:prstGeom prst="rect">
            <a:avLst/>
          </a:prstGeom>
          <a:solidFill>
            <a:schemeClr val="tx2"/>
          </a:solidFill>
          <a:ln>
            <a:noFill/>
            <a:headEnd/>
            <a:tailEnd/>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defTabSz="685800">
              <a:lnSpc>
                <a:spcPct val="80000"/>
              </a:lnSpc>
            </a:pPr>
            <a:r>
              <a:rPr lang="en-US" sz="1200" b="1" dirty="0">
                <a:solidFill>
                  <a:schemeClr val="bg1"/>
                </a:solidFill>
                <a:cs typeface="Trebuchet MS"/>
              </a:rPr>
              <a:t>MARKETING</a:t>
            </a:r>
          </a:p>
        </p:txBody>
      </p:sp>
      <p:sp>
        <p:nvSpPr>
          <p:cNvPr id="42" name="Shape 55">
            <a:extLst>
              <a:ext uri="{FF2B5EF4-FFF2-40B4-BE49-F238E27FC236}">
                <a16:creationId xmlns="" xmlns:a16="http://schemas.microsoft.com/office/drawing/2014/main" id="{AF268C53-0C72-C340-94D8-DF3C40942CAD}"/>
              </a:ext>
            </a:extLst>
          </p:cNvPr>
          <p:cNvSpPr>
            <a:spLocks noChangeArrowheads="1"/>
          </p:cNvSpPr>
          <p:nvPr/>
        </p:nvSpPr>
        <p:spPr bwMode="auto">
          <a:xfrm>
            <a:off x="2492694" y="963959"/>
            <a:ext cx="1760718" cy="258096"/>
          </a:xfrm>
          <a:prstGeom prst="rect">
            <a:avLst/>
          </a:prstGeom>
          <a:solidFill>
            <a:schemeClr val="tx2"/>
          </a:solidFill>
          <a:ln>
            <a:noFill/>
            <a:headEnd/>
            <a:tailEnd/>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defTabSz="685800">
              <a:lnSpc>
                <a:spcPct val="80000"/>
              </a:lnSpc>
            </a:pPr>
            <a:r>
              <a:rPr lang="en-US" sz="1200" b="1" dirty="0">
                <a:solidFill>
                  <a:schemeClr val="bg1"/>
                </a:solidFill>
                <a:cs typeface="Trebuchet MS"/>
              </a:rPr>
              <a:t>R&amp;D</a:t>
            </a:r>
          </a:p>
        </p:txBody>
      </p:sp>
      <p:sp>
        <p:nvSpPr>
          <p:cNvPr id="43" name="Shape 55">
            <a:extLst>
              <a:ext uri="{FF2B5EF4-FFF2-40B4-BE49-F238E27FC236}">
                <a16:creationId xmlns="" xmlns:a16="http://schemas.microsoft.com/office/drawing/2014/main" id="{B3B9D8AE-71F9-AA4F-AF46-A32CC43334FA}"/>
              </a:ext>
            </a:extLst>
          </p:cNvPr>
          <p:cNvSpPr>
            <a:spLocks noChangeArrowheads="1"/>
          </p:cNvSpPr>
          <p:nvPr/>
        </p:nvSpPr>
        <p:spPr bwMode="auto">
          <a:xfrm>
            <a:off x="4370793" y="963959"/>
            <a:ext cx="1760718" cy="258096"/>
          </a:xfrm>
          <a:prstGeom prst="rect">
            <a:avLst/>
          </a:prstGeom>
          <a:solidFill>
            <a:schemeClr val="tx2"/>
          </a:solidFill>
          <a:ln>
            <a:noFill/>
            <a:headEnd/>
            <a:tailEnd/>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defTabSz="685800">
              <a:lnSpc>
                <a:spcPct val="80000"/>
              </a:lnSpc>
            </a:pPr>
            <a:r>
              <a:rPr lang="en-US" sz="1200" b="1" dirty="0">
                <a:solidFill>
                  <a:schemeClr val="bg1"/>
                </a:solidFill>
                <a:cs typeface="Trebuchet MS"/>
              </a:rPr>
              <a:t>MANUFACTURING</a:t>
            </a:r>
          </a:p>
        </p:txBody>
      </p:sp>
      <p:sp>
        <p:nvSpPr>
          <p:cNvPr id="44" name="Shape 55">
            <a:extLst>
              <a:ext uri="{FF2B5EF4-FFF2-40B4-BE49-F238E27FC236}">
                <a16:creationId xmlns="" xmlns:a16="http://schemas.microsoft.com/office/drawing/2014/main" id="{88CDBF54-B282-D945-BE76-D1D79E66863B}"/>
              </a:ext>
            </a:extLst>
          </p:cNvPr>
          <p:cNvSpPr>
            <a:spLocks noChangeArrowheads="1"/>
          </p:cNvSpPr>
          <p:nvPr/>
        </p:nvSpPr>
        <p:spPr bwMode="auto">
          <a:xfrm>
            <a:off x="614594" y="1240778"/>
            <a:ext cx="1760718" cy="269445"/>
          </a:xfrm>
          <a:prstGeom prst="rect">
            <a:avLst/>
          </a:prstGeom>
          <a:solidFill>
            <a:schemeClr val="accent6"/>
          </a:solidFill>
          <a:ln>
            <a:noFill/>
            <a:headEnd/>
            <a:tailEnd/>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defTabSz="685800">
              <a:lnSpc>
                <a:spcPct val="80000"/>
              </a:lnSpc>
            </a:pPr>
            <a:r>
              <a:rPr lang="en-US" sz="825" dirty="0">
                <a:solidFill>
                  <a:schemeClr val="bg1"/>
                </a:solidFill>
                <a:cs typeface="Trebuchet MS"/>
              </a:rPr>
              <a:t>360 Customer View</a:t>
            </a:r>
          </a:p>
        </p:txBody>
      </p:sp>
      <p:sp>
        <p:nvSpPr>
          <p:cNvPr id="45" name="Shape 55">
            <a:extLst>
              <a:ext uri="{FF2B5EF4-FFF2-40B4-BE49-F238E27FC236}">
                <a16:creationId xmlns="" xmlns:a16="http://schemas.microsoft.com/office/drawing/2014/main" id="{7DB5C76E-6D38-1F4E-9B84-4D7E0A7D84F4}"/>
              </a:ext>
            </a:extLst>
          </p:cNvPr>
          <p:cNvSpPr>
            <a:spLocks noChangeArrowheads="1"/>
          </p:cNvSpPr>
          <p:nvPr/>
        </p:nvSpPr>
        <p:spPr bwMode="auto">
          <a:xfrm>
            <a:off x="2492694" y="1240778"/>
            <a:ext cx="1760718" cy="269445"/>
          </a:xfrm>
          <a:prstGeom prst="rect">
            <a:avLst/>
          </a:prstGeom>
          <a:solidFill>
            <a:schemeClr val="accent6"/>
          </a:solidFill>
          <a:ln>
            <a:noFill/>
            <a:headEnd/>
            <a:tailEnd/>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defTabSz="685800">
              <a:lnSpc>
                <a:spcPct val="80000"/>
              </a:lnSpc>
            </a:pPr>
            <a:r>
              <a:rPr lang="en-US" sz="825" dirty="0">
                <a:solidFill>
                  <a:schemeClr val="bg1"/>
                </a:solidFill>
                <a:cs typeface="Trebuchet MS"/>
              </a:rPr>
              <a:t>Log Analysis</a:t>
            </a:r>
          </a:p>
        </p:txBody>
      </p:sp>
      <p:sp>
        <p:nvSpPr>
          <p:cNvPr id="46" name="Shape 55">
            <a:extLst>
              <a:ext uri="{FF2B5EF4-FFF2-40B4-BE49-F238E27FC236}">
                <a16:creationId xmlns="" xmlns:a16="http://schemas.microsoft.com/office/drawing/2014/main" id="{CBD68FEA-3911-604A-A945-AC00D12B0447}"/>
              </a:ext>
            </a:extLst>
          </p:cNvPr>
          <p:cNvSpPr>
            <a:spLocks noChangeArrowheads="1"/>
          </p:cNvSpPr>
          <p:nvPr/>
        </p:nvSpPr>
        <p:spPr bwMode="auto">
          <a:xfrm>
            <a:off x="4370793" y="1240778"/>
            <a:ext cx="1760718" cy="269445"/>
          </a:xfrm>
          <a:prstGeom prst="rect">
            <a:avLst/>
          </a:prstGeom>
          <a:solidFill>
            <a:schemeClr val="accent6"/>
          </a:solidFill>
          <a:ln>
            <a:noFill/>
            <a:headEnd/>
            <a:tailEnd/>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defTabSz="685800">
              <a:lnSpc>
                <a:spcPct val="80000"/>
              </a:lnSpc>
            </a:pPr>
            <a:r>
              <a:rPr lang="en-US" sz="825" dirty="0">
                <a:solidFill>
                  <a:schemeClr val="bg1"/>
                </a:solidFill>
                <a:cs typeface="Trebuchet MS"/>
              </a:rPr>
              <a:t>Predictive Maintenance</a:t>
            </a:r>
          </a:p>
        </p:txBody>
      </p:sp>
      <p:sp>
        <p:nvSpPr>
          <p:cNvPr id="47" name="Shape 55">
            <a:extLst>
              <a:ext uri="{FF2B5EF4-FFF2-40B4-BE49-F238E27FC236}">
                <a16:creationId xmlns="" xmlns:a16="http://schemas.microsoft.com/office/drawing/2014/main" id="{4C629921-C927-3C49-8283-BD6AB5435FA9}"/>
              </a:ext>
            </a:extLst>
          </p:cNvPr>
          <p:cNvSpPr>
            <a:spLocks noChangeArrowheads="1"/>
          </p:cNvSpPr>
          <p:nvPr/>
        </p:nvSpPr>
        <p:spPr bwMode="auto">
          <a:xfrm>
            <a:off x="605225" y="4373496"/>
            <a:ext cx="1760718" cy="152780"/>
          </a:xfrm>
          <a:prstGeom prst="rect">
            <a:avLst/>
          </a:prstGeom>
          <a:noFill/>
          <a:ln>
            <a:noFill/>
            <a:headEnd/>
            <a:tailEnd/>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defTabSz="685800">
              <a:lnSpc>
                <a:spcPct val="80000"/>
              </a:lnSpc>
            </a:pPr>
            <a:r>
              <a:rPr lang="en-US" sz="1200" b="1" dirty="0">
                <a:solidFill>
                  <a:srgbClr val="FFFFFF"/>
                </a:solidFill>
                <a:latin typeface="+mj-lt"/>
                <a:cs typeface="Trebuchet MS"/>
              </a:rPr>
              <a:t>MARKETING</a:t>
            </a:r>
          </a:p>
        </p:txBody>
      </p:sp>
      <p:sp>
        <p:nvSpPr>
          <p:cNvPr id="48" name="Shape 55">
            <a:extLst>
              <a:ext uri="{FF2B5EF4-FFF2-40B4-BE49-F238E27FC236}">
                <a16:creationId xmlns="" xmlns:a16="http://schemas.microsoft.com/office/drawing/2014/main" id="{969F668B-5A1C-AB40-9752-98DDDA8C5C1D}"/>
              </a:ext>
            </a:extLst>
          </p:cNvPr>
          <p:cNvSpPr>
            <a:spLocks noChangeArrowheads="1"/>
          </p:cNvSpPr>
          <p:nvPr/>
        </p:nvSpPr>
        <p:spPr bwMode="auto">
          <a:xfrm>
            <a:off x="2483325" y="4373495"/>
            <a:ext cx="1760718" cy="152780"/>
          </a:xfrm>
          <a:prstGeom prst="rect">
            <a:avLst/>
          </a:prstGeom>
          <a:noFill/>
          <a:ln>
            <a:noFill/>
            <a:headEnd/>
            <a:tailEnd/>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defTabSz="685800">
              <a:lnSpc>
                <a:spcPct val="80000"/>
              </a:lnSpc>
            </a:pPr>
            <a:r>
              <a:rPr lang="en-US" sz="1200" b="1" dirty="0">
                <a:solidFill>
                  <a:srgbClr val="FFFFFF"/>
                </a:solidFill>
                <a:latin typeface="+mj-lt"/>
                <a:cs typeface="Trebuchet MS"/>
              </a:rPr>
              <a:t>R&amp;D</a:t>
            </a:r>
          </a:p>
        </p:txBody>
      </p:sp>
      <p:sp>
        <p:nvSpPr>
          <p:cNvPr id="49" name="Shape 55">
            <a:extLst>
              <a:ext uri="{FF2B5EF4-FFF2-40B4-BE49-F238E27FC236}">
                <a16:creationId xmlns="" xmlns:a16="http://schemas.microsoft.com/office/drawing/2014/main" id="{610C9F12-77B6-E449-A03E-571A7CA0206B}"/>
              </a:ext>
            </a:extLst>
          </p:cNvPr>
          <p:cNvSpPr>
            <a:spLocks noChangeArrowheads="1"/>
          </p:cNvSpPr>
          <p:nvPr/>
        </p:nvSpPr>
        <p:spPr bwMode="auto">
          <a:xfrm>
            <a:off x="4361424" y="4373495"/>
            <a:ext cx="1760718" cy="152780"/>
          </a:xfrm>
          <a:prstGeom prst="rect">
            <a:avLst/>
          </a:prstGeom>
          <a:noFill/>
          <a:ln>
            <a:noFill/>
            <a:headEnd/>
            <a:tailEnd/>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defTabSz="685800">
              <a:lnSpc>
                <a:spcPct val="80000"/>
              </a:lnSpc>
            </a:pPr>
            <a:r>
              <a:rPr lang="en-US" sz="1200" b="1" dirty="0">
                <a:solidFill>
                  <a:srgbClr val="FFFFFF"/>
                </a:solidFill>
                <a:latin typeface="+mj-lt"/>
                <a:cs typeface="Trebuchet MS"/>
              </a:rPr>
              <a:t>MANUFACTURING</a:t>
            </a:r>
          </a:p>
        </p:txBody>
      </p:sp>
      <p:sp>
        <p:nvSpPr>
          <p:cNvPr id="50" name="Rectangle 49">
            <a:extLst>
              <a:ext uri="{FF2B5EF4-FFF2-40B4-BE49-F238E27FC236}">
                <a16:creationId xmlns="" xmlns:a16="http://schemas.microsoft.com/office/drawing/2014/main" id="{A63B20F2-57EF-DE45-91FC-84618C05A781}"/>
              </a:ext>
            </a:extLst>
          </p:cNvPr>
          <p:cNvSpPr/>
          <p:nvPr/>
        </p:nvSpPr>
        <p:spPr>
          <a:xfrm>
            <a:off x="602681" y="2746132"/>
            <a:ext cx="5522937" cy="845395"/>
          </a:xfrm>
          <a:prstGeom prst="rect">
            <a:avLst/>
          </a:prstGeom>
          <a:noFill/>
          <a:ln w="9525" cap="sq" cmpd="sng">
            <a:solidFill>
              <a:schemeClr val="tx2">
                <a:lumMod val="50000"/>
              </a:schemeClr>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900">
              <a:lnSpc>
                <a:spcPct val="80000"/>
              </a:lnSpc>
            </a:pPr>
            <a:endParaRPr lang="en-US" sz="1350" b="1" dirty="0">
              <a:solidFill>
                <a:srgbClr val="0070C0"/>
              </a:solidFill>
              <a:latin typeface="Verdana"/>
            </a:endParaRPr>
          </a:p>
        </p:txBody>
      </p:sp>
      <p:sp>
        <p:nvSpPr>
          <p:cNvPr id="51" name="TextBox 50">
            <a:extLst>
              <a:ext uri="{FF2B5EF4-FFF2-40B4-BE49-F238E27FC236}">
                <a16:creationId xmlns="" xmlns:a16="http://schemas.microsoft.com/office/drawing/2014/main" id="{A094B46A-F7C2-C948-8271-5ECDAABCB18F}"/>
              </a:ext>
            </a:extLst>
          </p:cNvPr>
          <p:cNvSpPr txBox="1"/>
          <p:nvPr/>
        </p:nvSpPr>
        <p:spPr>
          <a:xfrm>
            <a:off x="3928387" y="1874626"/>
            <a:ext cx="788423" cy="310598"/>
          </a:xfrm>
          <a:prstGeom prst="rect">
            <a:avLst/>
          </a:prstGeom>
          <a:solidFill>
            <a:schemeClr val="bg1"/>
          </a:solidFill>
        </p:spPr>
        <p:txBody>
          <a:bodyPr wrap="square" rtlCol="0">
            <a:spAutoFit/>
          </a:bodyPr>
          <a:lstStyle/>
          <a:p>
            <a:pPr algn="ctr" defTabSz="342900">
              <a:lnSpc>
                <a:spcPct val="90000"/>
              </a:lnSpc>
            </a:pPr>
            <a:r>
              <a:rPr lang="en-US" sz="788" dirty="0">
                <a:solidFill>
                  <a:srgbClr val="0070C0"/>
                </a:solidFill>
                <a:latin typeface="Verdana"/>
              </a:rPr>
              <a:t>Compute Isolation</a:t>
            </a:r>
          </a:p>
        </p:txBody>
      </p:sp>
      <p:sp>
        <p:nvSpPr>
          <p:cNvPr id="52" name="TextBox 51">
            <a:extLst>
              <a:ext uri="{FF2B5EF4-FFF2-40B4-BE49-F238E27FC236}">
                <a16:creationId xmlns="" xmlns:a16="http://schemas.microsoft.com/office/drawing/2014/main" id="{5D8C6435-032D-B94D-9F98-042BD2BEA95D}"/>
              </a:ext>
            </a:extLst>
          </p:cNvPr>
          <p:cNvSpPr txBox="1"/>
          <p:nvPr/>
        </p:nvSpPr>
        <p:spPr>
          <a:xfrm>
            <a:off x="2037635" y="1874626"/>
            <a:ext cx="788423" cy="310598"/>
          </a:xfrm>
          <a:prstGeom prst="rect">
            <a:avLst/>
          </a:prstGeom>
          <a:solidFill>
            <a:schemeClr val="bg1"/>
          </a:solidFill>
        </p:spPr>
        <p:txBody>
          <a:bodyPr wrap="square" rtlCol="0">
            <a:spAutoFit/>
          </a:bodyPr>
          <a:lstStyle/>
          <a:p>
            <a:pPr algn="ctr" defTabSz="342900">
              <a:lnSpc>
                <a:spcPct val="90000"/>
              </a:lnSpc>
            </a:pPr>
            <a:r>
              <a:rPr lang="en-US" sz="788" dirty="0">
                <a:solidFill>
                  <a:srgbClr val="0070C0"/>
                </a:solidFill>
                <a:latin typeface="Verdana"/>
              </a:rPr>
              <a:t>Compute Isolation</a:t>
            </a:r>
          </a:p>
        </p:txBody>
      </p:sp>
      <p:sp>
        <p:nvSpPr>
          <p:cNvPr id="53" name="Rectangle 52">
            <a:extLst>
              <a:ext uri="{FF2B5EF4-FFF2-40B4-BE49-F238E27FC236}">
                <a16:creationId xmlns="" xmlns:a16="http://schemas.microsoft.com/office/drawing/2014/main" id="{62CAB7E9-9A79-724E-A87E-43F53C445CFF}"/>
              </a:ext>
            </a:extLst>
          </p:cNvPr>
          <p:cNvSpPr/>
          <p:nvPr/>
        </p:nvSpPr>
        <p:spPr>
          <a:xfrm>
            <a:off x="675440" y="2735148"/>
            <a:ext cx="5522937" cy="296476"/>
          </a:xfrm>
          <a:prstGeom prst="rect">
            <a:avLst/>
          </a:prstGeom>
          <a:noFill/>
          <a:ln w="9525" cap="sq" cmpd="sng">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1710" eaLnBrk="0" fontAlgn="base" hangingPunct="0">
              <a:lnSpc>
                <a:spcPct val="80000"/>
              </a:lnSpc>
              <a:spcAft>
                <a:spcPct val="0"/>
              </a:spcAft>
            </a:pPr>
            <a:r>
              <a:rPr lang="en-US" sz="1200" b="1" dirty="0">
                <a:solidFill>
                  <a:srgbClr val="0070C0"/>
                </a:solidFill>
              </a:rPr>
              <a:t>Elastic Control Plane</a:t>
            </a:r>
          </a:p>
        </p:txBody>
      </p:sp>
      <p:sp>
        <p:nvSpPr>
          <p:cNvPr id="57" name="Content Placeholder 8">
            <a:extLst>
              <a:ext uri="{FF2B5EF4-FFF2-40B4-BE49-F238E27FC236}">
                <a16:creationId xmlns="" xmlns:a16="http://schemas.microsoft.com/office/drawing/2014/main" id="{C2862692-9533-5141-A7BA-A514EFF8AD4B}"/>
              </a:ext>
            </a:extLst>
          </p:cNvPr>
          <p:cNvSpPr txBox="1">
            <a:spLocks/>
          </p:cNvSpPr>
          <p:nvPr/>
        </p:nvSpPr>
        <p:spPr bwMode="auto">
          <a:xfrm>
            <a:off x="6594069" y="1141930"/>
            <a:ext cx="2311327" cy="3079305"/>
          </a:xfrm>
          <a:prstGeom prst="rect">
            <a:avLst/>
          </a:prstGeom>
          <a:solidFill>
            <a:srgbClr val="01A982"/>
          </a:solidFill>
          <a:extLst>
            <a:ext uri="{FAA26D3D-D897-4be2-8F04-BA451C77F1D7}">
              <ma14:placeholderFlag xmlns="" xmlns:ma14="http://schemas.microsoft.com/office/mac/drawingml/2011/main" val="1"/>
            </a:ext>
          </a:extLst>
        </p:spPr>
        <p:style>
          <a:lnRef idx="3">
            <a:schemeClr val="lt1"/>
          </a:lnRef>
          <a:fillRef idx="1">
            <a:schemeClr val="dk1"/>
          </a:fillRef>
          <a:effectRef idx="1">
            <a:schemeClr val="dk1"/>
          </a:effectRef>
          <a:fontRef idx="minor">
            <a:schemeClr val="lt1"/>
          </a:fontRef>
        </p:style>
        <p:txBody>
          <a:bodyPr vert="horz" wrap="square" lIns="0" tIns="0" rIns="0" bIns="0" numCol="1" rtlCol="0" anchor="t" anchorCtr="0" compatLnSpc="1">
            <a:prstTxWarp prst="textNoShape">
              <a:avLst/>
            </a:prstTxWarp>
            <a:spAutoFit/>
          </a:bodyPr>
          <a:lstStyle>
            <a:lvl1pPr marL="341313" indent="-341313" algn="l" defTabSz="455613" rtl="0" eaLnBrk="0" fontAlgn="base" hangingPunct="0">
              <a:spcBef>
                <a:spcPct val="20000"/>
              </a:spcBef>
              <a:spcAft>
                <a:spcPct val="0"/>
              </a:spcAft>
              <a:buFont typeface="Arial" charset="0"/>
              <a:buChar char="•"/>
              <a:defRPr sz="2800" kern="1200">
                <a:solidFill>
                  <a:schemeClr val="lt1"/>
                </a:solidFill>
                <a:latin typeface="+mn-lt"/>
                <a:ea typeface="+mn-ea"/>
                <a:cs typeface="+mn-cs"/>
              </a:defRPr>
            </a:lvl1pPr>
            <a:lvl2pPr marL="741363" indent="-284163" algn="l" defTabSz="455613" rtl="0" eaLnBrk="0" fontAlgn="base" hangingPunct="0">
              <a:spcBef>
                <a:spcPct val="20000"/>
              </a:spcBef>
              <a:spcAft>
                <a:spcPct val="0"/>
              </a:spcAft>
              <a:buFont typeface="Arial" charset="0"/>
              <a:buChar char="–"/>
              <a:defRPr sz="2400" kern="1200">
                <a:solidFill>
                  <a:schemeClr val="lt1"/>
                </a:solidFill>
                <a:latin typeface="+mn-lt"/>
                <a:ea typeface="+mn-ea"/>
                <a:cs typeface="+mn-cs"/>
              </a:defRPr>
            </a:lvl2pPr>
            <a:lvl3pPr marL="1141413" indent="-227013" algn="l" defTabSz="455613" rtl="0" eaLnBrk="0" fontAlgn="base" hangingPunct="0">
              <a:spcBef>
                <a:spcPct val="20000"/>
              </a:spcBef>
              <a:spcAft>
                <a:spcPct val="0"/>
              </a:spcAft>
              <a:buFont typeface="Arial" charset="0"/>
              <a:buChar char="•"/>
              <a:defRPr sz="2000" kern="1200">
                <a:solidFill>
                  <a:schemeClr val="lt1"/>
                </a:solidFill>
                <a:latin typeface="+mn-lt"/>
                <a:ea typeface="+mn-ea"/>
                <a:cs typeface="+mn-cs"/>
              </a:defRPr>
            </a:lvl3pPr>
            <a:lvl4pPr marL="1598613" indent="-227013" algn="l" defTabSz="455613" rtl="0" eaLnBrk="0" fontAlgn="base" hangingPunct="0">
              <a:spcBef>
                <a:spcPct val="20000"/>
              </a:spcBef>
              <a:spcAft>
                <a:spcPct val="0"/>
              </a:spcAft>
              <a:buFont typeface="Arial" charset="0"/>
              <a:buChar char="–"/>
              <a:defRPr sz="2000" kern="1200">
                <a:solidFill>
                  <a:schemeClr val="lt1"/>
                </a:solidFill>
                <a:latin typeface="+mn-lt"/>
                <a:ea typeface="+mn-ea"/>
                <a:cs typeface="+mn-cs"/>
              </a:defRPr>
            </a:lvl4pPr>
            <a:lvl5pPr marL="2055813" indent="-227013" algn="l" defTabSz="455613" rtl="0" eaLnBrk="0" fontAlgn="base" hangingPunct="0">
              <a:spcBef>
                <a:spcPct val="20000"/>
              </a:spcBef>
              <a:spcAft>
                <a:spcPct val="0"/>
              </a:spcAft>
              <a:buFont typeface="Arial" charset="0"/>
              <a:buChar char="»"/>
              <a:defRPr sz="2000" kern="1200">
                <a:solidFill>
                  <a:schemeClr val="lt1"/>
                </a:solidFill>
                <a:latin typeface="+mn-lt"/>
                <a:ea typeface="+mn-ea"/>
                <a:cs typeface="+mn-cs"/>
              </a:defRPr>
            </a:lvl5pPr>
            <a:lvl6pPr marL="2513151" indent="-228462" algn="l" defTabSz="456947" rtl="0" eaLnBrk="1" latinLnBrk="0" hangingPunct="1">
              <a:spcBef>
                <a:spcPct val="20000"/>
              </a:spcBef>
              <a:buFont typeface="Arial"/>
              <a:buChar char="•"/>
              <a:defRPr sz="2000" kern="1200">
                <a:solidFill>
                  <a:schemeClr val="lt1"/>
                </a:solidFill>
                <a:latin typeface="+mn-lt"/>
                <a:ea typeface="+mn-ea"/>
                <a:cs typeface="+mn-cs"/>
              </a:defRPr>
            </a:lvl6pPr>
            <a:lvl7pPr marL="2970098" indent="-228462" algn="l" defTabSz="456947" rtl="0" eaLnBrk="1" latinLnBrk="0" hangingPunct="1">
              <a:spcBef>
                <a:spcPct val="20000"/>
              </a:spcBef>
              <a:buFont typeface="Arial"/>
              <a:buChar char="•"/>
              <a:defRPr sz="2000" kern="1200">
                <a:solidFill>
                  <a:schemeClr val="lt1"/>
                </a:solidFill>
                <a:latin typeface="+mn-lt"/>
                <a:ea typeface="+mn-ea"/>
                <a:cs typeface="+mn-cs"/>
              </a:defRPr>
            </a:lvl7pPr>
            <a:lvl8pPr marL="3427025" indent="-228462" algn="l" defTabSz="456947" rtl="0" eaLnBrk="1" latinLnBrk="0" hangingPunct="1">
              <a:spcBef>
                <a:spcPct val="20000"/>
              </a:spcBef>
              <a:buFont typeface="Arial"/>
              <a:buChar char="•"/>
              <a:defRPr sz="2000" kern="1200">
                <a:solidFill>
                  <a:schemeClr val="lt1"/>
                </a:solidFill>
                <a:latin typeface="+mn-lt"/>
                <a:ea typeface="+mn-ea"/>
                <a:cs typeface="+mn-cs"/>
              </a:defRPr>
            </a:lvl8pPr>
            <a:lvl9pPr marL="3883969" indent="-228462" algn="l" defTabSz="456947" rtl="0" eaLnBrk="1" latinLnBrk="0" hangingPunct="1">
              <a:spcBef>
                <a:spcPct val="20000"/>
              </a:spcBef>
              <a:buFont typeface="Arial"/>
              <a:buChar char="•"/>
              <a:defRPr sz="2000" kern="1200">
                <a:solidFill>
                  <a:schemeClr val="lt1"/>
                </a:solidFill>
                <a:latin typeface="+mn-lt"/>
                <a:ea typeface="+mn-ea"/>
                <a:cs typeface="+mn-cs"/>
              </a:defRPr>
            </a:lvl9pPr>
          </a:lstStyle>
          <a:p>
            <a:pPr marL="0" defTabSz="342900" eaLnBrk="1" hangingPunct="1"/>
            <a:endParaRPr lang="en-US" sz="1350" b="1" i="1" dirty="0">
              <a:solidFill>
                <a:prstClr val="white"/>
              </a:solidFill>
              <a:latin typeface="Calibri"/>
            </a:endParaRPr>
          </a:p>
          <a:p>
            <a:pPr marL="0" indent="0" algn="ctr" defTabSz="342900" eaLnBrk="1" hangingPunct="1">
              <a:spcBef>
                <a:spcPts val="0"/>
              </a:spcBef>
              <a:buNone/>
            </a:pPr>
            <a:r>
              <a:rPr lang="en-US" sz="1500" b="1" dirty="0">
                <a:solidFill>
                  <a:prstClr val="white"/>
                </a:solidFill>
                <a:latin typeface="Calibri"/>
              </a:rPr>
              <a:t>Simplicity and</a:t>
            </a:r>
          </a:p>
          <a:p>
            <a:pPr marL="0" indent="0" algn="ctr" defTabSz="342900" eaLnBrk="1" hangingPunct="1">
              <a:spcBef>
                <a:spcPts val="0"/>
              </a:spcBef>
              <a:buNone/>
            </a:pPr>
            <a:r>
              <a:rPr lang="en-US" sz="1500" b="1" dirty="0">
                <a:solidFill>
                  <a:prstClr val="white"/>
                </a:solidFill>
                <a:latin typeface="Calibri"/>
              </a:rPr>
              <a:t>efficiency</a:t>
            </a:r>
          </a:p>
          <a:p>
            <a:pPr marL="0" indent="0" algn="ctr" defTabSz="342900" eaLnBrk="1" hangingPunct="1">
              <a:spcBef>
                <a:spcPts val="0"/>
              </a:spcBef>
              <a:buNone/>
            </a:pPr>
            <a:endParaRPr lang="en-US" sz="1500" b="1" dirty="0">
              <a:solidFill>
                <a:prstClr val="white"/>
              </a:solidFill>
              <a:latin typeface="Calibri"/>
            </a:endParaRPr>
          </a:p>
          <a:p>
            <a:pPr marL="0" indent="0" algn="ctr" defTabSz="342900" eaLnBrk="1" hangingPunct="1">
              <a:spcBef>
                <a:spcPts val="0"/>
              </a:spcBef>
              <a:buNone/>
            </a:pPr>
            <a:r>
              <a:rPr lang="en-US" sz="1500" b="1" dirty="0">
                <a:solidFill>
                  <a:prstClr val="white"/>
                </a:solidFill>
                <a:latin typeface="Calibri"/>
              </a:rPr>
              <a:t>Cost-effective, with </a:t>
            </a:r>
          </a:p>
          <a:p>
            <a:pPr marL="0" indent="0" algn="ctr" defTabSz="342900" eaLnBrk="1" hangingPunct="1">
              <a:spcBef>
                <a:spcPts val="0"/>
              </a:spcBef>
              <a:buNone/>
            </a:pPr>
            <a:r>
              <a:rPr lang="en-US" sz="1500" b="1" dirty="0">
                <a:solidFill>
                  <a:prstClr val="white"/>
                </a:solidFill>
                <a:latin typeface="Calibri"/>
              </a:rPr>
              <a:t>agility and flexibility</a:t>
            </a:r>
          </a:p>
          <a:p>
            <a:pPr marL="0" indent="0" algn="ctr" defTabSz="342900" eaLnBrk="1" hangingPunct="1">
              <a:spcBef>
                <a:spcPts val="0"/>
              </a:spcBef>
              <a:buNone/>
            </a:pPr>
            <a:r>
              <a:rPr lang="en-US" sz="1500" b="1" dirty="0">
                <a:solidFill>
                  <a:prstClr val="white"/>
                </a:solidFill>
                <a:latin typeface="Calibri"/>
              </a:rPr>
              <a:t/>
            </a:r>
            <a:br>
              <a:rPr lang="en-US" sz="1500" b="1" dirty="0">
                <a:solidFill>
                  <a:prstClr val="white"/>
                </a:solidFill>
                <a:latin typeface="Calibri"/>
              </a:rPr>
            </a:br>
            <a:r>
              <a:rPr lang="en-US" sz="1500" b="1" dirty="0">
                <a:solidFill>
                  <a:prstClr val="white"/>
                </a:solidFill>
                <a:latin typeface="Calibri"/>
              </a:rPr>
              <a:t>Integrated data layer </a:t>
            </a:r>
          </a:p>
          <a:p>
            <a:pPr marL="0" indent="0" algn="ctr" defTabSz="342900" eaLnBrk="1" hangingPunct="1">
              <a:spcBef>
                <a:spcPts val="0"/>
              </a:spcBef>
              <a:buNone/>
            </a:pPr>
            <a:r>
              <a:rPr lang="en-US" sz="1500" b="1" dirty="0">
                <a:solidFill>
                  <a:prstClr val="white"/>
                </a:solidFill>
                <a:latin typeface="Calibri"/>
              </a:rPr>
              <a:t>with governance</a:t>
            </a:r>
          </a:p>
          <a:p>
            <a:pPr marL="0" indent="0" algn="ctr" defTabSz="342900" eaLnBrk="1" hangingPunct="1">
              <a:spcBef>
                <a:spcPts val="0"/>
              </a:spcBef>
              <a:buNone/>
            </a:pPr>
            <a:endParaRPr lang="en-US" sz="1500" b="1" dirty="0">
              <a:solidFill>
                <a:prstClr val="white"/>
              </a:solidFill>
              <a:latin typeface="Calibri"/>
            </a:endParaRPr>
          </a:p>
          <a:p>
            <a:pPr marL="0" indent="0" algn="ctr" defTabSz="342900" eaLnBrk="1" hangingPunct="1">
              <a:spcBef>
                <a:spcPts val="0"/>
              </a:spcBef>
              <a:buNone/>
            </a:pPr>
            <a:r>
              <a:rPr lang="en-US" sz="1500" b="1" dirty="0">
                <a:solidFill>
                  <a:prstClr val="white"/>
                </a:solidFill>
                <a:latin typeface="Calibri"/>
              </a:rPr>
              <a:t>Centralized </a:t>
            </a:r>
          </a:p>
          <a:p>
            <a:pPr marL="0" indent="0" algn="ctr" defTabSz="342900" eaLnBrk="1" hangingPunct="1">
              <a:spcBef>
                <a:spcPts val="0"/>
              </a:spcBef>
              <a:buNone/>
            </a:pPr>
            <a:r>
              <a:rPr lang="en-US" sz="1500" b="1" dirty="0">
                <a:solidFill>
                  <a:prstClr val="white"/>
                </a:solidFill>
                <a:latin typeface="Calibri"/>
              </a:rPr>
              <a:t>operating model</a:t>
            </a:r>
          </a:p>
          <a:p>
            <a:pPr marL="342900" lvl="1" defTabSz="342900" eaLnBrk="1" hangingPunct="1"/>
            <a:endParaRPr lang="en-US" sz="1800" b="1" dirty="0"/>
          </a:p>
        </p:txBody>
      </p:sp>
      <p:pic>
        <p:nvPicPr>
          <p:cNvPr id="58" name="Picture 57" descr="A close up of a logo&#10;&#10;Description automatically generated">
            <a:extLst>
              <a:ext uri="{FF2B5EF4-FFF2-40B4-BE49-F238E27FC236}">
                <a16:creationId xmlns="" xmlns:a16="http://schemas.microsoft.com/office/drawing/2014/main" id="{4593569A-ABAA-0748-8D9A-F8FF00DEAE60}"/>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l="22692" t="13525" r="22382" b="12142"/>
          <a:stretch/>
        </p:blipFill>
        <p:spPr>
          <a:xfrm>
            <a:off x="5434977" y="2782033"/>
            <a:ext cx="554633" cy="525419"/>
          </a:xfrm>
          <a:prstGeom prst="rect">
            <a:avLst/>
          </a:prstGeom>
        </p:spPr>
      </p:pic>
      <p:pic>
        <p:nvPicPr>
          <p:cNvPr id="61" name="Picture 60">
            <a:extLst>
              <a:ext uri="{FF2B5EF4-FFF2-40B4-BE49-F238E27FC236}">
                <a16:creationId xmlns="" xmlns:a16="http://schemas.microsoft.com/office/drawing/2014/main" id="{5A23B24B-8CDE-9D45-85C0-9A9B824CC31F}"/>
              </a:ext>
            </a:extLst>
          </p:cNvPr>
          <p:cNvPicPr>
            <a:picLocks noChangeAspect="1"/>
          </p:cNvPicPr>
          <p:nvPr/>
        </p:nvPicPr>
        <p:blipFill>
          <a:blip r:embed="rId9" cstate="email">
            <a:extLst>
              <a:ext uri="{BEBA8EAE-BF5A-486C-A8C5-ECC9F3942E4B}">
                <a14:imgProps xmlns:a14="http://schemas.microsoft.com/office/drawing/2010/main">
                  <a14:imgLayer r:embed="rId10">
                    <a14:imgEffect>
                      <a14:saturation sat="0"/>
                    </a14:imgEffect>
                  </a14:imgLayer>
                </a14:imgProps>
              </a:ext>
              <a:ext uri="{28A0092B-C50C-407E-A947-70E740481C1C}">
                <a14:useLocalDpi xmlns:a14="http://schemas.microsoft.com/office/drawing/2010/main"/>
              </a:ext>
            </a:extLst>
          </a:blip>
          <a:stretch>
            <a:fillRect/>
          </a:stretch>
        </p:blipFill>
        <p:spPr>
          <a:xfrm>
            <a:off x="4549516" y="1546952"/>
            <a:ext cx="390026" cy="390026"/>
          </a:xfrm>
          <a:prstGeom prst="rect">
            <a:avLst/>
          </a:prstGeom>
        </p:spPr>
      </p:pic>
      <p:pic>
        <p:nvPicPr>
          <p:cNvPr id="63" name="Picture 62">
            <a:extLst>
              <a:ext uri="{FF2B5EF4-FFF2-40B4-BE49-F238E27FC236}">
                <a16:creationId xmlns="" xmlns:a16="http://schemas.microsoft.com/office/drawing/2014/main" id="{5FE54038-7EE0-2F4C-8CFF-386BDD8F6BF9}"/>
              </a:ext>
            </a:extLst>
          </p:cNvPr>
          <p:cNvPicPr>
            <a:picLocks noChangeAspect="1"/>
          </p:cNvPicPr>
          <p:nvPr/>
        </p:nvPicPr>
        <p:blipFill rotWithShape="1">
          <a:blip r:embed="rId11" cstate="email">
            <a:extLst>
              <a:ext uri="{28A0092B-C50C-407E-A947-70E740481C1C}">
                <a14:useLocalDpi xmlns:a14="http://schemas.microsoft.com/office/drawing/2010/main"/>
              </a:ext>
            </a:extLst>
          </a:blip>
          <a:srcRect/>
          <a:stretch/>
        </p:blipFill>
        <p:spPr>
          <a:xfrm>
            <a:off x="2547012" y="3010544"/>
            <a:ext cx="2879812" cy="530980"/>
          </a:xfrm>
          <a:prstGeom prst="rect">
            <a:avLst/>
          </a:prstGeom>
        </p:spPr>
      </p:pic>
      <p:pic>
        <p:nvPicPr>
          <p:cNvPr id="64" name="Picture 63">
            <a:extLst>
              <a:ext uri="{FF2B5EF4-FFF2-40B4-BE49-F238E27FC236}">
                <a16:creationId xmlns="" xmlns:a16="http://schemas.microsoft.com/office/drawing/2014/main" id="{9ABDFAD4-BC93-4847-87C8-87E740270AB2}"/>
              </a:ext>
            </a:extLst>
          </p:cNvPr>
          <p:cNvPicPr>
            <a:picLocks noChangeAspect="1"/>
          </p:cNvPicPr>
          <p:nvPr/>
        </p:nvPicPr>
        <p:blipFill rotWithShape="1">
          <a:blip r:embed="rId12" cstate="email">
            <a:extLst>
              <a:ext uri="{28A0092B-C50C-407E-A947-70E740481C1C}">
                <a14:useLocalDpi xmlns:a14="http://schemas.microsoft.com/office/drawing/2010/main"/>
              </a:ext>
            </a:extLst>
          </a:blip>
          <a:srcRect/>
          <a:stretch/>
        </p:blipFill>
        <p:spPr>
          <a:xfrm>
            <a:off x="1516243" y="3025867"/>
            <a:ext cx="960055" cy="555226"/>
          </a:xfrm>
          <a:prstGeom prst="rect">
            <a:avLst/>
          </a:prstGeom>
        </p:spPr>
      </p:pic>
      <p:pic>
        <p:nvPicPr>
          <p:cNvPr id="65" name="Picture 64" descr="A close up of a logo&#10;&#10;Description automatically generated">
            <a:extLst>
              <a:ext uri="{FF2B5EF4-FFF2-40B4-BE49-F238E27FC236}">
                <a16:creationId xmlns="" xmlns:a16="http://schemas.microsoft.com/office/drawing/2014/main" id="{DE4E5EDD-648B-FC42-ADF7-BB7DA9527875}"/>
              </a:ext>
            </a:extLst>
          </p:cNvPr>
          <p:cNvPicPr>
            <a:picLocks noChangeAspect="1"/>
          </p:cNvPicPr>
          <p:nvPr/>
        </p:nvPicPr>
        <p:blipFill rotWithShape="1">
          <a:blip r:embed="rId13" cstate="email">
            <a:extLst>
              <a:ext uri="{28A0092B-C50C-407E-A947-70E740481C1C}">
                <a14:useLocalDpi xmlns:a14="http://schemas.microsoft.com/office/drawing/2010/main"/>
              </a:ext>
            </a:extLst>
          </a:blip>
          <a:srcRect/>
          <a:stretch/>
        </p:blipFill>
        <p:spPr>
          <a:xfrm>
            <a:off x="2009088" y="3230319"/>
            <a:ext cx="160591" cy="152132"/>
          </a:xfrm>
          <a:prstGeom prst="rect">
            <a:avLst/>
          </a:prstGeom>
        </p:spPr>
      </p:pic>
      <p:sp>
        <p:nvSpPr>
          <p:cNvPr id="59" name="TextBox 58">
            <a:extLst>
              <a:ext uri="{FF2B5EF4-FFF2-40B4-BE49-F238E27FC236}">
                <a16:creationId xmlns="" xmlns:a16="http://schemas.microsoft.com/office/drawing/2014/main" id="{35753A6C-CB9F-014E-B799-B1FB0363C3DB}"/>
              </a:ext>
            </a:extLst>
          </p:cNvPr>
          <p:cNvSpPr txBox="1"/>
          <p:nvPr/>
        </p:nvSpPr>
        <p:spPr>
          <a:xfrm>
            <a:off x="533328" y="2122152"/>
            <a:ext cx="1752202" cy="288130"/>
          </a:xfrm>
          <a:prstGeom prst="rect">
            <a:avLst/>
          </a:prstGeom>
          <a:solidFill>
            <a:schemeClr val="accent4"/>
          </a:solidFill>
        </p:spPr>
        <p:txBody>
          <a:bodyPr wrap="square" lIns="0" tIns="0" rIns="0" bIns="0" rtlCol="0" anchor="ctr" anchorCtr="1">
            <a:noAutofit/>
          </a:bodyPr>
          <a:lstStyle/>
          <a:p>
            <a:pPr algn="ctr">
              <a:lnSpc>
                <a:spcPct val="90000"/>
              </a:lnSpc>
            </a:pPr>
            <a:r>
              <a:rPr lang="en-US" sz="1200" b="1" i="1" dirty="0">
                <a:solidFill>
                  <a:schemeClr val="bg1"/>
                </a:solidFill>
                <a:latin typeface="Calibri" panose="020F0502020204030204" pitchFamily="34" charset="0"/>
                <a:cs typeface="Calibri" panose="020F0502020204030204" pitchFamily="34" charset="0"/>
              </a:rPr>
              <a:t>Existing, Non-K8s Apps</a:t>
            </a:r>
          </a:p>
        </p:txBody>
      </p:sp>
      <p:sp>
        <p:nvSpPr>
          <p:cNvPr id="60" name="TextBox 59">
            <a:extLst>
              <a:ext uri="{FF2B5EF4-FFF2-40B4-BE49-F238E27FC236}">
                <a16:creationId xmlns="" xmlns:a16="http://schemas.microsoft.com/office/drawing/2014/main" id="{EF05262C-705A-224C-97C6-BEC1A5F98789}"/>
              </a:ext>
            </a:extLst>
          </p:cNvPr>
          <p:cNvSpPr txBox="1"/>
          <p:nvPr/>
        </p:nvSpPr>
        <p:spPr>
          <a:xfrm>
            <a:off x="2733318" y="2125302"/>
            <a:ext cx="1469284" cy="299627"/>
          </a:xfrm>
          <a:prstGeom prst="rect">
            <a:avLst/>
          </a:prstGeom>
          <a:solidFill>
            <a:schemeClr val="accent1">
              <a:lumMod val="50000"/>
            </a:schemeClr>
          </a:solidFill>
        </p:spPr>
        <p:txBody>
          <a:bodyPr wrap="square" lIns="0" tIns="0" rIns="0" bIns="0" rtlCol="0" anchor="ctr" anchorCtr="1">
            <a:noAutofit/>
          </a:bodyPr>
          <a:lstStyle>
            <a:defPPr>
              <a:defRPr lang="en-US"/>
            </a:defPPr>
            <a:lvl1pPr>
              <a:lnSpc>
                <a:spcPct val="90000"/>
              </a:lnSpc>
              <a:defRPr sz="1600" b="1" i="1">
                <a:solidFill>
                  <a:schemeClr val="bg1"/>
                </a:solidFill>
              </a:defRPr>
            </a:lvl1pPr>
          </a:lstStyle>
          <a:p>
            <a:pPr algn="ctr"/>
            <a:r>
              <a:rPr lang="en-US" sz="1200" dirty="0">
                <a:latin typeface="Calibri" panose="020F0502020204030204" pitchFamily="34" charset="0"/>
                <a:cs typeface="Calibri" panose="020F0502020204030204" pitchFamily="34" charset="0"/>
              </a:rPr>
              <a:t>K8s Operators </a:t>
            </a:r>
          </a:p>
        </p:txBody>
      </p:sp>
      <p:sp>
        <p:nvSpPr>
          <p:cNvPr id="62" name="TextBox 61">
            <a:extLst>
              <a:ext uri="{FF2B5EF4-FFF2-40B4-BE49-F238E27FC236}">
                <a16:creationId xmlns="" xmlns:a16="http://schemas.microsoft.com/office/drawing/2014/main" id="{8870AA65-1F3C-9648-9554-F9B4A2C92F8C}"/>
              </a:ext>
            </a:extLst>
          </p:cNvPr>
          <p:cNvSpPr txBox="1"/>
          <p:nvPr/>
        </p:nvSpPr>
        <p:spPr>
          <a:xfrm>
            <a:off x="4479030" y="2134733"/>
            <a:ext cx="1621772" cy="249699"/>
          </a:xfrm>
          <a:prstGeom prst="rect">
            <a:avLst/>
          </a:prstGeom>
          <a:solidFill>
            <a:srgbClr val="425563"/>
          </a:solidFill>
        </p:spPr>
        <p:txBody>
          <a:bodyPr wrap="square" lIns="0" tIns="0" rIns="0" bIns="0" rtlCol="0" anchor="ctr" anchorCtr="1">
            <a:noAutofit/>
          </a:bodyPr>
          <a:lstStyle>
            <a:defPPr>
              <a:defRPr lang="en-US"/>
            </a:defPPr>
            <a:lvl1pPr>
              <a:lnSpc>
                <a:spcPct val="90000"/>
              </a:lnSpc>
              <a:defRPr sz="1600" b="1" i="1">
                <a:solidFill>
                  <a:schemeClr val="bg1"/>
                </a:solidFill>
              </a:defRPr>
            </a:lvl1pPr>
          </a:lstStyle>
          <a:p>
            <a:pPr algn="ctr"/>
            <a:r>
              <a:rPr lang="en-US" sz="1200" dirty="0">
                <a:latin typeface="Calibri" panose="020F0502020204030204" pitchFamily="34" charset="0"/>
                <a:cs typeface="Calibri" panose="020F0502020204030204" pitchFamily="34" charset="0"/>
              </a:rPr>
              <a:t>K8s Ephemeral Jobs</a:t>
            </a:r>
          </a:p>
        </p:txBody>
      </p:sp>
      <p:pic>
        <p:nvPicPr>
          <p:cNvPr id="54" name="Picture 53" descr="spark.png">
            <a:extLst>
              <a:ext uri="{FF2B5EF4-FFF2-40B4-BE49-F238E27FC236}">
                <a16:creationId xmlns="" xmlns:a16="http://schemas.microsoft.com/office/drawing/2014/main" id="{17DF9D0C-9AFA-E949-9E66-CE4D47F462C7}"/>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4807668" y="1451226"/>
            <a:ext cx="920634" cy="643028"/>
          </a:xfrm>
          <a:prstGeom prst="rect">
            <a:avLst/>
          </a:prstGeom>
        </p:spPr>
      </p:pic>
      <p:pic>
        <p:nvPicPr>
          <p:cNvPr id="55" name="Picture 54" descr="r.png">
            <a:extLst>
              <a:ext uri="{FF2B5EF4-FFF2-40B4-BE49-F238E27FC236}">
                <a16:creationId xmlns="" xmlns:a16="http://schemas.microsoft.com/office/drawing/2014/main" id="{4DE4CF92-89FA-F442-BBD6-7DD1EA0B6E60}"/>
              </a:ext>
            </a:extLst>
          </p:cNvPr>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5529482" y="1575614"/>
            <a:ext cx="559012" cy="390450"/>
          </a:xfrm>
          <a:prstGeom prst="rect">
            <a:avLst/>
          </a:prstGeom>
        </p:spPr>
      </p:pic>
    </p:spTree>
    <p:extLst>
      <p:ext uri="{BB962C8B-B14F-4D97-AF65-F5344CB8AC3E}">
        <p14:creationId xmlns:p14="http://schemas.microsoft.com/office/powerpoint/2010/main" val="69778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653D3DD-BE73-B04E-9BAB-88563102754D}"/>
              </a:ext>
            </a:extLst>
          </p:cNvPr>
          <p:cNvSpPr>
            <a:spLocks noGrp="1"/>
          </p:cNvSpPr>
          <p:nvPr>
            <p:ph type="title"/>
          </p:nvPr>
        </p:nvSpPr>
        <p:spPr>
          <a:xfrm>
            <a:off x="457081" y="108126"/>
            <a:ext cx="8227457" cy="639273"/>
          </a:xfrm>
        </p:spPr>
        <p:txBody>
          <a:bodyPr/>
          <a:lstStyle/>
          <a:p>
            <a:r>
              <a:rPr lang="en-US" sz="3200" dirty="0">
                <a:latin typeface="Arial" panose="020B0604020202020204" pitchFamily="34" charset="0"/>
                <a:cs typeface="Arial" panose="020B0604020202020204" pitchFamily="34" charset="0"/>
              </a:rPr>
              <a:t>Desired Future State </a:t>
            </a:r>
            <a:r>
              <a:rPr lang="en-US" sz="3200" dirty="0" smtClean="0">
                <a:latin typeface="Arial" panose="020B0604020202020204" pitchFamily="34" charset="0"/>
                <a:cs typeface="Arial" panose="020B0604020202020204" pitchFamily="34" charset="0"/>
              </a:rPr>
              <a:t>=&gt;</a:t>
            </a:r>
            <a:r>
              <a:rPr lang="en-US" sz="3200" dirty="0" smtClean="0">
                <a:latin typeface="Arial" panose="020B0604020202020204" pitchFamily="34" charset="0"/>
                <a:cs typeface="Arial" panose="020B0604020202020204" pitchFamily="34" charset="0"/>
              </a:rPr>
              <a:t> </a:t>
            </a:r>
            <a:r>
              <a:rPr lang="en-US" sz="3200" dirty="0">
                <a:latin typeface="Arial" panose="020B0604020202020204" pitchFamily="34" charset="0"/>
                <a:cs typeface="Arial" panose="020B0604020202020204" pitchFamily="34" charset="0"/>
              </a:rPr>
              <a:t>Next Gen </a:t>
            </a:r>
            <a:r>
              <a:rPr lang="en-US" sz="3200" dirty="0" smtClean="0">
                <a:latin typeface="Arial" panose="020B0604020202020204" pitchFamily="34" charset="0"/>
                <a:cs typeface="Arial" panose="020B0604020202020204" pitchFamily="34" charset="0"/>
              </a:rPr>
              <a:t>Hybrid/Multi-Cloud</a:t>
            </a:r>
            <a:endParaRPr lang="en-US" sz="3200" dirty="0">
              <a:latin typeface="Arial" panose="020B0604020202020204" pitchFamily="34" charset="0"/>
              <a:cs typeface="Arial" panose="020B0604020202020204" pitchFamily="34" charset="0"/>
            </a:endParaRPr>
          </a:p>
        </p:txBody>
      </p:sp>
      <p:sp>
        <p:nvSpPr>
          <p:cNvPr id="4" name="Rectangle 3">
            <a:extLst>
              <a:ext uri="{FF2B5EF4-FFF2-40B4-BE49-F238E27FC236}">
                <a16:creationId xmlns="" xmlns:a16="http://schemas.microsoft.com/office/drawing/2014/main" id="{80E8FFC5-790C-5F47-B681-F75A1906A817}"/>
              </a:ext>
            </a:extLst>
          </p:cNvPr>
          <p:cNvSpPr/>
          <p:nvPr/>
        </p:nvSpPr>
        <p:spPr bwMode="ltGray">
          <a:xfrm>
            <a:off x="856134" y="1434011"/>
            <a:ext cx="1329266" cy="969434"/>
          </a:xfrm>
          <a:prstGeom prst="rect">
            <a:avLst/>
          </a:prstGeom>
          <a:solidFill>
            <a:schemeClr val="accent1">
              <a:lumMod val="7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350" dirty="0"/>
              <a:t>Containerized Service</a:t>
            </a:r>
          </a:p>
          <a:p>
            <a:pPr algn="ctr">
              <a:lnSpc>
                <a:spcPct val="90000"/>
              </a:lnSpc>
            </a:pPr>
            <a:r>
              <a:rPr lang="en-US" sz="1350" dirty="0"/>
              <a:t>(</a:t>
            </a:r>
            <a:r>
              <a:rPr lang="en-US" sz="1350" dirty="0" err="1"/>
              <a:t>e.g</a:t>
            </a:r>
            <a:r>
              <a:rPr lang="en-US" sz="1350" dirty="0"/>
              <a:t> Spark)</a:t>
            </a:r>
          </a:p>
        </p:txBody>
      </p:sp>
      <p:sp>
        <p:nvSpPr>
          <p:cNvPr id="5" name="TextBox 4">
            <a:extLst>
              <a:ext uri="{FF2B5EF4-FFF2-40B4-BE49-F238E27FC236}">
                <a16:creationId xmlns="" xmlns:a16="http://schemas.microsoft.com/office/drawing/2014/main" id="{082FF481-6DCC-C44C-9775-AA5A1B06D013}"/>
              </a:ext>
            </a:extLst>
          </p:cNvPr>
          <p:cNvSpPr txBox="1"/>
          <p:nvPr/>
        </p:nvSpPr>
        <p:spPr>
          <a:xfrm>
            <a:off x="1015621" y="1120500"/>
            <a:ext cx="1245685" cy="181984"/>
          </a:xfrm>
          <a:prstGeom prst="rect">
            <a:avLst/>
          </a:prstGeom>
          <a:noFill/>
        </p:spPr>
        <p:txBody>
          <a:bodyPr wrap="square" lIns="0" tIns="0" rIns="0" bIns="0" rtlCol="0">
            <a:noAutofit/>
          </a:bodyPr>
          <a:lstStyle/>
          <a:p>
            <a:pPr>
              <a:lnSpc>
                <a:spcPct val="90000"/>
              </a:lnSpc>
            </a:pPr>
            <a:r>
              <a:rPr lang="en-US" b="1" dirty="0"/>
              <a:t>On-</a:t>
            </a:r>
            <a:r>
              <a:rPr lang="en-US" b="1" dirty="0" err="1"/>
              <a:t>Prem</a:t>
            </a:r>
            <a:endParaRPr lang="en-US" b="1" dirty="0"/>
          </a:p>
        </p:txBody>
      </p:sp>
      <p:sp>
        <p:nvSpPr>
          <p:cNvPr id="6" name="TextBox 5">
            <a:extLst>
              <a:ext uri="{FF2B5EF4-FFF2-40B4-BE49-F238E27FC236}">
                <a16:creationId xmlns="" xmlns:a16="http://schemas.microsoft.com/office/drawing/2014/main" id="{E9B5CB63-3CA2-1B46-A27F-3111E65EEF9A}"/>
              </a:ext>
            </a:extLst>
          </p:cNvPr>
          <p:cNvSpPr txBox="1"/>
          <p:nvPr/>
        </p:nvSpPr>
        <p:spPr>
          <a:xfrm>
            <a:off x="6240537" y="1120500"/>
            <a:ext cx="1245685" cy="181984"/>
          </a:xfrm>
          <a:prstGeom prst="rect">
            <a:avLst/>
          </a:prstGeom>
          <a:noFill/>
        </p:spPr>
        <p:txBody>
          <a:bodyPr wrap="square" lIns="0" tIns="0" rIns="0" bIns="0" rtlCol="0">
            <a:noAutofit/>
          </a:bodyPr>
          <a:lstStyle/>
          <a:p>
            <a:pPr>
              <a:lnSpc>
                <a:spcPct val="90000"/>
              </a:lnSpc>
            </a:pPr>
            <a:r>
              <a:rPr lang="en-US" b="1" dirty="0"/>
              <a:t>Cloud</a:t>
            </a:r>
          </a:p>
        </p:txBody>
      </p:sp>
      <p:sp>
        <p:nvSpPr>
          <p:cNvPr id="7" name="Rectangle 6">
            <a:extLst>
              <a:ext uri="{FF2B5EF4-FFF2-40B4-BE49-F238E27FC236}">
                <a16:creationId xmlns="" xmlns:a16="http://schemas.microsoft.com/office/drawing/2014/main" id="{424041A3-1915-A746-B63E-0C308DAAB1A0}"/>
              </a:ext>
            </a:extLst>
          </p:cNvPr>
          <p:cNvSpPr/>
          <p:nvPr/>
        </p:nvSpPr>
        <p:spPr bwMode="ltGray">
          <a:xfrm>
            <a:off x="2261306" y="3157942"/>
            <a:ext cx="5155010" cy="948267"/>
          </a:xfrm>
          <a:prstGeom prst="rect">
            <a:avLst/>
          </a:prstGeom>
          <a:noFill/>
          <a:ln w="19050">
            <a:solidFill>
              <a:schemeClr val="accent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90000"/>
              </a:lnSpc>
            </a:pPr>
            <a:r>
              <a:rPr lang="en-US" sz="1350" dirty="0">
                <a:solidFill>
                  <a:schemeClr val="tx1"/>
                </a:solidFill>
              </a:rPr>
              <a:t>                In-Place Access / Replicate / Mirror </a:t>
            </a:r>
            <a:r>
              <a:rPr lang="en-US" sz="1350" dirty="0">
                <a:solidFill>
                  <a:schemeClr val="tx1"/>
                </a:solidFill>
                <a:sym typeface="Wingdings" pitchFamily="2" charset="2"/>
              </a:rPr>
              <a:t></a:t>
            </a:r>
            <a:endParaRPr lang="en-US" sz="1350" dirty="0">
              <a:solidFill>
                <a:schemeClr val="tx1"/>
              </a:solidFill>
            </a:endParaRPr>
          </a:p>
        </p:txBody>
      </p:sp>
      <p:sp>
        <p:nvSpPr>
          <p:cNvPr id="8" name="Rectangle 7">
            <a:extLst>
              <a:ext uri="{FF2B5EF4-FFF2-40B4-BE49-F238E27FC236}">
                <a16:creationId xmlns="" xmlns:a16="http://schemas.microsoft.com/office/drawing/2014/main" id="{D1B8C70B-7175-044B-AE1F-2F2DB4FC410A}"/>
              </a:ext>
            </a:extLst>
          </p:cNvPr>
          <p:cNvSpPr/>
          <p:nvPr/>
        </p:nvSpPr>
        <p:spPr bwMode="ltGray">
          <a:xfrm>
            <a:off x="940801" y="1569517"/>
            <a:ext cx="1329266" cy="969434"/>
          </a:xfrm>
          <a:prstGeom prst="rect">
            <a:avLst/>
          </a:prstGeom>
          <a:solidFill>
            <a:schemeClr val="accent1">
              <a:lumMod val="7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350" dirty="0"/>
              <a:t>Elastic Containerized Service N</a:t>
            </a:r>
          </a:p>
          <a:p>
            <a:pPr algn="ctr">
              <a:lnSpc>
                <a:spcPct val="90000"/>
              </a:lnSpc>
            </a:pPr>
            <a:r>
              <a:rPr lang="en-US" sz="1350" dirty="0"/>
              <a:t>(e.g. Spark)</a:t>
            </a:r>
          </a:p>
        </p:txBody>
      </p:sp>
      <p:sp>
        <p:nvSpPr>
          <p:cNvPr id="11" name="Can 10">
            <a:extLst>
              <a:ext uri="{FF2B5EF4-FFF2-40B4-BE49-F238E27FC236}">
                <a16:creationId xmlns="" xmlns:a16="http://schemas.microsoft.com/office/drawing/2014/main" id="{7987D35C-4D77-9F46-B04D-C79BEBD6B2B9}"/>
              </a:ext>
            </a:extLst>
          </p:cNvPr>
          <p:cNvSpPr/>
          <p:nvPr/>
        </p:nvSpPr>
        <p:spPr bwMode="ltGray">
          <a:xfrm>
            <a:off x="995835" y="3178155"/>
            <a:ext cx="1472009" cy="889000"/>
          </a:xfrm>
          <a:prstGeom prst="can">
            <a:avLst/>
          </a:prstGeom>
          <a:solidFill>
            <a:schemeClr val="accent4"/>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350" dirty="0"/>
              <a:t>On-Prem Storage</a:t>
            </a:r>
          </a:p>
          <a:p>
            <a:pPr algn="ctr">
              <a:lnSpc>
                <a:spcPct val="90000"/>
              </a:lnSpc>
            </a:pPr>
            <a:r>
              <a:rPr lang="en-US" sz="1350" dirty="0"/>
              <a:t>(Object)</a:t>
            </a:r>
          </a:p>
        </p:txBody>
      </p:sp>
      <p:sp>
        <p:nvSpPr>
          <p:cNvPr id="12" name="Can 11">
            <a:extLst>
              <a:ext uri="{FF2B5EF4-FFF2-40B4-BE49-F238E27FC236}">
                <a16:creationId xmlns="" xmlns:a16="http://schemas.microsoft.com/office/drawing/2014/main" id="{7328A51E-EAEA-3D41-AA58-47E5FB6F6567}"/>
              </a:ext>
            </a:extLst>
          </p:cNvPr>
          <p:cNvSpPr/>
          <p:nvPr/>
        </p:nvSpPr>
        <p:spPr bwMode="ltGray">
          <a:xfrm>
            <a:off x="6008102" y="3131548"/>
            <a:ext cx="1472009" cy="889000"/>
          </a:xfrm>
          <a:prstGeom prst="can">
            <a:avLst/>
          </a:prstGeom>
          <a:solidFill>
            <a:schemeClr val="accent4"/>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350" dirty="0"/>
              <a:t>Cloud </a:t>
            </a:r>
          </a:p>
          <a:p>
            <a:pPr algn="ctr">
              <a:lnSpc>
                <a:spcPct val="90000"/>
              </a:lnSpc>
            </a:pPr>
            <a:r>
              <a:rPr lang="en-US" sz="1350" dirty="0"/>
              <a:t>Storage</a:t>
            </a:r>
          </a:p>
          <a:p>
            <a:pPr algn="ctr">
              <a:lnSpc>
                <a:spcPct val="90000"/>
              </a:lnSpc>
            </a:pPr>
            <a:r>
              <a:rPr lang="en-US" sz="1350" dirty="0"/>
              <a:t>(</a:t>
            </a:r>
            <a:r>
              <a:rPr lang="en-US" sz="1050" dirty="0"/>
              <a:t>S3, GCS, Blob)</a:t>
            </a:r>
            <a:endParaRPr lang="en-US" sz="1350" dirty="0"/>
          </a:p>
        </p:txBody>
      </p:sp>
      <p:sp>
        <p:nvSpPr>
          <p:cNvPr id="13" name="Rectangle 12">
            <a:extLst>
              <a:ext uri="{FF2B5EF4-FFF2-40B4-BE49-F238E27FC236}">
                <a16:creationId xmlns="" xmlns:a16="http://schemas.microsoft.com/office/drawing/2014/main" id="{5ED7ACEC-76D5-D748-B013-F191EF7A42BB}"/>
              </a:ext>
            </a:extLst>
          </p:cNvPr>
          <p:cNvSpPr/>
          <p:nvPr/>
        </p:nvSpPr>
        <p:spPr bwMode="ltGray">
          <a:xfrm>
            <a:off x="2299699" y="1552544"/>
            <a:ext cx="5116085" cy="948267"/>
          </a:xfrm>
          <a:prstGeom prst="rect">
            <a:avLst/>
          </a:prstGeom>
          <a:noFill/>
          <a:ln w="19050">
            <a:solidFill>
              <a:schemeClr val="accent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90000"/>
              </a:lnSpc>
            </a:pPr>
            <a:r>
              <a:rPr lang="en-US" sz="1350" dirty="0">
                <a:solidFill>
                  <a:schemeClr val="tx1"/>
                </a:solidFill>
              </a:rPr>
              <a:t>                                             Burst or Move </a:t>
            </a:r>
            <a:r>
              <a:rPr lang="en-US" sz="1350" dirty="0">
                <a:solidFill>
                  <a:schemeClr val="tx1"/>
                </a:solidFill>
                <a:sym typeface="Wingdings" pitchFamily="2" charset="2"/>
              </a:rPr>
              <a:t></a:t>
            </a:r>
            <a:endParaRPr lang="en-US" sz="1350" dirty="0">
              <a:solidFill>
                <a:schemeClr val="tx1"/>
              </a:solidFill>
            </a:endParaRPr>
          </a:p>
        </p:txBody>
      </p:sp>
      <p:sp>
        <p:nvSpPr>
          <p:cNvPr id="14" name="Rectangle 13">
            <a:extLst>
              <a:ext uri="{FF2B5EF4-FFF2-40B4-BE49-F238E27FC236}">
                <a16:creationId xmlns="" xmlns:a16="http://schemas.microsoft.com/office/drawing/2014/main" id="{30BAB75A-1DFC-1449-BDC2-186B835A0369}"/>
              </a:ext>
            </a:extLst>
          </p:cNvPr>
          <p:cNvSpPr/>
          <p:nvPr/>
        </p:nvSpPr>
        <p:spPr bwMode="ltGray">
          <a:xfrm>
            <a:off x="5923435" y="1408531"/>
            <a:ext cx="1329266" cy="969434"/>
          </a:xfrm>
          <a:prstGeom prst="rect">
            <a:avLst/>
          </a:prstGeom>
          <a:solidFill>
            <a:schemeClr val="accent1">
              <a:lumMod val="7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350" dirty="0"/>
              <a:t>Containerized Service</a:t>
            </a:r>
          </a:p>
          <a:p>
            <a:pPr algn="ctr">
              <a:lnSpc>
                <a:spcPct val="90000"/>
              </a:lnSpc>
            </a:pPr>
            <a:r>
              <a:rPr lang="en-US" sz="1350" dirty="0"/>
              <a:t>(</a:t>
            </a:r>
            <a:r>
              <a:rPr lang="en-US" sz="1350" dirty="0" err="1"/>
              <a:t>e.g</a:t>
            </a:r>
            <a:r>
              <a:rPr lang="en-US" sz="1350" dirty="0"/>
              <a:t> Spark)</a:t>
            </a:r>
          </a:p>
        </p:txBody>
      </p:sp>
      <p:sp>
        <p:nvSpPr>
          <p:cNvPr id="15" name="Rectangle 14">
            <a:extLst>
              <a:ext uri="{FF2B5EF4-FFF2-40B4-BE49-F238E27FC236}">
                <a16:creationId xmlns="" xmlns:a16="http://schemas.microsoft.com/office/drawing/2014/main" id="{79E425E2-5E21-084C-8785-D4FB955A3EB4}"/>
              </a:ext>
            </a:extLst>
          </p:cNvPr>
          <p:cNvSpPr/>
          <p:nvPr/>
        </p:nvSpPr>
        <p:spPr bwMode="ltGray">
          <a:xfrm>
            <a:off x="6008102" y="1544038"/>
            <a:ext cx="1329266" cy="969434"/>
          </a:xfrm>
          <a:prstGeom prst="rect">
            <a:avLst/>
          </a:prstGeom>
          <a:solidFill>
            <a:schemeClr val="accent1">
              <a:lumMod val="7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350" dirty="0"/>
              <a:t>Elastic Containerized Service N</a:t>
            </a:r>
          </a:p>
          <a:p>
            <a:pPr algn="ctr">
              <a:lnSpc>
                <a:spcPct val="90000"/>
              </a:lnSpc>
            </a:pPr>
            <a:r>
              <a:rPr lang="en-US" sz="1350" dirty="0"/>
              <a:t>(</a:t>
            </a:r>
            <a:r>
              <a:rPr lang="en-US" sz="1350" dirty="0" err="1"/>
              <a:t>e.g</a:t>
            </a:r>
            <a:r>
              <a:rPr lang="en-US" sz="1350" dirty="0"/>
              <a:t> Spark)</a:t>
            </a:r>
          </a:p>
        </p:txBody>
      </p:sp>
      <p:sp>
        <p:nvSpPr>
          <p:cNvPr id="16" name="Rounded Rectangle 15">
            <a:extLst>
              <a:ext uri="{FF2B5EF4-FFF2-40B4-BE49-F238E27FC236}">
                <a16:creationId xmlns="" xmlns:a16="http://schemas.microsoft.com/office/drawing/2014/main" id="{CE4566CD-25D8-AC4E-971B-391675F947BA}"/>
              </a:ext>
            </a:extLst>
          </p:cNvPr>
          <p:cNvSpPr/>
          <p:nvPr/>
        </p:nvSpPr>
        <p:spPr bwMode="ltGray">
          <a:xfrm>
            <a:off x="940801" y="2538951"/>
            <a:ext cx="1358899" cy="385293"/>
          </a:xfrm>
          <a:prstGeom prst="roundRect">
            <a:avLst/>
          </a:prstGeom>
          <a:solidFill>
            <a:srgbClr val="002060"/>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350" dirty="0"/>
              <a:t>On-</a:t>
            </a:r>
            <a:r>
              <a:rPr lang="en-US" sz="1350" dirty="0" err="1"/>
              <a:t>Prem</a:t>
            </a:r>
            <a:r>
              <a:rPr lang="en-US" sz="1350" dirty="0"/>
              <a:t> K8s</a:t>
            </a:r>
          </a:p>
        </p:txBody>
      </p:sp>
      <p:sp>
        <p:nvSpPr>
          <p:cNvPr id="17" name="Rounded Rectangle 16">
            <a:extLst>
              <a:ext uri="{FF2B5EF4-FFF2-40B4-BE49-F238E27FC236}">
                <a16:creationId xmlns="" xmlns:a16="http://schemas.microsoft.com/office/drawing/2014/main" id="{0B677FA2-82BB-0D44-9E65-F9306510DCA8}"/>
              </a:ext>
            </a:extLst>
          </p:cNvPr>
          <p:cNvSpPr/>
          <p:nvPr/>
        </p:nvSpPr>
        <p:spPr bwMode="ltGray">
          <a:xfrm>
            <a:off x="5965769" y="2492324"/>
            <a:ext cx="1358899" cy="385293"/>
          </a:xfrm>
          <a:prstGeom prst="roundRect">
            <a:avLst/>
          </a:prstGeom>
          <a:solidFill>
            <a:srgbClr val="002060"/>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350" dirty="0"/>
              <a:t>Cloud K8s</a:t>
            </a:r>
          </a:p>
          <a:p>
            <a:pPr algn="ctr">
              <a:lnSpc>
                <a:spcPct val="90000"/>
              </a:lnSpc>
            </a:pPr>
            <a:r>
              <a:rPr lang="en-US" sz="750" dirty="0"/>
              <a:t>(GKE, EKS, AKS</a:t>
            </a:r>
            <a:endParaRPr lang="en-US" sz="1350" dirty="0"/>
          </a:p>
        </p:txBody>
      </p:sp>
      <p:sp>
        <p:nvSpPr>
          <p:cNvPr id="18" name="Can 17">
            <a:extLst>
              <a:ext uri="{FF2B5EF4-FFF2-40B4-BE49-F238E27FC236}">
                <a16:creationId xmlns="" xmlns:a16="http://schemas.microsoft.com/office/drawing/2014/main" id="{6274ACF6-B8D1-A748-BEB7-0A072E69759C}"/>
              </a:ext>
            </a:extLst>
          </p:cNvPr>
          <p:cNvSpPr/>
          <p:nvPr/>
        </p:nvSpPr>
        <p:spPr bwMode="ltGray">
          <a:xfrm>
            <a:off x="1254068" y="3317934"/>
            <a:ext cx="1472009" cy="889000"/>
          </a:xfrm>
          <a:prstGeom prst="can">
            <a:avLst/>
          </a:prstGeom>
          <a:solidFill>
            <a:schemeClr val="accent4"/>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350" dirty="0"/>
              <a:t>On-Prem Storage</a:t>
            </a:r>
          </a:p>
          <a:p>
            <a:pPr algn="ctr">
              <a:lnSpc>
                <a:spcPct val="90000"/>
              </a:lnSpc>
            </a:pPr>
            <a:r>
              <a:rPr lang="en-US" sz="1350" dirty="0"/>
              <a:t>(Object)</a:t>
            </a:r>
          </a:p>
        </p:txBody>
      </p:sp>
      <p:sp>
        <p:nvSpPr>
          <p:cNvPr id="19" name="TextBox 18">
            <a:extLst>
              <a:ext uri="{FF2B5EF4-FFF2-40B4-BE49-F238E27FC236}">
                <a16:creationId xmlns="" xmlns:a16="http://schemas.microsoft.com/office/drawing/2014/main" id="{0988FD6B-B034-5947-BB82-0F816E50B495}"/>
              </a:ext>
            </a:extLst>
          </p:cNvPr>
          <p:cNvSpPr txBox="1"/>
          <p:nvPr/>
        </p:nvSpPr>
        <p:spPr>
          <a:xfrm>
            <a:off x="4291011" y="3724305"/>
            <a:ext cx="1834224" cy="173675"/>
          </a:xfrm>
          <a:prstGeom prst="rect">
            <a:avLst/>
          </a:prstGeom>
          <a:noFill/>
        </p:spPr>
        <p:txBody>
          <a:bodyPr wrap="square" lIns="0" tIns="0" rIns="0" bIns="0" rtlCol="0">
            <a:noAutofit/>
          </a:bodyPr>
          <a:lstStyle/>
          <a:p>
            <a:pPr>
              <a:lnSpc>
                <a:spcPct val="90000"/>
              </a:lnSpc>
            </a:pPr>
            <a:r>
              <a:rPr lang="en-US" sz="900" dirty="0"/>
              <a:t>with security policies</a:t>
            </a:r>
          </a:p>
        </p:txBody>
      </p:sp>
      <p:sp>
        <p:nvSpPr>
          <p:cNvPr id="3" name="TextBox 2">
            <a:extLst>
              <a:ext uri="{FF2B5EF4-FFF2-40B4-BE49-F238E27FC236}">
                <a16:creationId xmlns="" xmlns:a16="http://schemas.microsoft.com/office/drawing/2014/main" id="{8BE07A24-32D5-F749-ACB5-CE76D3D20381}"/>
              </a:ext>
            </a:extLst>
          </p:cNvPr>
          <p:cNvSpPr txBox="1"/>
          <p:nvPr/>
        </p:nvSpPr>
        <p:spPr>
          <a:xfrm>
            <a:off x="3615421" y="1382285"/>
            <a:ext cx="1680210" cy="181984"/>
          </a:xfrm>
          <a:prstGeom prst="rect">
            <a:avLst/>
          </a:prstGeom>
          <a:noFill/>
        </p:spPr>
        <p:txBody>
          <a:bodyPr wrap="square" lIns="0" tIns="0" rIns="0" bIns="0" rtlCol="0">
            <a:noAutofit/>
          </a:bodyPr>
          <a:lstStyle/>
          <a:p>
            <a:pPr>
              <a:lnSpc>
                <a:spcPct val="90000"/>
              </a:lnSpc>
            </a:pPr>
            <a:r>
              <a:rPr lang="en-US" sz="1500" b="1" i="1" dirty="0"/>
              <a:t>Compute</a:t>
            </a:r>
          </a:p>
        </p:txBody>
      </p:sp>
      <p:sp>
        <p:nvSpPr>
          <p:cNvPr id="20" name="TextBox 19">
            <a:extLst>
              <a:ext uri="{FF2B5EF4-FFF2-40B4-BE49-F238E27FC236}">
                <a16:creationId xmlns="" xmlns:a16="http://schemas.microsoft.com/office/drawing/2014/main" id="{75246041-3090-CC4D-B531-8B2104B30AEB}"/>
              </a:ext>
            </a:extLst>
          </p:cNvPr>
          <p:cNvSpPr txBox="1"/>
          <p:nvPr/>
        </p:nvSpPr>
        <p:spPr>
          <a:xfrm>
            <a:off x="3780581" y="2924244"/>
            <a:ext cx="1680210" cy="181984"/>
          </a:xfrm>
          <a:prstGeom prst="rect">
            <a:avLst/>
          </a:prstGeom>
          <a:noFill/>
        </p:spPr>
        <p:txBody>
          <a:bodyPr wrap="square" lIns="0" tIns="0" rIns="0" bIns="0" rtlCol="0">
            <a:noAutofit/>
          </a:bodyPr>
          <a:lstStyle/>
          <a:p>
            <a:pPr>
              <a:lnSpc>
                <a:spcPct val="90000"/>
              </a:lnSpc>
            </a:pPr>
            <a:r>
              <a:rPr lang="en-US" sz="1500" b="1" i="1" dirty="0"/>
              <a:t>Data</a:t>
            </a:r>
          </a:p>
        </p:txBody>
      </p:sp>
      <p:sp>
        <p:nvSpPr>
          <p:cNvPr id="9" name="TextBox 8">
            <a:extLst>
              <a:ext uri="{FF2B5EF4-FFF2-40B4-BE49-F238E27FC236}">
                <a16:creationId xmlns="" xmlns:a16="http://schemas.microsoft.com/office/drawing/2014/main" id="{0CD423BB-180A-EB4E-9EA8-0FFD3F1AC066}"/>
              </a:ext>
            </a:extLst>
          </p:cNvPr>
          <p:cNvSpPr txBox="1"/>
          <p:nvPr/>
        </p:nvSpPr>
        <p:spPr>
          <a:xfrm>
            <a:off x="3933265" y="4437530"/>
            <a:ext cx="0" cy="0"/>
          </a:xfrm>
          <a:prstGeom prst="rect">
            <a:avLst/>
          </a:prstGeom>
          <a:noFill/>
        </p:spPr>
        <p:txBody>
          <a:bodyPr wrap="none" lIns="0" tIns="0" rIns="0" bIns="0" rtlCol="0">
            <a:noAutofit/>
          </a:bodyPr>
          <a:lstStyle/>
          <a:p>
            <a:pPr>
              <a:lnSpc>
                <a:spcPct val="90000"/>
              </a:lnSpc>
            </a:pPr>
            <a:endParaRPr lang="en-US" sz="1350" dirty="0"/>
          </a:p>
        </p:txBody>
      </p:sp>
    </p:spTree>
    <p:extLst>
      <p:ext uri="{BB962C8B-B14F-4D97-AF65-F5344CB8AC3E}">
        <p14:creationId xmlns:p14="http://schemas.microsoft.com/office/powerpoint/2010/main" val="1380183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0"/>
                                        </p:tgtEl>
                                        <p:attrNameLst>
                                          <p:attrName>style.visibility</p:attrName>
                                        </p:attrNameLst>
                                      </p:cBhvr>
                                      <p:to>
                                        <p:strVal val="visible"/>
                                      </p:to>
                                    </p:set>
                                  </p:childTnLst>
                                </p:cTn>
                              </p:par>
                              <p:par>
                                <p:cTn id="41" presetID="1" presetClass="entr" presetSubtype="0" fill="hold" grpId="0" nodeType="withEffect" nodePh="1">
                                  <p:stCondLst>
                                    <p:cond delay="0"/>
                                  </p:stCondLst>
                                  <p:endCondLst>
                                    <p:cond evt="begin" delay="0">
                                      <p:tn val="41"/>
                                    </p:cond>
                                  </p:endCondLst>
                                  <p:childTnLst>
                                    <p:set>
                                      <p:cBhvr>
                                        <p:cTn id="4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7" grpId="0" animBg="1"/>
      <p:bldP spid="8" grpId="0" animBg="1"/>
      <p:bldP spid="11" grpId="0" animBg="1"/>
      <p:bldP spid="12" grpId="0" animBg="1"/>
      <p:bldP spid="13" grpId="0" animBg="1"/>
      <p:bldP spid="14" grpId="0" animBg="1"/>
      <p:bldP spid="15" grpId="0" animBg="1"/>
      <p:bldP spid="16" grpId="0" animBg="1"/>
      <p:bldP spid="17" grpId="0" animBg="1"/>
      <p:bldP spid="18" grpId="0" animBg="1"/>
      <p:bldP spid="19" grpId="0"/>
      <p:bldP spid="3" grpId="0"/>
      <p:bldP spid="20"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Content Placeholder 2"/>
          <p:cNvSpPr>
            <a:spLocks noGrp="1"/>
          </p:cNvSpPr>
          <p:nvPr>
            <p:ph idx="12"/>
          </p:nvPr>
        </p:nvSpPr>
        <p:spPr/>
        <p:txBody>
          <a:bodyPr/>
          <a:lstStyle/>
          <a:p>
            <a:pPr algn="ctr"/>
            <a:r>
              <a:rPr lang="en-US" sz="4800" dirty="0"/>
              <a:t>How Do You Get There? </a:t>
            </a:r>
            <a:endParaRPr lang="en-US" sz="4800" dirty="0" smtClean="0"/>
          </a:p>
          <a:p>
            <a:pPr algn="ctr"/>
            <a:endParaRPr lang="en-US" sz="4800" dirty="0"/>
          </a:p>
          <a:p>
            <a:pPr algn="ctr"/>
            <a:r>
              <a:rPr lang="en-US" sz="2400" dirty="0" smtClean="0"/>
              <a:t>Container </a:t>
            </a:r>
            <a:r>
              <a:rPr lang="en-US" sz="2400" dirty="0"/>
              <a:t>/ Kubernetes platform that enables deployment of non cloud-native and </a:t>
            </a:r>
            <a:r>
              <a:rPr lang="en-US" sz="2400" dirty="0" err="1"/>
              <a:t>microservices</a:t>
            </a:r>
            <a:r>
              <a:rPr lang="en-US" sz="2400" dirty="0"/>
              <a:t> applications</a:t>
            </a:r>
          </a:p>
          <a:p>
            <a:pPr algn="ctr"/>
            <a:r>
              <a:rPr lang="en-US" sz="4800" dirty="0"/>
              <a:t/>
            </a:r>
            <a:br>
              <a:rPr lang="en-US" sz="4800" dirty="0"/>
            </a:br>
            <a:endParaRPr lang="en-US" sz="4800" dirty="0" smtClean="0"/>
          </a:p>
        </p:txBody>
      </p:sp>
    </p:spTree>
    <p:extLst>
      <p:ext uri="{BB962C8B-B14F-4D97-AF65-F5344CB8AC3E}">
        <p14:creationId xmlns:p14="http://schemas.microsoft.com/office/powerpoint/2010/main" val="109888536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0D99AE1-1B4C-4B95-920B-D06EDD8E37E0}"/>
              </a:ext>
            </a:extLst>
          </p:cNvPr>
          <p:cNvSpPr>
            <a:spLocks noGrp="1"/>
          </p:cNvSpPr>
          <p:nvPr>
            <p:ph type="title"/>
          </p:nvPr>
        </p:nvSpPr>
        <p:spPr>
          <a:xfrm>
            <a:off x="379226" y="81713"/>
            <a:ext cx="8227457" cy="639273"/>
          </a:xfrm>
        </p:spPr>
        <p:txBody>
          <a:bodyPr/>
          <a:lstStyle/>
          <a:p>
            <a:r>
              <a:rPr lang="en-US" sz="1875" dirty="0" smtClean="0"/>
              <a:t>Turnkey </a:t>
            </a:r>
            <a:r>
              <a:rPr lang="en-US" sz="1875" dirty="0"/>
              <a:t>Container-Based Platform for Analytics / AI / ML</a:t>
            </a:r>
          </a:p>
        </p:txBody>
      </p:sp>
      <p:sp>
        <p:nvSpPr>
          <p:cNvPr id="6" name="TextBox 5">
            <a:extLst>
              <a:ext uri="{FF2B5EF4-FFF2-40B4-BE49-F238E27FC236}">
                <a16:creationId xmlns="" xmlns:a16="http://schemas.microsoft.com/office/drawing/2014/main" id="{8A75D2D1-D951-4336-93E8-742FA054D724}"/>
              </a:ext>
            </a:extLst>
          </p:cNvPr>
          <p:cNvSpPr txBox="1"/>
          <p:nvPr/>
        </p:nvSpPr>
        <p:spPr>
          <a:xfrm>
            <a:off x="477848" y="2995545"/>
            <a:ext cx="2120479" cy="213585"/>
          </a:xfrm>
          <a:prstGeom prst="rect">
            <a:avLst/>
          </a:prstGeom>
          <a:noFill/>
        </p:spPr>
        <p:txBody>
          <a:bodyPr wrap="square" rtlCol="0">
            <a:spAutoFit/>
          </a:bodyPr>
          <a:lstStyle/>
          <a:p>
            <a:r>
              <a:rPr lang="en-US" sz="788" dirty="0">
                <a:solidFill>
                  <a:schemeClr val="tx2"/>
                </a:solidFill>
              </a:rPr>
              <a:t>* EPIC = Elastic Private Instant Clusters</a:t>
            </a:r>
          </a:p>
        </p:txBody>
      </p:sp>
      <p:sp>
        <p:nvSpPr>
          <p:cNvPr id="13" name="Rectangle 12">
            <a:extLst>
              <a:ext uri="{FF2B5EF4-FFF2-40B4-BE49-F238E27FC236}">
                <a16:creationId xmlns="" xmlns:a16="http://schemas.microsoft.com/office/drawing/2014/main" id="{25E105CA-FFFC-416E-8BF8-BFE7798FD887}"/>
              </a:ext>
            </a:extLst>
          </p:cNvPr>
          <p:cNvSpPr/>
          <p:nvPr/>
        </p:nvSpPr>
        <p:spPr bwMode="ltGray">
          <a:xfrm>
            <a:off x="757502" y="1780554"/>
            <a:ext cx="7624330" cy="319520"/>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GB" sz="1350" dirty="0" err="1">
                <a:solidFill>
                  <a:schemeClr val="tx1"/>
                </a:solidFill>
              </a:rPr>
              <a:t>ElasticPlane</a:t>
            </a:r>
            <a:r>
              <a:rPr lang="en-GB" sz="1350" dirty="0">
                <a:solidFill>
                  <a:schemeClr val="tx1"/>
                </a:solidFill>
              </a:rPr>
              <a:t> – Self-service, multi-tenant clusters</a:t>
            </a:r>
          </a:p>
        </p:txBody>
      </p:sp>
      <p:sp>
        <p:nvSpPr>
          <p:cNvPr id="14" name="Rectangle 13">
            <a:extLst>
              <a:ext uri="{FF2B5EF4-FFF2-40B4-BE49-F238E27FC236}">
                <a16:creationId xmlns="" xmlns:a16="http://schemas.microsoft.com/office/drawing/2014/main" id="{733F0F9F-5792-41EF-BBB1-89029937297C}"/>
              </a:ext>
            </a:extLst>
          </p:cNvPr>
          <p:cNvSpPr/>
          <p:nvPr/>
        </p:nvSpPr>
        <p:spPr bwMode="ltGray">
          <a:xfrm>
            <a:off x="757502" y="2141481"/>
            <a:ext cx="7624330" cy="319520"/>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GB" sz="1350" dirty="0" err="1">
                <a:solidFill>
                  <a:schemeClr val="tx1"/>
                </a:solidFill>
              </a:rPr>
              <a:t>IOBoost</a:t>
            </a:r>
            <a:r>
              <a:rPr lang="en-GB" sz="1350" dirty="0">
                <a:solidFill>
                  <a:schemeClr val="tx1"/>
                </a:solidFill>
              </a:rPr>
              <a:t> – Extreme performance and scalability</a:t>
            </a:r>
          </a:p>
        </p:txBody>
      </p:sp>
      <p:sp>
        <p:nvSpPr>
          <p:cNvPr id="15" name="Rectangle 14">
            <a:extLst>
              <a:ext uri="{FF2B5EF4-FFF2-40B4-BE49-F238E27FC236}">
                <a16:creationId xmlns="" xmlns:a16="http://schemas.microsoft.com/office/drawing/2014/main" id="{7DBF1A32-C91A-4A0E-91E4-162B50EE1117}"/>
              </a:ext>
            </a:extLst>
          </p:cNvPr>
          <p:cNvSpPr/>
          <p:nvPr/>
        </p:nvSpPr>
        <p:spPr bwMode="ltGray">
          <a:xfrm>
            <a:off x="757502" y="2505279"/>
            <a:ext cx="7624330" cy="319520"/>
          </a:xfrm>
          <a:prstGeom prst="rect">
            <a:avLst/>
          </a:prstGeom>
          <a:solidFill>
            <a:schemeClr val="bg1"/>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GB" sz="1350" dirty="0" err="1">
                <a:solidFill>
                  <a:schemeClr val="tx1"/>
                </a:solidFill>
              </a:rPr>
              <a:t>DataTap</a:t>
            </a:r>
            <a:r>
              <a:rPr lang="en-GB" sz="1350" dirty="0">
                <a:solidFill>
                  <a:schemeClr val="tx1"/>
                </a:solidFill>
              </a:rPr>
              <a:t> – In-place access to data on-</a:t>
            </a:r>
            <a:r>
              <a:rPr lang="en-GB" sz="1350" dirty="0" err="1">
                <a:solidFill>
                  <a:schemeClr val="tx1"/>
                </a:solidFill>
              </a:rPr>
              <a:t>prem</a:t>
            </a:r>
            <a:r>
              <a:rPr lang="en-GB" sz="1350" dirty="0">
                <a:solidFill>
                  <a:schemeClr val="tx1"/>
                </a:solidFill>
              </a:rPr>
              <a:t> or in the cloud</a:t>
            </a:r>
          </a:p>
        </p:txBody>
      </p:sp>
      <p:sp>
        <p:nvSpPr>
          <p:cNvPr id="16" name="Rectangle 15">
            <a:extLst>
              <a:ext uri="{FF2B5EF4-FFF2-40B4-BE49-F238E27FC236}">
                <a16:creationId xmlns="" xmlns:a16="http://schemas.microsoft.com/office/drawing/2014/main" id="{23D4B3BE-0772-484B-AE02-BE5DBE04E925}"/>
              </a:ext>
            </a:extLst>
          </p:cNvPr>
          <p:cNvSpPr/>
          <p:nvPr/>
        </p:nvSpPr>
        <p:spPr bwMode="ltGray">
          <a:xfrm>
            <a:off x="552162" y="1083529"/>
            <a:ext cx="7967349" cy="1885950"/>
          </a:xfrm>
          <a:prstGeom prst="rect">
            <a:avLst/>
          </a:prstGeom>
          <a:noFill/>
          <a:ln w="38100">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GB" sz="1350" dirty="0" err="1"/>
          </a:p>
        </p:txBody>
      </p:sp>
      <p:sp>
        <p:nvSpPr>
          <p:cNvPr id="17" name="Rectangle 16">
            <a:extLst>
              <a:ext uri="{FF2B5EF4-FFF2-40B4-BE49-F238E27FC236}">
                <a16:creationId xmlns="" xmlns:a16="http://schemas.microsoft.com/office/drawing/2014/main" id="{F98EF0E2-C0C8-4F7B-A63B-5A606E9791E8}"/>
              </a:ext>
            </a:extLst>
          </p:cNvPr>
          <p:cNvSpPr/>
          <p:nvPr/>
        </p:nvSpPr>
        <p:spPr bwMode="ltGray">
          <a:xfrm>
            <a:off x="4416794" y="2882906"/>
            <a:ext cx="244127" cy="149452"/>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GB" sz="1350" dirty="0" err="1"/>
          </a:p>
        </p:txBody>
      </p:sp>
      <p:sp>
        <p:nvSpPr>
          <p:cNvPr id="18" name="Down Arrow 10">
            <a:extLst>
              <a:ext uri="{FF2B5EF4-FFF2-40B4-BE49-F238E27FC236}">
                <a16:creationId xmlns="" xmlns:a16="http://schemas.microsoft.com/office/drawing/2014/main" id="{7272D901-6947-4DEE-8B7B-A838E2C13A1F}"/>
              </a:ext>
            </a:extLst>
          </p:cNvPr>
          <p:cNvSpPr/>
          <p:nvPr/>
        </p:nvSpPr>
        <p:spPr bwMode="ltGray">
          <a:xfrm>
            <a:off x="4430629" y="2874265"/>
            <a:ext cx="210416" cy="185162"/>
          </a:xfrm>
          <a:prstGeom prst="downArrow">
            <a:avLst/>
          </a:prstGeom>
          <a:solidFill>
            <a:srgbClr val="FFFFFF"/>
          </a:solidFill>
          <a:ln w="19050">
            <a:solidFill>
              <a:srgbClr val="01A9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GB" sz="1350" dirty="0" err="1"/>
          </a:p>
        </p:txBody>
      </p:sp>
      <p:sp>
        <p:nvSpPr>
          <p:cNvPr id="19" name="Rectangle 18">
            <a:extLst>
              <a:ext uri="{FF2B5EF4-FFF2-40B4-BE49-F238E27FC236}">
                <a16:creationId xmlns="" xmlns:a16="http://schemas.microsoft.com/office/drawing/2014/main" id="{E5B9AEA3-E826-47BF-9B9A-4F598ABD38B2}"/>
              </a:ext>
            </a:extLst>
          </p:cNvPr>
          <p:cNvSpPr/>
          <p:nvPr/>
        </p:nvSpPr>
        <p:spPr bwMode="ltGray">
          <a:xfrm>
            <a:off x="757502" y="1244448"/>
            <a:ext cx="1448455" cy="447139"/>
          </a:xfrm>
          <a:prstGeom prst="rect">
            <a:avLst/>
          </a:prstGeom>
          <a:solidFill>
            <a:schemeClr val="bg1"/>
          </a:solidFill>
          <a:ln w="38100">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lnSpc>
                <a:spcPct val="90000"/>
              </a:lnSpc>
            </a:pPr>
            <a:r>
              <a:rPr lang="en-GB" sz="1050">
                <a:solidFill>
                  <a:schemeClr val="tx1"/>
                </a:solidFill>
              </a:rPr>
              <a:t>Big Data Tools</a:t>
            </a:r>
            <a:endParaRPr lang="en-GB" sz="1050" dirty="0">
              <a:solidFill>
                <a:schemeClr val="tx1"/>
              </a:solidFill>
            </a:endParaRPr>
          </a:p>
        </p:txBody>
      </p:sp>
      <p:sp>
        <p:nvSpPr>
          <p:cNvPr id="20" name="Rectangle 19">
            <a:extLst>
              <a:ext uri="{FF2B5EF4-FFF2-40B4-BE49-F238E27FC236}">
                <a16:creationId xmlns="" xmlns:a16="http://schemas.microsoft.com/office/drawing/2014/main" id="{7B196107-835A-4A6E-8F9E-25686A2BAC8A}"/>
              </a:ext>
            </a:extLst>
          </p:cNvPr>
          <p:cNvSpPr/>
          <p:nvPr/>
        </p:nvSpPr>
        <p:spPr bwMode="ltGray">
          <a:xfrm>
            <a:off x="2301470" y="1244448"/>
            <a:ext cx="1448455" cy="447139"/>
          </a:xfrm>
          <a:prstGeom prst="rect">
            <a:avLst/>
          </a:prstGeom>
          <a:solidFill>
            <a:schemeClr val="bg1"/>
          </a:solidFill>
          <a:ln w="38100">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lnSpc>
                <a:spcPct val="90000"/>
              </a:lnSpc>
            </a:pPr>
            <a:r>
              <a:rPr lang="en-GB" sz="1050">
                <a:solidFill>
                  <a:schemeClr val="tx1"/>
                </a:solidFill>
              </a:rPr>
              <a:t>ML / DL Tools</a:t>
            </a:r>
            <a:endParaRPr lang="en-GB" sz="1050" dirty="0">
              <a:solidFill>
                <a:schemeClr val="tx1"/>
              </a:solidFill>
            </a:endParaRPr>
          </a:p>
        </p:txBody>
      </p:sp>
      <p:sp>
        <p:nvSpPr>
          <p:cNvPr id="21" name="Rectangle 20">
            <a:extLst>
              <a:ext uri="{FF2B5EF4-FFF2-40B4-BE49-F238E27FC236}">
                <a16:creationId xmlns="" xmlns:a16="http://schemas.microsoft.com/office/drawing/2014/main" id="{DD1AD938-6B5A-4C60-8230-34E8DCDE25C3}"/>
              </a:ext>
            </a:extLst>
          </p:cNvPr>
          <p:cNvSpPr/>
          <p:nvPr/>
        </p:nvSpPr>
        <p:spPr bwMode="ltGray">
          <a:xfrm>
            <a:off x="3845439" y="1244448"/>
            <a:ext cx="1448455" cy="447139"/>
          </a:xfrm>
          <a:prstGeom prst="rect">
            <a:avLst/>
          </a:prstGeom>
          <a:solidFill>
            <a:schemeClr val="bg1"/>
          </a:solidFill>
          <a:ln w="38100">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lnSpc>
                <a:spcPct val="90000"/>
              </a:lnSpc>
            </a:pPr>
            <a:r>
              <a:rPr lang="en-GB" sz="1050">
                <a:solidFill>
                  <a:schemeClr val="tx1"/>
                </a:solidFill>
              </a:rPr>
              <a:t>Data Science Tools</a:t>
            </a:r>
            <a:endParaRPr lang="en-GB" sz="1050" dirty="0">
              <a:solidFill>
                <a:schemeClr val="tx1"/>
              </a:solidFill>
            </a:endParaRPr>
          </a:p>
        </p:txBody>
      </p:sp>
      <p:sp>
        <p:nvSpPr>
          <p:cNvPr id="22" name="Rectangle 21">
            <a:extLst>
              <a:ext uri="{FF2B5EF4-FFF2-40B4-BE49-F238E27FC236}">
                <a16:creationId xmlns="" xmlns:a16="http://schemas.microsoft.com/office/drawing/2014/main" id="{24BAB167-0D9E-41FE-BF78-3F87B64B3AB3}"/>
              </a:ext>
            </a:extLst>
          </p:cNvPr>
          <p:cNvSpPr/>
          <p:nvPr/>
        </p:nvSpPr>
        <p:spPr bwMode="ltGray">
          <a:xfrm>
            <a:off x="5389408" y="1244448"/>
            <a:ext cx="1448455" cy="447139"/>
          </a:xfrm>
          <a:prstGeom prst="rect">
            <a:avLst/>
          </a:prstGeom>
          <a:solidFill>
            <a:schemeClr val="bg1"/>
          </a:solidFill>
          <a:ln w="38100">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lnSpc>
                <a:spcPct val="90000"/>
              </a:lnSpc>
            </a:pPr>
            <a:r>
              <a:rPr lang="en-GB" sz="1050">
                <a:solidFill>
                  <a:schemeClr val="tx1"/>
                </a:solidFill>
              </a:rPr>
              <a:t>BI / Analytics Tools</a:t>
            </a:r>
            <a:endParaRPr lang="en-GB" sz="1050" dirty="0">
              <a:solidFill>
                <a:schemeClr val="tx1"/>
              </a:solidFill>
            </a:endParaRPr>
          </a:p>
        </p:txBody>
      </p:sp>
      <p:sp>
        <p:nvSpPr>
          <p:cNvPr id="23" name="Rectangle 22">
            <a:extLst>
              <a:ext uri="{FF2B5EF4-FFF2-40B4-BE49-F238E27FC236}">
                <a16:creationId xmlns="" xmlns:a16="http://schemas.microsoft.com/office/drawing/2014/main" id="{98817D87-8B8C-4663-8F5F-32E8A236448E}"/>
              </a:ext>
            </a:extLst>
          </p:cNvPr>
          <p:cNvSpPr/>
          <p:nvPr/>
        </p:nvSpPr>
        <p:spPr bwMode="ltGray">
          <a:xfrm>
            <a:off x="6933377" y="1244448"/>
            <a:ext cx="1448455" cy="447139"/>
          </a:xfrm>
          <a:prstGeom prst="rect">
            <a:avLst/>
          </a:prstGeom>
          <a:solidFill>
            <a:schemeClr val="bg1"/>
          </a:solidFill>
          <a:ln w="38100">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lnSpc>
                <a:spcPct val="90000"/>
              </a:lnSpc>
            </a:pPr>
            <a:r>
              <a:rPr lang="en-GB" sz="1050">
                <a:solidFill>
                  <a:schemeClr val="tx1"/>
                </a:solidFill>
              </a:rPr>
              <a:t>Bring Your Own</a:t>
            </a:r>
            <a:endParaRPr lang="en-GB" sz="1050" dirty="0">
              <a:solidFill>
                <a:schemeClr val="tx1"/>
              </a:solidFill>
            </a:endParaRPr>
          </a:p>
        </p:txBody>
      </p:sp>
      <p:pic>
        <p:nvPicPr>
          <p:cNvPr id="25" name="Picture 2" descr="Related image">
            <a:extLst>
              <a:ext uri="{FF2B5EF4-FFF2-40B4-BE49-F238E27FC236}">
                <a16:creationId xmlns="" xmlns:a16="http://schemas.microsoft.com/office/drawing/2014/main" id="{32592D5E-5092-4797-BD80-966DD695FECE}"/>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809841" y="1286221"/>
            <a:ext cx="307885" cy="162928"/>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6">
            <a:extLst>
              <a:ext uri="{FF2B5EF4-FFF2-40B4-BE49-F238E27FC236}">
                <a16:creationId xmlns="" xmlns:a16="http://schemas.microsoft.com/office/drawing/2014/main" id="{EFC079F7-8437-484F-9F39-000767D17AC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60266" y="1367451"/>
            <a:ext cx="367151" cy="129182"/>
          </a:xfrm>
          <a:prstGeom prst="rect">
            <a:avLst/>
          </a:prstGeom>
        </p:spPr>
      </p:pic>
      <p:pic>
        <p:nvPicPr>
          <p:cNvPr id="28" name="Picture 27">
            <a:extLst>
              <a:ext uri="{FF2B5EF4-FFF2-40B4-BE49-F238E27FC236}">
                <a16:creationId xmlns="" xmlns:a16="http://schemas.microsoft.com/office/drawing/2014/main" id="{CF958A2C-A81A-470B-B2D2-94BFFF91748D}"/>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2976044" y="1281886"/>
            <a:ext cx="262710" cy="144578"/>
          </a:xfrm>
          <a:prstGeom prst="rect">
            <a:avLst/>
          </a:prstGeom>
        </p:spPr>
      </p:pic>
      <p:pic>
        <p:nvPicPr>
          <p:cNvPr id="29" name="Picture 28">
            <a:extLst>
              <a:ext uri="{FF2B5EF4-FFF2-40B4-BE49-F238E27FC236}">
                <a16:creationId xmlns="" xmlns:a16="http://schemas.microsoft.com/office/drawing/2014/main" id="{39DB9C6A-BC9A-4BF0-BFB0-093D92FF6F9F}"/>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2364681" y="1351289"/>
            <a:ext cx="560193" cy="136185"/>
          </a:xfrm>
          <a:prstGeom prst="rect">
            <a:avLst/>
          </a:prstGeom>
        </p:spPr>
      </p:pic>
      <p:pic>
        <p:nvPicPr>
          <p:cNvPr id="32" name="Picture 31">
            <a:extLst>
              <a:ext uri="{FF2B5EF4-FFF2-40B4-BE49-F238E27FC236}">
                <a16:creationId xmlns="" xmlns:a16="http://schemas.microsoft.com/office/drawing/2014/main" id="{0E6DFE05-C094-4C66-A460-BC9B1A84F24D}"/>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4458685" y="1293207"/>
            <a:ext cx="413663" cy="205094"/>
          </a:xfrm>
          <a:prstGeom prst="rect">
            <a:avLst/>
          </a:prstGeom>
        </p:spPr>
      </p:pic>
      <p:sp>
        <p:nvSpPr>
          <p:cNvPr id="35" name="TextBox 34">
            <a:extLst>
              <a:ext uri="{FF2B5EF4-FFF2-40B4-BE49-F238E27FC236}">
                <a16:creationId xmlns="" xmlns:a16="http://schemas.microsoft.com/office/drawing/2014/main" id="{21074ED0-CF2D-4A74-81A8-2407DBA71EEF}"/>
              </a:ext>
            </a:extLst>
          </p:cNvPr>
          <p:cNvSpPr txBox="1"/>
          <p:nvPr/>
        </p:nvSpPr>
        <p:spPr>
          <a:xfrm>
            <a:off x="2883099" y="972244"/>
            <a:ext cx="3271763" cy="217722"/>
          </a:xfrm>
          <a:prstGeom prst="rect">
            <a:avLst/>
          </a:prstGeom>
          <a:solidFill>
            <a:schemeClr val="bg1"/>
          </a:solidFill>
        </p:spPr>
        <p:txBody>
          <a:bodyPr wrap="square" lIns="0" tIns="0" rIns="0" bIns="0" rtlCol="0">
            <a:noAutofit/>
          </a:bodyPr>
          <a:lstStyle/>
          <a:p>
            <a:pPr algn="ctr">
              <a:lnSpc>
                <a:spcPct val="90000"/>
              </a:lnSpc>
            </a:pPr>
            <a:r>
              <a:rPr lang="en-GB" sz="1500" b="1" dirty="0" smtClean="0"/>
              <a:t>HPE/BlueData EPIC </a:t>
            </a:r>
            <a:r>
              <a:rPr lang="en-GB" sz="1500" b="1" dirty="0"/>
              <a:t>Platform</a:t>
            </a:r>
          </a:p>
        </p:txBody>
      </p:sp>
      <p:grpSp>
        <p:nvGrpSpPr>
          <p:cNvPr id="9" name="Group 8">
            <a:extLst>
              <a:ext uri="{FF2B5EF4-FFF2-40B4-BE49-F238E27FC236}">
                <a16:creationId xmlns="" xmlns:a16="http://schemas.microsoft.com/office/drawing/2014/main" id="{68162438-BF71-49BE-8609-25DD80AE00AE}"/>
              </a:ext>
            </a:extLst>
          </p:cNvPr>
          <p:cNvGrpSpPr>
            <a:grpSpLocks noChangeAspect="1"/>
          </p:cNvGrpSpPr>
          <p:nvPr/>
        </p:nvGrpSpPr>
        <p:grpSpPr>
          <a:xfrm>
            <a:off x="6015553" y="1291273"/>
            <a:ext cx="201576" cy="201576"/>
            <a:chOff x="-6864999" y="-5029200"/>
            <a:chExt cx="9926637" cy="9926638"/>
          </a:xfrm>
        </p:grpSpPr>
        <p:sp>
          <p:nvSpPr>
            <p:cNvPr id="11" name="Freeform 5">
              <a:extLst>
                <a:ext uri="{FF2B5EF4-FFF2-40B4-BE49-F238E27FC236}">
                  <a16:creationId xmlns="" xmlns:a16="http://schemas.microsoft.com/office/drawing/2014/main" id="{E27DAC27-0AD7-4480-9F2D-E27EC8E1B2F3}"/>
                </a:ext>
              </a:extLst>
            </p:cNvPr>
            <p:cNvSpPr>
              <a:spLocks noEditPoints="1"/>
            </p:cNvSpPr>
            <p:nvPr/>
          </p:nvSpPr>
          <p:spPr bwMode="auto">
            <a:xfrm>
              <a:off x="-6864999" y="-5029200"/>
              <a:ext cx="9926637" cy="9926638"/>
            </a:xfrm>
            <a:custGeom>
              <a:avLst/>
              <a:gdLst>
                <a:gd name="T0" fmla="*/ 511 w 780"/>
                <a:gd name="T1" fmla="*/ 217 h 780"/>
                <a:gd name="T2" fmla="*/ 557 w 780"/>
                <a:gd name="T3" fmla="*/ 224 h 780"/>
                <a:gd name="T4" fmla="*/ 282 w 780"/>
                <a:gd name="T5" fmla="*/ 0 h 780"/>
                <a:gd name="T6" fmla="*/ 0 w 780"/>
                <a:gd name="T7" fmla="*/ 282 h 780"/>
                <a:gd name="T8" fmla="*/ 224 w 780"/>
                <a:gd name="T9" fmla="*/ 557 h 780"/>
                <a:gd name="T10" fmla="*/ 218 w 780"/>
                <a:gd name="T11" fmla="*/ 511 h 780"/>
                <a:gd name="T12" fmla="*/ 70 w 780"/>
                <a:gd name="T13" fmla="*/ 390 h 780"/>
                <a:gd name="T14" fmla="*/ 150 w 780"/>
                <a:gd name="T15" fmla="*/ 390 h 780"/>
                <a:gd name="T16" fmla="*/ 217 w 780"/>
                <a:gd name="T17" fmla="*/ 509 h 780"/>
                <a:gd name="T18" fmla="*/ 217 w 780"/>
                <a:gd name="T19" fmla="*/ 494 h 780"/>
                <a:gd name="T20" fmla="*/ 222 w 780"/>
                <a:gd name="T21" fmla="*/ 443 h 780"/>
                <a:gd name="T22" fmla="*/ 195 w 780"/>
                <a:gd name="T23" fmla="*/ 390 h 780"/>
                <a:gd name="T24" fmla="*/ 237 w 780"/>
                <a:gd name="T25" fmla="*/ 390 h 780"/>
                <a:gd name="T26" fmla="*/ 259 w 780"/>
                <a:gd name="T27" fmla="*/ 347 h 780"/>
                <a:gd name="T28" fmla="*/ 182 w 780"/>
                <a:gd name="T29" fmla="*/ 347 h 780"/>
                <a:gd name="T30" fmla="*/ 175 w 780"/>
                <a:gd name="T31" fmla="*/ 282 h 780"/>
                <a:gd name="T32" fmla="*/ 182 w 780"/>
                <a:gd name="T33" fmla="*/ 217 h 780"/>
                <a:gd name="T34" fmla="*/ 261 w 780"/>
                <a:gd name="T35" fmla="*/ 217 h 780"/>
                <a:gd name="T36" fmla="*/ 261 w 780"/>
                <a:gd name="T37" fmla="*/ 344 h 780"/>
                <a:gd name="T38" fmla="*/ 304 w 780"/>
                <a:gd name="T39" fmla="*/ 292 h 780"/>
                <a:gd name="T40" fmla="*/ 304 w 780"/>
                <a:gd name="T41" fmla="*/ 217 h 780"/>
                <a:gd name="T42" fmla="*/ 511 w 780"/>
                <a:gd name="T43" fmla="*/ 217 h 780"/>
                <a:gd name="T44" fmla="*/ 494 w 780"/>
                <a:gd name="T45" fmla="*/ 173 h 780"/>
                <a:gd name="T46" fmla="*/ 415 w 780"/>
                <a:gd name="T47" fmla="*/ 173 h 780"/>
                <a:gd name="T48" fmla="*/ 347 w 780"/>
                <a:gd name="T49" fmla="*/ 53 h 780"/>
                <a:gd name="T50" fmla="*/ 494 w 780"/>
                <a:gd name="T51" fmla="*/ 173 h 780"/>
                <a:gd name="T52" fmla="*/ 304 w 780"/>
                <a:gd name="T53" fmla="*/ 71 h 780"/>
                <a:gd name="T54" fmla="*/ 370 w 780"/>
                <a:gd name="T55" fmla="*/ 173 h 780"/>
                <a:gd name="T56" fmla="*/ 304 w 780"/>
                <a:gd name="T57" fmla="*/ 173 h 780"/>
                <a:gd name="T58" fmla="*/ 304 w 780"/>
                <a:gd name="T59" fmla="*/ 71 h 780"/>
                <a:gd name="T60" fmla="*/ 261 w 780"/>
                <a:gd name="T61" fmla="*/ 173 h 780"/>
                <a:gd name="T62" fmla="*/ 195 w 780"/>
                <a:gd name="T63" fmla="*/ 173 h 780"/>
                <a:gd name="T64" fmla="*/ 261 w 780"/>
                <a:gd name="T65" fmla="*/ 71 h 780"/>
                <a:gd name="T66" fmla="*/ 261 w 780"/>
                <a:gd name="T67" fmla="*/ 173 h 780"/>
                <a:gd name="T68" fmla="*/ 219 w 780"/>
                <a:gd name="T69" fmla="*/ 52 h 780"/>
                <a:gd name="T70" fmla="*/ 150 w 780"/>
                <a:gd name="T71" fmla="*/ 173 h 780"/>
                <a:gd name="T72" fmla="*/ 70 w 780"/>
                <a:gd name="T73" fmla="*/ 173 h 780"/>
                <a:gd name="T74" fmla="*/ 219 w 780"/>
                <a:gd name="T75" fmla="*/ 52 h 780"/>
                <a:gd name="T76" fmla="*/ 43 w 780"/>
                <a:gd name="T77" fmla="*/ 282 h 780"/>
                <a:gd name="T78" fmla="*/ 53 w 780"/>
                <a:gd name="T79" fmla="*/ 217 h 780"/>
                <a:gd name="T80" fmla="*/ 139 w 780"/>
                <a:gd name="T81" fmla="*/ 217 h 780"/>
                <a:gd name="T82" fmla="*/ 132 w 780"/>
                <a:gd name="T83" fmla="*/ 282 h 780"/>
                <a:gd name="T84" fmla="*/ 139 w 780"/>
                <a:gd name="T85" fmla="*/ 347 h 780"/>
                <a:gd name="T86" fmla="*/ 53 w 780"/>
                <a:gd name="T87" fmla="*/ 347 h 780"/>
                <a:gd name="T88" fmla="*/ 43 w 780"/>
                <a:gd name="T89" fmla="*/ 282 h 780"/>
                <a:gd name="T90" fmla="*/ 780 w 780"/>
                <a:gd name="T91" fmla="*/ 749 h 780"/>
                <a:gd name="T92" fmla="*/ 673 w 780"/>
                <a:gd name="T93" fmla="*/ 643 h 780"/>
                <a:gd name="T94" fmla="*/ 727 w 780"/>
                <a:gd name="T95" fmla="*/ 494 h 780"/>
                <a:gd name="T96" fmla="*/ 494 w 780"/>
                <a:gd name="T97" fmla="*/ 260 h 780"/>
                <a:gd name="T98" fmla="*/ 260 w 780"/>
                <a:gd name="T99" fmla="*/ 494 h 780"/>
                <a:gd name="T100" fmla="*/ 494 w 780"/>
                <a:gd name="T101" fmla="*/ 727 h 780"/>
                <a:gd name="T102" fmla="*/ 643 w 780"/>
                <a:gd name="T103" fmla="*/ 673 h 780"/>
                <a:gd name="T104" fmla="*/ 749 w 780"/>
                <a:gd name="T105" fmla="*/ 780 h 780"/>
                <a:gd name="T106" fmla="*/ 780 w 780"/>
                <a:gd name="T107" fmla="*/ 749 h 780"/>
                <a:gd name="T108" fmla="*/ 303 w 780"/>
                <a:gd name="T109" fmla="*/ 494 h 780"/>
                <a:gd name="T110" fmla="*/ 494 w 780"/>
                <a:gd name="T111" fmla="*/ 303 h 780"/>
                <a:gd name="T112" fmla="*/ 684 w 780"/>
                <a:gd name="T113" fmla="*/ 494 h 780"/>
                <a:gd name="T114" fmla="*/ 494 w 780"/>
                <a:gd name="T115" fmla="*/ 684 h 780"/>
                <a:gd name="T116" fmla="*/ 303 w 780"/>
                <a:gd name="T117" fmla="*/ 494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80" h="780">
                  <a:moveTo>
                    <a:pt x="511" y="217"/>
                  </a:moveTo>
                  <a:cubicBezTo>
                    <a:pt x="527" y="218"/>
                    <a:pt x="542" y="221"/>
                    <a:pt x="557" y="224"/>
                  </a:cubicBezTo>
                  <a:cubicBezTo>
                    <a:pt x="531" y="96"/>
                    <a:pt x="417" y="0"/>
                    <a:pt x="282" y="0"/>
                  </a:cubicBezTo>
                  <a:cubicBezTo>
                    <a:pt x="126" y="0"/>
                    <a:pt x="0" y="126"/>
                    <a:pt x="0" y="282"/>
                  </a:cubicBezTo>
                  <a:cubicBezTo>
                    <a:pt x="0" y="417"/>
                    <a:pt x="96" y="531"/>
                    <a:pt x="224" y="557"/>
                  </a:cubicBezTo>
                  <a:cubicBezTo>
                    <a:pt x="221" y="542"/>
                    <a:pt x="219" y="527"/>
                    <a:pt x="218" y="511"/>
                  </a:cubicBezTo>
                  <a:cubicBezTo>
                    <a:pt x="153" y="493"/>
                    <a:pt x="100" y="448"/>
                    <a:pt x="70" y="390"/>
                  </a:cubicBezTo>
                  <a:cubicBezTo>
                    <a:pt x="150" y="390"/>
                    <a:pt x="150" y="390"/>
                    <a:pt x="150" y="390"/>
                  </a:cubicBezTo>
                  <a:cubicBezTo>
                    <a:pt x="164" y="434"/>
                    <a:pt x="187" y="475"/>
                    <a:pt x="217" y="509"/>
                  </a:cubicBezTo>
                  <a:cubicBezTo>
                    <a:pt x="217" y="504"/>
                    <a:pt x="217" y="499"/>
                    <a:pt x="217" y="494"/>
                  </a:cubicBezTo>
                  <a:cubicBezTo>
                    <a:pt x="217" y="476"/>
                    <a:pt x="218" y="459"/>
                    <a:pt x="222" y="443"/>
                  </a:cubicBezTo>
                  <a:cubicBezTo>
                    <a:pt x="211" y="426"/>
                    <a:pt x="202" y="409"/>
                    <a:pt x="195" y="390"/>
                  </a:cubicBezTo>
                  <a:cubicBezTo>
                    <a:pt x="237" y="390"/>
                    <a:pt x="237" y="390"/>
                    <a:pt x="237" y="390"/>
                  </a:cubicBezTo>
                  <a:cubicBezTo>
                    <a:pt x="243" y="375"/>
                    <a:pt x="251" y="360"/>
                    <a:pt x="259" y="347"/>
                  </a:cubicBezTo>
                  <a:cubicBezTo>
                    <a:pt x="182" y="347"/>
                    <a:pt x="182" y="347"/>
                    <a:pt x="182" y="347"/>
                  </a:cubicBezTo>
                  <a:cubicBezTo>
                    <a:pt x="178" y="326"/>
                    <a:pt x="175" y="304"/>
                    <a:pt x="175" y="282"/>
                  </a:cubicBezTo>
                  <a:cubicBezTo>
                    <a:pt x="175" y="260"/>
                    <a:pt x="178" y="238"/>
                    <a:pt x="182" y="217"/>
                  </a:cubicBezTo>
                  <a:cubicBezTo>
                    <a:pt x="261" y="217"/>
                    <a:pt x="261" y="217"/>
                    <a:pt x="261" y="217"/>
                  </a:cubicBezTo>
                  <a:cubicBezTo>
                    <a:pt x="261" y="344"/>
                    <a:pt x="261" y="344"/>
                    <a:pt x="261" y="344"/>
                  </a:cubicBezTo>
                  <a:cubicBezTo>
                    <a:pt x="273" y="325"/>
                    <a:pt x="288" y="308"/>
                    <a:pt x="304" y="292"/>
                  </a:cubicBezTo>
                  <a:cubicBezTo>
                    <a:pt x="304" y="217"/>
                    <a:pt x="304" y="217"/>
                    <a:pt x="304" y="217"/>
                  </a:cubicBezTo>
                  <a:lnTo>
                    <a:pt x="511" y="217"/>
                  </a:lnTo>
                  <a:close/>
                  <a:moveTo>
                    <a:pt x="494" y="173"/>
                  </a:moveTo>
                  <a:cubicBezTo>
                    <a:pt x="415" y="173"/>
                    <a:pt x="415" y="173"/>
                    <a:pt x="415" y="173"/>
                  </a:cubicBezTo>
                  <a:cubicBezTo>
                    <a:pt x="401" y="129"/>
                    <a:pt x="378" y="87"/>
                    <a:pt x="347" y="53"/>
                  </a:cubicBezTo>
                  <a:cubicBezTo>
                    <a:pt x="411" y="71"/>
                    <a:pt x="464" y="115"/>
                    <a:pt x="494" y="173"/>
                  </a:cubicBezTo>
                  <a:close/>
                  <a:moveTo>
                    <a:pt x="304" y="71"/>
                  </a:moveTo>
                  <a:cubicBezTo>
                    <a:pt x="333" y="100"/>
                    <a:pt x="355" y="135"/>
                    <a:pt x="370" y="173"/>
                  </a:cubicBezTo>
                  <a:cubicBezTo>
                    <a:pt x="304" y="173"/>
                    <a:pt x="304" y="173"/>
                    <a:pt x="304" y="173"/>
                  </a:cubicBezTo>
                  <a:lnTo>
                    <a:pt x="304" y="71"/>
                  </a:lnTo>
                  <a:close/>
                  <a:moveTo>
                    <a:pt x="261" y="173"/>
                  </a:moveTo>
                  <a:cubicBezTo>
                    <a:pt x="195" y="173"/>
                    <a:pt x="195" y="173"/>
                    <a:pt x="195" y="173"/>
                  </a:cubicBezTo>
                  <a:cubicBezTo>
                    <a:pt x="210" y="135"/>
                    <a:pt x="232" y="100"/>
                    <a:pt x="261" y="71"/>
                  </a:cubicBezTo>
                  <a:lnTo>
                    <a:pt x="261" y="173"/>
                  </a:lnTo>
                  <a:close/>
                  <a:moveTo>
                    <a:pt x="219" y="52"/>
                  </a:moveTo>
                  <a:cubicBezTo>
                    <a:pt x="188" y="87"/>
                    <a:pt x="164" y="128"/>
                    <a:pt x="150" y="173"/>
                  </a:cubicBezTo>
                  <a:cubicBezTo>
                    <a:pt x="70" y="173"/>
                    <a:pt x="70" y="173"/>
                    <a:pt x="70" y="173"/>
                  </a:cubicBezTo>
                  <a:cubicBezTo>
                    <a:pt x="100" y="114"/>
                    <a:pt x="154" y="70"/>
                    <a:pt x="219" y="52"/>
                  </a:cubicBezTo>
                  <a:close/>
                  <a:moveTo>
                    <a:pt x="43" y="282"/>
                  </a:moveTo>
                  <a:cubicBezTo>
                    <a:pt x="43" y="259"/>
                    <a:pt x="47" y="237"/>
                    <a:pt x="53" y="217"/>
                  </a:cubicBezTo>
                  <a:cubicBezTo>
                    <a:pt x="139" y="217"/>
                    <a:pt x="139" y="217"/>
                    <a:pt x="139" y="217"/>
                  </a:cubicBezTo>
                  <a:cubicBezTo>
                    <a:pt x="135" y="238"/>
                    <a:pt x="132" y="260"/>
                    <a:pt x="132" y="282"/>
                  </a:cubicBezTo>
                  <a:cubicBezTo>
                    <a:pt x="132" y="304"/>
                    <a:pt x="135" y="325"/>
                    <a:pt x="139" y="347"/>
                  </a:cubicBezTo>
                  <a:cubicBezTo>
                    <a:pt x="53" y="347"/>
                    <a:pt x="53" y="347"/>
                    <a:pt x="53" y="347"/>
                  </a:cubicBezTo>
                  <a:cubicBezTo>
                    <a:pt x="47" y="326"/>
                    <a:pt x="43" y="304"/>
                    <a:pt x="43" y="282"/>
                  </a:cubicBezTo>
                  <a:close/>
                  <a:moveTo>
                    <a:pt x="780" y="749"/>
                  </a:moveTo>
                  <a:cubicBezTo>
                    <a:pt x="673" y="643"/>
                    <a:pt x="673" y="643"/>
                    <a:pt x="673" y="643"/>
                  </a:cubicBezTo>
                  <a:cubicBezTo>
                    <a:pt x="707" y="602"/>
                    <a:pt x="727" y="550"/>
                    <a:pt x="727" y="494"/>
                  </a:cubicBezTo>
                  <a:cubicBezTo>
                    <a:pt x="727" y="365"/>
                    <a:pt x="623" y="260"/>
                    <a:pt x="494" y="260"/>
                  </a:cubicBezTo>
                  <a:cubicBezTo>
                    <a:pt x="365" y="260"/>
                    <a:pt x="260" y="365"/>
                    <a:pt x="260" y="494"/>
                  </a:cubicBezTo>
                  <a:cubicBezTo>
                    <a:pt x="260" y="623"/>
                    <a:pt x="365" y="727"/>
                    <a:pt x="494" y="727"/>
                  </a:cubicBezTo>
                  <a:cubicBezTo>
                    <a:pt x="550" y="727"/>
                    <a:pt x="602" y="707"/>
                    <a:pt x="643" y="673"/>
                  </a:cubicBezTo>
                  <a:cubicBezTo>
                    <a:pt x="749" y="780"/>
                    <a:pt x="749" y="780"/>
                    <a:pt x="749" y="780"/>
                  </a:cubicBezTo>
                  <a:lnTo>
                    <a:pt x="780" y="749"/>
                  </a:lnTo>
                  <a:close/>
                  <a:moveTo>
                    <a:pt x="303" y="494"/>
                  </a:moveTo>
                  <a:cubicBezTo>
                    <a:pt x="303" y="389"/>
                    <a:pt x="389" y="303"/>
                    <a:pt x="494" y="303"/>
                  </a:cubicBezTo>
                  <a:cubicBezTo>
                    <a:pt x="599" y="303"/>
                    <a:pt x="684" y="389"/>
                    <a:pt x="684" y="494"/>
                  </a:cubicBezTo>
                  <a:cubicBezTo>
                    <a:pt x="684" y="599"/>
                    <a:pt x="599" y="684"/>
                    <a:pt x="494" y="684"/>
                  </a:cubicBezTo>
                  <a:cubicBezTo>
                    <a:pt x="389" y="684"/>
                    <a:pt x="303" y="599"/>
                    <a:pt x="303" y="494"/>
                  </a:cubicBez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2" name="Freeform 6">
              <a:extLst>
                <a:ext uri="{FF2B5EF4-FFF2-40B4-BE49-F238E27FC236}">
                  <a16:creationId xmlns="" xmlns:a16="http://schemas.microsoft.com/office/drawing/2014/main" id="{CCDC4F79-A78B-4D99-94A4-6623367549DB}"/>
                </a:ext>
              </a:extLst>
            </p:cNvPr>
            <p:cNvSpPr>
              <a:spLocks noEditPoints="1"/>
            </p:cNvSpPr>
            <p:nvPr/>
          </p:nvSpPr>
          <p:spPr bwMode="auto">
            <a:xfrm>
              <a:off x="-2181874" y="-269875"/>
              <a:ext cx="3373437" cy="3233738"/>
            </a:xfrm>
            <a:custGeom>
              <a:avLst/>
              <a:gdLst>
                <a:gd name="T0" fmla="*/ 245 w 265"/>
                <a:gd name="T1" fmla="*/ 115 h 254"/>
                <a:gd name="T2" fmla="*/ 212 w 265"/>
                <a:gd name="T3" fmla="*/ 115 h 254"/>
                <a:gd name="T4" fmla="*/ 212 w 265"/>
                <a:gd name="T5" fmla="*/ 32 h 254"/>
                <a:gd name="T6" fmla="*/ 189 w 265"/>
                <a:gd name="T7" fmla="*/ 32 h 254"/>
                <a:gd name="T8" fmla="*/ 189 w 265"/>
                <a:gd name="T9" fmla="*/ 0 h 254"/>
                <a:gd name="T10" fmla="*/ 229 w 265"/>
                <a:gd name="T11" fmla="*/ 0 h 254"/>
                <a:gd name="T12" fmla="*/ 245 w 265"/>
                <a:gd name="T13" fmla="*/ 16 h 254"/>
                <a:gd name="T14" fmla="*/ 245 w 265"/>
                <a:gd name="T15" fmla="*/ 115 h 254"/>
                <a:gd name="T16" fmla="*/ 96 w 265"/>
                <a:gd name="T17" fmla="*/ 195 h 254"/>
                <a:gd name="T18" fmla="*/ 50 w 265"/>
                <a:gd name="T19" fmla="*/ 139 h 254"/>
                <a:gd name="T20" fmla="*/ 4 w 265"/>
                <a:gd name="T21" fmla="*/ 195 h 254"/>
                <a:gd name="T22" fmla="*/ 50 w 265"/>
                <a:gd name="T23" fmla="*/ 251 h 254"/>
                <a:gd name="T24" fmla="*/ 96 w 265"/>
                <a:gd name="T25" fmla="*/ 195 h 254"/>
                <a:gd name="T26" fmla="*/ 64 w 265"/>
                <a:gd name="T27" fmla="*/ 195 h 254"/>
                <a:gd name="T28" fmla="*/ 50 w 265"/>
                <a:gd name="T29" fmla="*/ 218 h 254"/>
                <a:gd name="T30" fmla="*/ 36 w 265"/>
                <a:gd name="T31" fmla="*/ 195 h 254"/>
                <a:gd name="T32" fmla="*/ 50 w 265"/>
                <a:gd name="T33" fmla="*/ 171 h 254"/>
                <a:gd name="T34" fmla="*/ 64 w 265"/>
                <a:gd name="T35" fmla="*/ 195 h 254"/>
                <a:gd name="T36" fmla="*/ 265 w 265"/>
                <a:gd name="T37" fmla="*/ 195 h 254"/>
                <a:gd name="T38" fmla="*/ 219 w 265"/>
                <a:gd name="T39" fmla="*/ 139 h 254"/>
                <a:gd name="T40" fmla="*/ 173 w 265"/>
                <a:gd name="T41" fmla="*/ 195 h 254"/>
                <a:gd name="T42" fmla="*/ 219 w 265"/>
                <a:gd name="T43" fmla="*/ 251 h 254"/>
                <a:gd name="T44" fmla="*/ 265 w 265"/>
                <a:gd name="T45" fmla="*/ 195 h 254"/>
                <a:gd name="T46" fmla="*/ 232 w 265"/>
                <a:gd name="T47" fmla="*/ 195 h 254"/>
                <a:gd name="T48" fmla="*/ 219 w 265"/>
                <a:gd name="T49" fmla="*/ 218 h 254"/>
                <a:gd name="T50" fmla="*/ 205 w 265"/>
                <a:gd name="T51" fmla="*/ 195 h 254"/>
                <a:gd name="T52" fmla="*/ 219 w 265"/>
                <a:gd name="T53" fmla="*/ 171 h 254"/>
                <a:gd name="T54" fmla="*/ 232 w 265"/>
                <a:gd name="T55" fmla="*/ 195 h 254"/>
                <a:gd name="T56" fmla="*/ 56 w 265"/>
                <a:gd name="T57" fmla="*/ 16 h 254"/>
                <a:gd name="T58" fmla="*/ 40 w 265"/>
                <a:gd name="T59" fmla="*/ 0 h 254"/>
                <a:gd name="T60" fmla="*/ 0 w 265"/>
                <a:gd name="T61" fmla="*/ 0 h 254"/>
                <a:gd name="T62" fmla="*/ 0 w 265"/>
                <a:gd name="T63" fmla="*/ 32 h 254"/>
                <a:gd name="T64" fmla="*/ 24 w 265"/>
                <a:gd name="T65" fmla="*/ 32 h 254"/>
                <a:gd name="T66" fmla="*/ 24 w 265"/>
                <a:gd name="T67" fmla="*/ 115 h 254"/>
                <a:gd name="T68" fmla="*/ 56 w 265"/>
                <a:gd name="T69" fmla="*/ 115 h 254"/>
                <a:gd name="T70" fmla="*/ 56 w 265"/>
                <a:gd name="T71" fmla="*/ 16 h 254"/>
                <a:gd name="T72" fmla="*/ 156 w 265"/>
                <a:gd name="T73" fmla="*/ 155 h 254"/>
                <a:gd name="T74" fmla="*/ 139 w 265"/>
                <a:gd name="T75" fmla="*/ 139 h 254"/>
                <a:gd name="T76" fmla="*/ 100 w 265"/>
                <a:gd name="T77" fmla="*/ 139 h 254"/>
                <a:gd name="T78" fmla="*/ 100 w 265"/>
                <a:gd name="T79" fmla="*/ 171 h 254"/>
                <a:gd name="T80" fmla="*/ 123 w 265"/>
                <a:gd name="T81" fmla="*/ 171 h 254"/>
                <a:gd name="T82" fmla="*/ 123 w 265"/>
                <a:gd name="T83" fmla="*/ 254 h 254"/>
                <a:gd name="T84" fmla="*/ 156 w 265"/>
                <a:gd name="T85" fmla="*/ 254 h 254"/>
                <a:gd name="T86" fmla="*/ 156 w 265"/>
                <a:gd name="T87" fmla="*/ 155 h 254"/>
                <a:gd name="T88" fmla="*/ 175 w 265"/>
                <a:gd name="T89" fmla="*/ 56 h 254"/>
                <a:gd name="T90" fmla="*/ 129 w 265"/>
                <a:gd name="T91" fmla="*/ 0 h 254"/>
                <a:gd name="T92" fmla="*/ 83 w 265"/>
                <a:gd name="T93" fmla="*/ 56 h 254"/>
                <a:gd name="T94" fmla="*/ 129 w 265"/>
                <a:gd name="T95" fmla="*/ 112 h 254"/>
                <a:gd name="T96" fmla="*/ 175 w 265"/>
                <a:gd name="T97" fmla="*/ 56 h 254"/>
                <a:gd name="T98" fmla="*/ 143 w 265"/>
                <a:gd name="T99" fmla="*/ 56 h 254"/>
                <a:gd name="T100" fmla="*/ 129 w 265"/>
                <a:gd name="T101" fmla="*/ 79 h 254"/>
                <a:gd name="T102" fmla="*/ 116 w 265"/>
                <a:gd name="T103" fmla="*/ 56 h 254"/>
                <a:gd name="T104" fmla="*/ 129 w 265"/>
                <a:gd name="T105" fmla="*/ 32 h 254"/>
                <a:gd name="T106" fmla="*/ 143 w 265"/>
                <a:gd name="T107" fmla="*/ 56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65" h="254">
                  <a:moveTo>
                    <a:pt x="245" y="115"/>
                  </a:moveTo>
                  <a:cubicBezTo>
                    <a:pt x="212" y="115"/>
                    <a:pt x="212" y="115"/>
                    <a:pt x="212" y="115"/>
                  </a:cubicBezTo>
                  <a:cubicBezTo>
                    <a:pt x="212" y="32"/>
                    <a:pt x="212" y="32"/>
                    <a:pt x="212" y="32"/>
                  </a:cubicBezTo>
                  <a:cubicBezTo>
                    <a:pt x="189" y="32"/>
                    <a:pt x="189" y="32"/>
                    <a:pt x="189" y="32"/>
                  </a:cubicBezTo>
                  <a:cubicBezTo>
                    <a:pt x="189" y="0"/>
                    <a:pt x="189" y="0"/>
                    <a:pt x="189" y="0"/>
                  </a:cubicBezTo>
                  <a:cubicBezTo>
                    <a:pt x="229" y="0"/>
                    <a:pt x="229" y="0"/>
                    <a:pt x="229" y="0"/>
                  </a:cubicBezTo>
                  <a:cubicBezTo>
                    <a:pt x="238" y="0"/>
                    <a:pt x="245" y="7"/>
                    <a:pt x="245" y="16"/>
                  </a:cubicBezTo>
                  <a:lnTo>
                    <a:pt x="245" y="115"/>
                  </a:lnTo>
                  <a:close/>
                  <a:moveTo>
                    <a:pt x="96" y="195"/>
                  </a:moveTo>
                  <a:cubicBezTo>
                    <a:pt x="96" y="163"/>
                    <a:pt x="76" y="139"/>
                    <a:pt x="50" y="139"/>
                  </a:cubicBezTo>
                  <a:cubicBezTo>
                    <a:pt x="24" y="139"/>
                    <a:pt x="4" y="163"/>
                    <a:pt x="4" y="195"/>
                  </a:cubicBezTo>
                  <a:cubicBezTo>
                    <a:pt x="4" y="226"/>
                    <a:pt x="24" y="251"/>
                    <a:pt x="50" y="251"/>
                  </a:cubicBezTo>
                  <a:cubicBezTo>
                    <a:pt x="76" y="251"/>
                    <a:pt x="96" y="226"/>
                    <a:pt x="96" y="195"/>
                  </a:cubicBezTo>
                  <a:close/>
                  <a:moveTo>
                    <a:pt x="64" y="195"/>
                  </a:moveTo>
                  <a:cubicBezTo>
                    <a:pt x="64" y="208"/>
                    <a:pt x="56" y="218"/>
                    <a:pt x="50" y="218"/>
                  </a:cubicBezTo>
                  <a:cubicBezTo>
                    <a:pt x="44" y="218"/>
                    <a:pt x="36" y="208"/>
                    <a:pt x="36" y="195"/>
                  </a:cubicBezTo>
                  <a:cubicBezTo>
                    <a:pt x="36" y="181"/>
                    <a:pt x="44" y="171"/>
                    <a:pt x="50" y="171"/>
                  </a:cubicBezTo>
                  <a:cubicBezTo>
                    <a:pt x="56" y="171"/>
                    <a:pt x="64" y="181"/>
                    <a:pt x="64" y="195"/>
                  </a:cubicBezTo>
                  <a:close/>
                  <a:moveTo>
                    <a:pt x="265" y="195"/>
                  </a:moveTo>
                  <a:cubicBezTo>
                    <a:pt x="265" y="163"/>
                    <a:pt x="245" y="139"/>
                    <a:pt x="219" y="139"/>
                  </a:cubicBezTo>
                  <a:cubicBezTo>
                    <a:pt x="193" y="139"/>
                    <a:pt x="173" y="163"/>
                    <a:pt x="173" y="195"/>
                  </a:cubicBezTo>
                  <a:cubicBezTo>
                    <a:pt x="173" y="226"/>
                    <a:pt x="193" y="251"/>
                    <a:pt x="219" y="251"/>
                  </a:cubicBezTo>
                  <a:cubicBezTo>
                    <a:pt x="245" y="251"/>
                    <a:pt x="265" y="226"/>
                    <a:pt x="265" y="195"/>
                  </a:cubicBezTo>
                  <a:close/>
                  <a:moveTo>
                    <a:pt x="232" y="195"/>
                  </a:moveTo>
                  <a:cubicBezTo>
                    <a:pt x="232" y="208"/>
                    <a:pt x="225" y="218"/>
                    <a:pt x="219" y="218"/>
                  </a:cubicBezTo>
                  <a:cubicBezTo>
                    <a:pt x="212" y="218"/>
                    <a:pt x="205" y="208"/>
                    <a:pt x="205" y="195"/>
                  </a:cubicBezTo>
                  <a:cubicBezTo>
                    <a:pt x="205" y="181"/>
                    <a:pt x="212" y="171"/>
                    <a:pt x="219" y="171"/>
                  </a:cubicBezTo>
                  <a:cubicBezTo>
                    <a:pt x="225" y="171"/>
                    <a:pt x="232" y="181"/>
                    <a:pt x="232" y="195"/>
                  </a:cubicBezTo>
                  <a:close/>
                  <a:moveTo>
                    <a:pt x="56" y="16"/>
                  </a:moveTo>
                  <a:cubicBezTo>
                    <a:pt x="56" y="7"/>
                    <a:pt x="49" y="0"/>
                    <a:pt x="40" y="0"/>
                  </a:cubicBezTo>
                  <a:cubicBezTo>
                    <a:pt x="0" y="0"/>
                    <a:pt x="0" y="0"/>
                    <a:pt x="0" y="0"/>
                  </a:cubicBezTo>
                  <a:cubicBezTo>
                    <a:pt x="0" y="32"/>
                    <a:pt x="0" y="32"/>
                    <a:pt x="0" y="32"/>
                  </a:cubicBezTo>
                  <a:cubicBezTo>
                    <a:pt x="24" y="32"/>
                    <a:pt x="24" y="32"/>
                    <a:pt x="24" y="32"/>
                  </a:cubicBezTo>
                  <a:cubicBezTo>
                    <a:pt x="24" y="115"/>
                    <a:pt x="24" y="115"/>
                    <a:pt x="24" y="115"/>
                  </a:cubicBezTo>
                  <a:cubicBezTo>
                    <a:pt x="56" y="115"/>
                    <a:pt x="56" y="115"/>
                    <a:pt x="56" y="115"/>
                  </a:cubicBezTo>
                  <a:lnTo>
                    <a:pt x="56" y="16"/>
                  </a:lnTo>
                  <a:close/>
                  <a:moveTo>
                    <a:pt x="156" y="155"/>
                  </a:moveTo>
                  <a:cubicBezTo>
                    <a:pt x="156" y="146"/>
                    <a:pt x="148" y="139"/>
                    <a:pt x="139" y="139"/>
                  </a:cubicBezTo>
                  <a:cubicBezTo>
                    <a:pt x="100" y="139"/>
                    <a:pt x="100" y="139"/>
                    <a:pt x="100" y="139"/>
                  </a:cubicBezTo>
                  <a:cubicBezTo>
                    <a:pt x="100" y="171"/>
                    <a:pt x="100" y="171"/>
                    <a:pt x="100" y="171"/>
                  </a:cubicBezTo>
                  <a:cubicBezTo>
                    <a:pt x="123" y="171"/>
                    <a:pt x="123" y="171"/>
                    <a:pt x="123" y="171"/>
                  </a:cubicBezTo>
                  <a:cubicBezTo>
                    <a:pt x="123" y="254"/>
                    <a:pt x="123" y="254"/>
                    <a:pt x="123" y="254"/>
                  </a:cubicBezTo>
                  <a:cubicBezTo>
                    <a:pt x="156" y="254"/>
                    <a:pt x="156" y="254"/>
                    <a:pt x="156" y="254"/>
                  </a:cubicBezTo>
                  <a:lnTo>
                    <a:pt x="156" y="155"/>
                  </a:lnTo>
                  <a:close/>
                  <a:moveTo>
                    <a:pt x="175" y="56"/>
                  </a:moveTo>
                  <a:cubicBezTo>
                    <a:pt x="175" y="24"/>
                    <a:pt x="155" y="0"/>
                    <a:pt x="129" y="0"/>
                  </a:cubicBezTo>
                  <a:cubicBezTo>
                    <a:pt x="104" y="0"/>
                    <a:pt x="83" y="24"/>
                    <a:pt x="83" y="56"/>
                  </a:cubicBezTo>
                  <a:cubicBezTo>
                    <a:pt x="83" y="87"/>
                    <a:pt x="104" y="112"/>
                    <a:pt x="129" y="112"/>
                  </a:cubicBezTo>
                  <a:cubicBezTo>
                    <a:pt x="155" y="112"/>
                    <a:pt x="175" y="87"/>
                    <a:pt x="175" y="56"/>
                  </a:cubicBezTo>
                  <a:close/>
                  <a:moveTo>
                    <a:pt x="143" y="56"/>
                  </a:moveTo>
                  <a:cubicBezTo>
                    <a:pt x="143" y="69"/>
                    <a:pt x="136" y="79"/>
                    <a:pt x="129" y="79"/>
                  </a:cubicBezTo>
                  <a:cubicBezTo>
                    <a:pt x="123" y="79"/>
                    <a:pt x="116" y="69"/>
                    <a:pt x="116" y="56"/>
                  </a:cubicBezTo>
                  <a:cubicBezTo>
                    <a:pt x="116" y="42"/>
                    <a:pt x="123" y="32"/>
                    <a:pt x="129" y="32"/>
                  </a:cubicBezTo>
                  <a:cubicBezTo>
                    <a:pt x="136" y="32"/>
                    <a:pt x="143" y="42"/>
                    <a:pt x="143" y="56"/>
                  </a:cubicBezTo>
                  <a:close/>
                </a:path>
              </a:pathLst>
            </a:custGeom>
            <a:solidFill>
              <a:srgbClr val="00B38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grpSp>
      <p:pic>
        <p:nvPicPr>
          <p:cNvPr id="37" name="Picture 36" descr="Unknown-4">
            <a:extLst>
              <a:ext uri="{FF2B5EF4-FFF2-40B4-BE49-F238E27FC236}">
                <a16:creationId xmlns="" xmlns:a16="http://schemas.microsoft.com/office/drawing/2014/main" id="{91D795D6-05D8-44FC-AB66-79A7CC6B8B34}"/>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735330" y="3323927"/>
            <a:ext cx="602553" cy="212278"/>
          </a:xfrm>
          <a:prstGeom prst="rect">
            <a:avLst/>
          </a:prstGeom>
        </p:spPr>
      </p:pic>
      <p:pic>
        <p:nvPicPr>
          <p:cNvPr id="38" name="Picture 37" descr="Unknown-5">
            <a:extLst>
              <a:ext uri="{FF2B5EF4-FFF2-40B4-BE49-F238E27FC236}">
                <a16:creationId xmlns="" xmlns:a16="http://schemas.microsoft.com/office/drawing/2014/main" id="{F13EF796-CDA4-4581-94D2-C00D9B836973}"/>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5520204" y="3315161"/>
            <a:ext cx="770980" cy="194234"/>
          </a:xfrm>
          <a:prstGeom prst="rect">
            <a:avLst/>
          </a:prstGeom>
        </p:spPr>
      </p:pic>
      <p:pic>
        <p:nvPicPr>
          <p:cNvPr id="39" name="Picture 38" descr="Unknown-6">
            <a:extLst>
              <a:ext uri="{FF2B5EF4-FFF2-40B4-BE49-F238E27FC236}">
                <a16:creationId xmlns="" xmlns:a16="http://schemas.microsoft.com/office/drawing/2014/main" id="{C1509FD9-6776-4568-B706-6193CE57A648}"/>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5101574" y="3600126"/>
            <a:ext cx="743229" cy="400574"/>
          </a:xfrm>
          <a:prstGeom prst="rect">
            <a:avLst/>
          </a:prstGeom>
        </p:spPr>
      </p:pic>
      <p:sp>
        <p:nvSpPr>
          <p:cNvPr id="44" name="Rectangle 43">
            <a:extLst>
              <a:ext uri="{FF2B5EF4-FFF2-40B4-BE49-F238E27FC236}">
                <a16:creationId xmlns="" xmlns:a16="http://schemas.microsoft.com/office/drawing/2014/main" id="{BD828CE9-DD8B-413D-8D5A-7529D95DAB79}"/>
              </a:ext>
            </a:extLst>
          </p:cNvPr>
          <p:cNvSpPr/>
          <p:nvPr/>
        </p:nvSpPr>
        <p:spPr bwMode="ltGray">
          <a:xfrm>
            <a:off x="1619559" y="430301"/>
            <a:ext cx="1380365" cy="328041"/>
          </a:xfrm>
          <a:prstGeom prst="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GB" sz="1350" dirty="0">
                <a:solidFill>
                  <a:schemeClr val="tx1"/>
                </a:solidFill>
              </a:rPr>
              <a:t>Data Scientists</a:t>
            </a:r>
          </a:p>
        </p:txBody>
      </p:sp>
      <p:sp>
        <p:nvSpPr>
          <p:cNvPr id="45" name="Rectangle 44">
            <a:extLst>
              <a:ext uri="{FF2B5EF4-FFF2-40B4-BE49-F238E27FC236}">
                <a16:creationId xmlns="" xmlns:a16="http://schemas.microsoft.com/office/drawing/2014/main" id="{12E050ED-155E-4040-B02B-E23EE52AC05B}"/>
              </a:ext>
            </a:extLst>
          </p:cNvPr>
          <p:cNvSpPr/>
          <p:nvPr/>
        </p:nvSpPr>
        <p:spPr bwMode="ltGray">
          <a:xfrm>
            <a:off x="3095566" y="430301"/>
            <a:ext cx="1380365" cy="328041"/>
          </a:xfrm>
          <a:prstGeom prst="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GB" sz="1350">
                <a:solidFill>
                  <a:schemeClr val="tx1"/>
                </a:solidFill>
              </a:rPr>
              <a:t>Developers</a:t>
            </a:r>
            <a:endParaRPr lang="en-GB" sz="1350" dirty="0">
              <a:solidFill>
                <a:schemeClr val="tx1"/>
              </a:solidFill>
            </a:endParaRPr>
          </a:p>
        </p:txBody>
      </p:sp>
      <p:sp>
        <p:nvSpPr>
          <p:cNvPr id="46" name="Rectangle 45">
            <a:extLst>
              <a:ext uri="{FF2B5EF4-FFF2-40B4-BE49-F238E27FC236}">
                <a16:creationId xmlns="" xmlns:a16="http://schemas.microsoft.com/office/drawing/2014/main" id="{360DCBE6-EAA8-49F6-AC14-7C7429DDBAB8}"/>
              </a:ext>
            </a:extLst>
          </p:cNvPr>
          <p:cNvSpPr/>
          <p:nvPr/>
        </p:nvSpPr>
        <p:spPr bwMode="ltGray">
          <a:xfrm>
            <a:off x="4591068" y="430301"/>
            <a:ext cx="1380365" cy="328041"/>
          </a:xfrm>
          <a:prstGeom prst="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GB" sz="1350">
                <a:solidFill>
                  <a:schemeClr val="tx1"/>
                </a:solidFill>
              </a:rPr>
              <a:t>Data Engineers</a:t>
            </a:r>
            <a:endParaRPr lang="en-GB" sz="1350" dirty="0">
              <a:solidFill>
                <a:schemeClr val="tx1"/>
              </a:solidFill>
            </a:endParaRPr>
          </a:p>
        </p:txBody>
      </p:sp>
      <p:sp>
        <p:nvSpPr>
          <p:cNvPr id="47" name="Rectangle 46">
            <a:extLst>
              <a:ext uri="{FF2B5EF4-FFF2-40B4-BE49-F238E27FC236}">
                <a16:creationId xmlns="" xmlns:a16="http://schemas.microsoft.com/office/drawing/2014/main" id="{84610EFF-46AB-4B34-9B32-AEC0E5CB1A67}"/>
              </a:ext>
            </a:extLst>
          </p:cNvPr>
          <p:cNvSpPr/>
          <p:nvPr/>
        </p:nvSpPr>
        <p:spPr bwMode="ltGray">
          <a:xfrm>
            <a:off x="6071750" y="430301"/>
            <a:ext cx="1380365" cy="328041"/>
          </a:xfrm>
          <a:prstGeom prst="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GB" sz="1350" dirty="0">
                <a:solidFill>
                  <a:schemeClr val="tx1"/>
                </a:solidFill>
              </a:rPr>
              <a:t>Data Analysts</a:t>
            </a:r>
          </a:p>
        </p:txBody>
      </p:sp>
      <p:pic>
        <p:nvPicPr>
          <p:cNvPr id="52" name="Picture 2" descr="Image result for zeppelin logo">
            <a:extLst>
              <a:ext uri="{FF2B5EF4-FFF2-40B4-BE49-F238E27FC236}">
                <a16:creationId xmlns="" xmlns:a16="http://schemas.microsoft.com/office/drawing/2014/main" id="{576DF5FF-8E66-4D56-9E5C-145C2A6A4727}"/>
              </a:ext>
            </a:extLst>
          </p:cNvPr>
          <p:cNvPicPr>
            <a:picLocks noChangeAspect="1" noChangeArrowheads="1"/>
          </p:cNvPicPr>
          <p:nvPr/>
        </p:nvPicPr>
        <p:blipFill rotWithShape="1">
          <a:blip r:embed="rId11" cstate="email">
            <a:extLst>
              <a:ext uri="{28A0092B-C50C-407E-A947-70E740481C1C}">
                <a14:useLocalDpi xmlns:a14="http://schemas.microsoft.com/office/drawing/2010/main"/>
              </a:ext>
            </a:extLst>
          </a:blip>
          <a:srcRect/>
          <a:stretch/>
        </p:blipFill>
        <p:spPr bwMode="auto">
          <a:xfrm>
            <a:off x="4904666" y="1268207"/>
            <a:ext cx="336550" cy="190085"/>
          </a:xfrm>
          <a:prstGeom prst="rect">
            <a:avLst/>
          </a:prstGeom>
          <a:noFill/>
          <a:extLst>
            <a:ext uri="{909E8E84-426E-40DD-AFC4-6F175D3DCCD1}">
              <a14:hiddenFill xmlns:a14="http://schemas.microsoft.com/office/drawing/2010/main">
                <a:solidFill>
                  <a:srgbClr val="FFFFFF"/>
                </a:solidFill>
              </a14:hiddenFill>
            </a:ext>
          </a:extLst>
        </p:spPr>
      </p:pic>
      <p:sp>
        <p:nvSpPr>
          <p:cNvPr id="53" name="TextBox 52">
            <a:extLst>
              <a:ext uri="{FF2B5EF4-FFF2-40B4-BE49-F238E27FC236}">
                <a16:creationId xmlns="" xmlns:a16="http://schemas.microsoft.com/office/drawing/2014/main" id="{95C4A8F1-F192-45F8-B5B0-B6383D31ADA8}"/>
              </a:ext>
            </a:extLst>
          </p:cNvPr>
          <p:cNvSpPr txBox="1"/>
          <p:nvPr/>
        </p:nvSpPr>
        <p:spPr>
          <a:xfrm>
            <a:off x="4908897" y="4162803"/>
            <a:ext cx="1128583" cy="124650"/>
          </a:xfrm>
          <a:prstGeom prst="rect">
            <a:avLst/>
          </a:prstGeom>
          <a:noFill/>
          <a:ln>
            <a:noFill/>
          </a:ln>
        </p:spPr>
        <p:txBody>
          <a:bodyPr wrap="square" lIns="0" tIns="0" rIns="0" bIns="0" rtlCol="0">
            <a:spAutoFit/>
          </a:bodyPr>
          <a:lstStyle/>
          <a:p>
            <a:pPr algn="ctr">
              <a:lnSpc>
                <a:spcPct val="90000"/>
              </a:lnSpc>
            </a:pPr>
            <a:r>
              <a:rPr lang="en-GB" sz="900" b="1" dirty="0"/>
              <a:t>Public Cloud</a:t>
            </a:r>
          </a:p>
        </p:txBody>
      </p:sp>
      <p:sp>
        <p:nvSpPr>
          <p:cNvPr id="54" name="Rectangle 53">
            <a:extLst>
              <a:ext uri="{FF2B5EF4-FFF2-40B4-BE49-F238E27FC236}">
                <a16:creationId xmlns="" xmlns:a16="http://schemas.microsoft.com/office/drawing/2014/main" id="{81F5FF32-B40E-45E7-894F-BE7D8AFB18DA}"/>
              </a:ext>
            </a:extLst>
          </p:cNvPr>
          <p:cNvSpPr/>
          <p:nvPr/>
        </p:nvSpPr>
        <p:spPr bwMode="ltGray">
          <a:xfrm>
            <a:off x="4535836" y="3140767"/>
            <a:ext cx="1874706" cy="975222"/>
          </a:xfrm>
          <a:prstGeom prst="rect">
            <a:avLst/>
          </a:prstGeom>
          <a:noFill/>
          <a:ln w="1905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GB" sz="1350" dirty="0" err="1"/>
          </a:p>
        </p:txBody>
      </p:sp>
      <p:sp>
        <p:nvSpPr>
          <p:cNvPr id="55" name="Rectangle 54">
            <a:extLst>
              <a:ext uri="{FF2B5EF4-FFF2-40B4-BE49-F238E27FC236}">
                <a16:creationId xmlns="" xmlns:a16="http://schemas.microsoft.com/office/drawing/2014/main" id="{6FB30186-B8C1-490D-A3AF-29A60094A0B2}"/>
              </a:ext>
            </a:extLst>
          </p:cNvPr>
          <p:cNvSpPr/>
          <p:nvPr/>
        </p:nvSpPr>
        <p:spPr bwMode="ltGray">
          <a:xfrm>
            <a:off x="2661130" y="3139813"/>
            <a:ext cx="1874706" cy="975222"/>
          </a:xfrm>
          <a:prstGeom prst="rect">
            <a:avLst/>
          </a:prstGeom>
          <a:noFill/>
          <a:ln w="1905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GB" sz="1350" dirty="0" err="1"/>
          </a:p>
        </p:txBody>
      </p:sp>
      <p:sp>
        <p:nvSpPr>
          <p:cNvPr id="56" name="TextBox 55">
            <a:extLst>
              <a:ext uri="{FF2B5EF4-FFF2-40B4-BE49-F238E27FC236}">
                <a16:creationId xmlns="" xmlns:a16="http://schemas.microsoft.com/office/drawing/2014/main" id="{CFD1A140-7801-43B3-A7FA-8A6B26B91688}"/>
              </a:ext>
            </a:extLst>
          </p:cNvPr>
          <p:cNvSpPr txBox="1"/>
          <p:nvPr/>
        </p:nvSpPr>
        <p:spPr>
          <a:xfrm>
            <a:off x="3034192" y="4162803"/>
            <a:ext cx="1128583" cy="124650"/>
          </a:xfrm>
          <a:prstGeom prst="rect">
            <a:avLst/>
          </a:prstGeom>
          <a:noFill/>
          <a:ln>
            <a:noFill/>
          </a:ln>
        </p:spPr>
        <p:txBody>
          <a:bodyPr wrap="square" lIns="0" tIns="0" rIns="0" bIns="0" rtlCol="0">
            <a:spAutoFit/>
          </a:bodyPr>
          <a:lstStyle/>
          <a:p>
            <a:pPr algn="ctr">
              <a:lnSpc>
                <a:spcPct val="90000"/>
              </a:lnSpc>
            </a:pPr>
            <a:r>
              <a:rPr lang="en-GB" sz="900" b="1" dirty="0"/>
              <a:t>On-Premises</a:t>
            </a:r>
          </a:p>
        </p:txBody>
      </p:sp>
      <p:cxnSp>
        <p:nvCxnSpPr>
          <p:cNvPr id="57" name="Straight Connector 56">
            <a:extLst>
              <a:ext uri="{FF2B5EF4-FFF2-40B4-BE49-F238E27FC236}">
                <a16:creationId xmlns="" xmlns:a16="http://schemas.microsoft.com/office/drawing/2014/main" id="{E5EB76F5-7518-40AA-8F77-DD3A1056559F}"/>
              </a:ext>
            </a:extLst>
          </p:cNvPr>
          <p:cNvCxnSpPr>
            <a:stCxn id="55" idx="1"/>
            <a:endCxn id="55" idx="3"/>
          </p:cNvCxnSpPr>
          <p:nvPr/>
        </p:nvCxnSpPr>
        <p:spPr>
          <a:xfrm>
            <a:off x="2661130" y="3627424"/>
            <a:ext cx="1874706" cy="0"/>
          </a:xfrm>
          <a:prstGeom prst="line">
            <a:avLst/>
          </a:prstGeom>
          <a:ln w="1905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58" name="TextBox 57">
            <a:extLst>
              <a:ext uri="{FF2B5EF4-FFF2-40B4-BE49-F238E27FC236}">
                <a16:creationId xmlns="" xmlns:a16="http://schemas.microsoft.com/office/drawing/2014/main" id="{1053E1A7-6058-4A20-9C19-F3C0C78B1A16}"/>
              </a:ext>
            </a:extLst>
          </p:cNvPr>
          <p:cNvSpPr txBox="1"/>
          <p:nvPr/>
        </p:nvSpPr>
        <p:spPr>
          <a:xfrm>
            <a:off x="2760870" y="3326544"/>
            <a:ext cx="605507" cy="124650"/>
          </a:xfrm>
          <a:prstGeom prst="rect">
            <a:avLst/>
          </a:prstGeom>
          <a:noFill/>
          <a:ln>
            <a:noFill/>
          </a:ln>
        </p:spPr>
        <p:txBody>
          <a:bodyPr wrap="square" lIns="0" tIns="0" rIns="0" bIns="0" rtlCol="0">
            <a:spAutoFit/>
          </a:bodyPr>
          <a:lstStyle/>
          <a:p>
            <a:pPr algn="ctr">
              <a:lnSpc>
                <a:spcPct val="90000"/>
              </a:lnSpc>
            </a:pPr>
            <a:r>
              <a:rPr lang="en-GB" sz="900" dirty="0"/>
              <a:t>Compute</a:t>
            </a:r>
          </a:p>
        </p:txBody>
      </p:sp>
      <p:sp>
        <p:nvSpPr>
          <p:cNvPr id="59" name="TextBox 58">
            <a:extLst>
              <a:ext uri="{FF2B5EF4-FFF2-40B4-BE49-F238E27FC236}">
                <a16:creationId xmlns="" xmlns:a16="http://schemas.microsoft.com/office/drawing/2014/main" id="{132039A8-7495-4AFA-948D-BBAFDE132B48}"/>
              </a:ext>
            </a:extLst>
          </p:cNvPr>
          <p:cNvSpPr txBox="1"/>
          <p:nvPr/>
        </p:nvSpPr>
        <p:spPr>
          <a:xfrm>
            <a:off x="2760870" y="3813594"/>
            <a:ext cx="605507" cy="124650"/>
          </a:xfrm>
          <a:prstGeom prst="rect">
            <a:avLst/>
          </a:prstGeom>
          <a:noFill/>
          <a:ln>
            <a:noFill/>
          </a:ln>
        </p:spPr>
        <p:txBody>
          <a:bodyPr wrap="square" lIns="0" tIns="0" rIns="0" bIns="0" rtlCol="0">
            <a:spAutoFit/>
          </a:bodyPr>
          <a:lstStyle/>
          <a:p>
            <a:pPr algn="ctr">
              <a:lnSpc>
                <a:spcPct val="90000"/>
              </a:lnSpc>
            </a:pPr>
            <a:r>
              <a:rPr lang="en-GB" sz="900" dirty="0"/>
              <a:t>Storage</a:t>
            </a:r>
          </a:p>
        </p:txBody>
      </p:sp>
      <p:grpSp>
        <p:nvGrpSpPr>
          <p:cNvPr id="61" name="Group 60">
            <a:extLst>
              <a:ext uri="{FF2B5EF4-FFF2-40B4-BE49-F238E27FC236}">
                <a16:creationId xmlns="" xmlns:a16="http://schemas.microsoft.com/office/drawing/2014/main" id="{043C2EC7-8023-4F7D-8FC0-293FDB695109}"/>
              </a:ext>
            </a:extLst>
          </p:cNvPr>
          <p:cNvGrpSpPr>
            <a:grpSpLocks noChangeAspect="1"/>
          </p:cNvGrpSpPr>
          <p:nvPr/>
        </p:nvGrpSpPr>
        <p:grpSpPr>
          <a:xfrm>
            <a:off x="3482357" y="3282973"/>
            <a:ext cx="232253" cy="219572"/>
            <a:chOff x="6153150" y="760413"/>
            <a:chExt cx="552450" cy="522287"/>
          </a:xfrm>
        </p:grpSpPr>
        <p:sp>
          <p:nvSpPr>
            <p:cNvPr id="62" name="Freeform 92">
              <a:extLst>
                <a:ext uri="{FF2B5EF4-FFF2-40B4-BE49-F238E27FC236}">
                  <a16:creationId xmlns="" xmlns:a16="http://schemas.microsoft.com/office/drawing/2014/main" id="{AC36226B-4691-486B-B577-06E0928A935E}"/>
                </a:ext>
              </a:extLst>
            </p:cNvPr>
            <p:cNvSpPr>
              <a:spLocks noEditPoints="1"/>
            </p:cNvSpPr>
            <p:nvPr/>
          </p:nvSpPr>
          <p:spPr bwMode="auto">
            <a:xfrm>
              <a:off x="6153150" y="944563"/>
              <a:ext cx="552450" cy="338137"/>
            </a:xfrm>
            <a:custGeom>
              <a:avLst/>
              <a:gdLst>
                <a:gd name="T0" fmla="*/ 348 w 348"/>
                <a:gd name="T1" fmla="*/ 213 h 213"/>
                <a:gd name="T2" fmla="*/ 0 w 348"/>
                <a:gd name="T3" fmla="*/ 213 h 213"/>
                <a:gd name="T4" fmla="*/ 0 w 348"/>
                <a:gd name="T5" fmla="*/ 116 h 213"/>
                <a:gd name="T6" fmla="*/ 348 w 348"/>
                <a:gd name="T7" fmla="*/ 116 h 213"/>
                <a:gd name="T8" fmla="*/ 348 w 348"/>
                <a:gd name="T9" fmla="*/ 213 h 213"/>
                <a:gd name="T10" fmla="*/ 19 w 348"/>
                <a:gd name="T11" fmla="*/ 193 h 213"/>
                <a:gd name="T12" fmla="*/ 329 w 348"/>
                <a:gd name="T13" fmla="*/ 193 h 213"/>
                <a:gd name="T14" fmla="*/ 329 w 348"/>
                <a:gd name="T15" fmla="*/ 135 h 213"/>
                <a:gd name="T16" fmla="*/ 19 w 348"/>
                <a:gd name="T17" fmla="*/ 135 h 213"/>
                <a:gd name="T18" fmla="*/ 19 w 348"/>
                <a:gd name="T19" fmla="*/ 193 h 213"/>
                <a:gd name="T20" fmla="*/ 309 w 348"/>
                <a:gd name="T21" fmla="*/ 155 h 213"/>
                <a:gd name="T22" fmla="*/ 87 w 348"/>
                <a:gd name="T23" fmla="*/ 155 h 213"/>
                <a:gd name="T24" fmla="*/ 87 w 348"/>
                <a:gd name="T25" fmla="*/ 174 h 213"/>
                <a:gd name="T26" fmla="*/ 309 w 348"/>
                <a:gd name="T27" fmla="*/ 174 h 213"/>
                <a:gd name="T28" fmla="*/ 309 w 348"/>
                <a:gd name="T29" fmla="*/ 155 h 213"/>
                <a:gd name="T30" fmla="*/ 58 w 348"/>
                <a:gd name="T31" fmla="*/ 155 h 213"/>
                <a:gd name="T32" fmla="*/ 39 w 348"/>
                <a:gd name="T33" fmla="*/ 155 h 213"/>
                <a:gd name="T34" fmla="*/ 39 w 348"/>
                <a:gd name="T35" fmla="*/ 174 h 213"/>
                <a:gd name="T36" fmla="*/ 58 w 348"/>
                <a:gd name="T37" fmla="*/ 174 h 213"/>
                <a:gd name="T38" fmla="*/ 58 w 348"/>
                <a:gd name="T39" fmla="*/ 155 h 213"/>
                <a:gd name="T40" fmla="*/ 348 w 348"/>
                <a:gd name="T41" fmla="*/ 97 h 213"/>
                <a:gd name="T42" fmla="*/ 0 w 348"/>
                <a:gd name="T43" fmla="*/ 97 h 213"/>
                <a:gd name="T44" fmla="*/ 0 w 348"/>
                <a:gd name="T45" fmla="*/ 0 h 213"/>
                <a:gd name="T46" fmla="*/ 348 w 348"/>
                <a:gd name="T47" fmla="*/ 0 h 213"/>
                <a:gd name="T48" fmla="*/ 348 w 348"/>
                <a:gd name="T49" fmla="*/ 97 h 213"/>
                <a:gd name="T50" fmla="*/ 19 w 348"/>
                <a:gd name="T51" fmla="*/ 77 h 213"/>
                <a:gd name="T52" fmla="*/ 329 w 348"/>
                <a:gd name="T53" fmla="*/ 77 h 213"/>
                <a:gd name="T54" fmla="*/ 329 w 348"/>
                <a:gd name="T55" fmla="*/ 20 h 213"/>
                <a:gd name="T56" fmla="*/ 19 w 348"/>
                <a:gd name="T57" fmla="*/ 20 h 213"/>
                <a:gd name="T58" fmla="*/ 19 w 348"/>
                <a:gd name="T59" fmla="*/ 77 h 213"/>
                <a:gd name="T60" fmla="*/ 309 w 348"/>
                <a:gd name="T61" fmla="*/ 39 h 213"/>
                <a:gd name="T62" fmla="*/ 87 w 348"/>
                <a:gd name="T63" fmla="*/ 39 h 213"/>
                <a:gd name="T64" fmla="*/ 87 w 348"/>
                <a:gd name="T65" fmla="*/ 58 h 213"/>
                <a:gd name="T66" fmla="*/ 309 w 348"/>
                <a:gd name="T67" fmla="*/ 58 h 213"/>
                <a:gd name="T68" fmla="*/ 309 w 348"/>
                <a:gd name="T69" fmla="*/ 39 h 213"/>
                <a:gd name="T70" fmla="*/ 58 w 348"/>
                <a:gd name="T71" fmla="*/ 39 h 213"/>
                <a:gd name="T72" fmla="*/ 39 w 348"/>
                <a:gd name="T73" fmla="*/ 39 h 213"/>
                <a:gd name="T74" fmla="*/ 39 w 348"/>
                <a:gd name="T75" fmla="*/ 58 h 213"/>
                <a:gd name="T76" fmla="*/ 58 w 348"/>
                <a:gd name="T77" fmla="*/ 58 h 213"/>
                <a:gd name="T78" fmla="*/ 58 w 348"/>
                <a:gd name="T79" fmla="*/ 39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48" h="213">
                  <a:moveTo>
                    <a:pt x="348" y="213"/>
                  </a:moveTo>
                  <a:lnTo>
                    <a:pt x="0" y="213"/>
                  </a:lnTo>
                  <a:lnTo>
                    <a:pt x="0" y="116"/>
                  </a:lnTo>
                  <a:lnTo>
                    <a:pt x="348" y="116"/>
                  </a:lnTo>
                  <a:lnTo>
                    <a:pt x="348" y="213"/>
                  </a:lnTo>
                  <a:close/>
                  <a:moveTo>
                    <a:pt x="19" y="193"/>
                  </a:moveTo>
                  <a:lnTo>
                    <a:pt x="329" y="193"/>
                  </a:lnTo>
                  <a:lnTo>
                    <a:pt x="329" y="135"/>
                  </a:lnTo>
                  <a:lnTo>
                    <a:pt x="19" y="135"/>
                  </a:lnTo>
                  <a:lnTo>
                    <a:pt x="19" y="193"/>
                  </a:lnTo>
                  <a:close/>
                  <a:moveTo>
                    <a:pt x="309" y="155"/>
                  </a:moveTo>
                  <a:lnTo>
                    <a:pt x="87" y="155"/>
                  </a:lnTo>
                  <a:lnTo>
                    <a:pt x="87" y="174"/>
                  </a:lnTo>
                  <a:lnTo>
                    <a:pt x="309" y="174"/>
                  </a:lnTo>
                  <a:lnTo>
                    <a:pt x="309" y="155"/>
                  </a:lnTo>
                  <a:close/>
                  <a:moveTo>
                    <a:pt x="58" y="155"/>
                  </a:moveTo>
                  <a:lnTo>
                    <a:pt x="39" y="155"/>
                  </a:lnTo>
                  <a:lnTo>
                    <a:pt x="39" y="174"/>
                  </a:lnTo>
                  <a:lnTo>
                    <a:pt x="58" y="174"/>
                  </a:lnTo>
                  <a:lnTo>
                    <a:pt x="58" y="155"/>
                  </a:lnTo>
                  <a:close/>
                  <a:moveTo>
                    <a:pt x="348" y="97"/>
                  </a:moveTo>
                  <a:lnTo>
                    <a:pt x="0" y="97"/>
                  </a:lnTo>
                  <a:lnTo>
                    <a:pt x="0" y="0"/>
                  </a:lnTo>
                  <a:lnTo>
                    <a:pt x="348" y="0"/>
                  </a:lnTo>
                  <a:lnTo>
                    <a:pt x="348" y="97"/>
                  </a:lnTo>
                  <a:close/>
                  <a:moveTo>
                    <a:pt x="19" y="77"/>
                  </a:moveTo>
                  <a:lnTo>
                    <a:pt x="329" y="77"/>
                  </a:lnTo>
                  <a:lnTo>
                    <a:pt x="329" y="20"/>
                  </a:lnTo>
                  <a:lnTo>
                    <a:pt x="19" y="20"/>
                  </a:lnTo>
                  <a:lnTo>
                    <a:pt x="19" y="77"/>
                  </a:lnTo>
                  <a:close/>
                  <a:moveTo>
                    <a:pt x="309" y="39"/>
                  </a:moveTo>
                  <a:lnTo>
                    <a:pt x="87" y="39"/>
                  </a:lnTo>
                  <a:lnTo>
                    <a:pt x="87" y="58"/>
                  </a:lnTo>
                  <a:lnTo>
                    <a:pt x="309" y="58"/>
                  </a:lnTo>
                  <a:lnTo>
                    <a:pt x="309" y="39"/>
                  </a:lnTo>
                  <a:close/>
                  <a:moveTo>
                    <a:pt x="58" y="39"/>
                  </a:moveTo>
                  <a:lnTo>
                    <a:pt x="39" y="39"/>
                  </a:lnTo>
                  <a:lnTo>
                    <a:pt x="39" y="58"/>
                  </a:lnTo>
                  <a:lnTo>
                    <a:pt x="58" y="58"/>
                  </a:lnTo>
                  <a:lnTo>
                    <a:pt x="58" y="39"/>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63" name="Freeform 93">
              <a:extLst>
                <a:ext uri="{FF2B5EF4-FFF2-40B4-BE49-F238E27FC236}">
                  <a16:creationId xmlns="" xmlns:a16="http://schemas.microsoft.com/office/drawing/2014/main" id="{E1AD8EE5-46D5-4F61-A330-8CA87FCC4557}"/>
                </a:ext>
              </a:extLst>
            </p:cNvPr>
            <p:cNvSpPr>
              <a:spLocks noEditPoints="1"/>
            </p:cNvSpPr>
            <p:nvPr/>
          </p:nvSpPr>
          <p:spPr bwMode="auto">
            <a:xfrm>
              <a:off x="6153150" y="760413"/>
              <a:ext cx="552450" cy="153987"/>
            </a:xfrm>
            <a:custGeom>
              <a:avLst/>
              <a:gdLst>
                <a:gd name="T0" fmla="*/ 348 w 348"/>
                <a:gd name="T1" fmla="*/ 97 h 97"/>
                <a:gd name="T2" fmla="*/ 0 w 348"/>
                <a:gd name="T3" fmla="*/ 97 h 97"/>
                <a:gd name="T4" fmla="*/ 0 w 348"/>
                <a:gd name="T5" fmla="*/ 0 h 97"/>
                <a:gd name="T6" fmla="*/ 348 w 348"/>
                <a:gd name="T7" fmla="*/ 0 h 97"/>
                <a:gd name="T8" fmla="*/ 348 w 348"/>
                <a:gd name="T9" fmla="*/ 97 h 97"/>
                <a:gd name="T10" fmla="*/ 19 w 348"/>
                <a:gd name="T11" fmla="*/ 78 h 97"/>
                <a:gd name="T12" fmla="*/ 329 w 348"/>
                <a:gd name="T13" fmla="*/ 78 h 97"/>
                <a:gd name="T14" fmla="*/ 329 w 348"/>
                <a:gd name="T15" fmla="*/ 20 h 97"/>
                <a:gd name="T16" fmla="*/ 19 w 348"/>
                <a:gd name="T17" fmla="*/ 20 h 97"/>
                <a:gd name="T18" fmla="*/ 19 w 348"/>
                <a:gd name="T19" fmla="*/ 78 h 97"/>
                <a:gd name="T20" fmla="*/ 309 w 348"/>
                <a:gd name="T21" fmla="*/ 39 h 97"/>
                <a:gd name="T22" fmla="*/ 87 w 348"/>
                <a:gd name="T23" fmla="*/ 39 h 97"/>
                <a:gd name="T24" fmla="*/ 87 w 348"/>
                <a:gd name="T25" fmla="*/ 58 h 97"/>
                <a:gd name="T26" fmla="*/ 309 w 348"/>
                <a:gd name="T27" fmla="*/ 58 h 97"/>
                <a:gd name="T28" fmla="*/ 309 w 348"/>
                <a:gd name="T29" fmla="*/ 39 h 97"/>
                <a:gd name="T30" fmla="*/ 58 w 348"/>
                <a:gd name="T31" fmla="*/ 39 h 97"/>
                <a:gd name="T32" fmla="*/ 39 w 348"/>
                <a:gd name="T33" fmla="*/ 39 h 97"/>
                <a:gd name="T34" fmla="*/ 39 w 348"/>
                <a:gd name="T35" fmla="*/ 58 h 97"/>
                <a:gd name="T36" fmla="*/ 58 w 348"/>
                <a:gd name="T37" fmla="*/ 58 h 97"/>
                <a:gd name="T38" fmla="*/ 58 w 348"/>
                <a:gd name="T39" fmla="*/ 3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48" h="97">
                  <a:moveTo>
                    <a:pt x="348" y="97"/>
                  </a:moveTo>
                  <a:lnTo>
                    <a:pt x="0" y="97"/>
                  </a:lnTo>
                  <a:lnTo>
                    <a:pt x="0" y="0"/>
                  </a:lnTo>
                  <a:lnTo>
                    <a:pt x="348" y="0"/>
                  </a:lnTo>
                  <a:lnTo>
                    <a:pt x="348" y="97"/>
                  </a:lnTo>
                  <a:close/>
                  <a:moveTo>
                    <a:pt x="19" y="78"/>
                  </a:moveTo>
                  <a:lnTo>
                    <a:pt x="329" y="78"/>
                  </a:lnTo>
                  <a:lnTo>
                    <a:pt x="329" y="20"/>
                  </a:lnTo>
                  <a:lnTo>
                    <a:pt x="19" y="20"/>
                  </a:lnTo>
                  <a:lnTo>
                    <a:pt x="19" y="78"/>
                  </a:lnTo>
                  <a:close/>
                  <a:moveTo>
                    <a:pt x="309" y="39"/>
                  </a:moveTo>
                  <a:lnTo>
                    <a:pt x="87" y="39"/>
                  </a:lnTo>
                  <a:lnTo>
                    <a:pt x="87" y="58"/>
                  </a:lnTo>
                  <a:lnTo>
                    <a:pt x="309" y="58"/>
                  </a:lnTo>
                  <a:lnTo>
                    <a:pt x="309" y="39"/>
                  </a:lnTo>
                  <a:close/>
                  <a:moveTo>
                    <a:pt x="58" y="39"/>
                  </a:moveTo>
                  <a:lnTo>
                    <a:pt x="39" y="39"/>
                  </a:lnTo>
                  <a:lnTo>
                    <a:pt x="39" y="58"/>
                  </a:lnTo>
                  <a:lnTo>
                    <a:pt x="58" y="58"/>
                  </a:lnTo>
                  <a:lnTo>
                    <a:pt x="58" y="39"/>
                  </a:lnTo>
                  <a:close/>
                </a:path>
              </a:pathLst>
            </a:custGeom>
            <a:solidFill>
              <a:srgbClr val="00B38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grpSp>
      <p:grpSp>
        <p:nvGrpSpPr>
          <p:cNvPr id="64" name="Group 63">
            <a:extLst>
              <a:ext uri="{FF2B5EF4-FFF2-40B4-BE49-F238E27FC236}">
                <a16:creationId xmlns="" xmlns:a16="http://schemas.microsoft.com/office/drawing/2014/main" id="{9457266E-A67D-42A8-AB80-E981D8905C9E}"/>
              </a:ext>
            </a:extLst>
          </p:cNvPr>
          <p:cNvGrpSpPr>
            <a:grpSpLocks noChangeAspect="1"/>
          </p:cNvGrpSpPr>
          <p:nvPr/>
        </p:nvGrpSpPr>
        <p:grpSpPr>
          <a:xfrm>
            <a:off x="3473718" y="3756265"/>
            <a:ext cx="249530" cy="249530"/>
            <a:chOff x="5773738" y="-550863"/>
            <a:chExt cx="550862" cy="550863"/>
          </a:xfrm>
        </p:grpSpPr>
        <p:sp>
          <p:nvSpPr>
            <p:cNvPr id="65" name="Freeform 112">
              <a:extLst>
                <a:ext uri="{FF2B5EF4-FFF2-40B4-BE49-F238E27FC236}">
                  <a16:creationId xmlns="" xmlns:a16="http://schemas.microsoft.com/office/drawing/2014/main" id="{00FE9907-B714-41DA-8015-651682FD6AF9}"/>
                </a:ext>
              </a:extLst>
            </p:cNvPr>
            <p:cNvSpPr>
              <a:spLocks noEditPoints="1"/>
            </p:cNvSpPr>
            <p:nvPr/>
          </p:nvSpPr>
          <p:spPr bwMode="auto">
            <a:xfrm>
              <a:off x="5972175" y="-352425"/>
              <a:ext cx="153987" cy="153988"/>
            </a:xfrm>
            <a:custGeom>
              <a:avLst/>
              <a:gdLst>
                <a:gd name="T0" fmla="*/ 97 w 97"/>
                <a:gd name="T1" fmla="*/ 97 h 97"/>
                <a:gd name="T2" fmla="*/ 0 w 97"/>
                <a:gd name="T3" fmla="*/ 97 h 97"/>
                <a:gd name="T4" fmla="*/ 0 w 97"/>
                <a:gd name="T5" fmla="*/ 0 h 97"/>
                <a:gd name="T6" fmla="*/ 97 w 97"/>
                <a:gd name="T7" fmla="*/ 0 h 97"/>
                <a:gd name="T8" fmla="*/ 97 w 97"/>
                <a:gd name="T9" fmla="*/ 97 h 97"/>
                <a:gd name="T10" fmla="*/ 20 w 97"/>
                <a:gd name="T11" fmla="*/ 77 h 97"/>
                <a:gd name="T12" fmla="*/ 77 w 97"/>
                <a:gd name="T13" fmla="*/ 77 h 97"/>
                <a:gd name="T14" fmla="*/ 77 w 97"/>
                <a:gd name="T15" fmla="*/ 20 h 97"/>
                <a:gd name="T16" fmla="*/ 20 w 97"/>
                <a:gd name="T17" fmla="*/ 20 h 97"/>
                <a:gd name="T18" fmla="*/ 20 w 97"/>
                <a:gd name="T19" fmla="*/ 77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7" h="97">
                  <a:moveTo>
                    <a:pt x="97" y="97"/>
                  </a:moveTo>
                  <a:lnTo>
                    <a:pt x="0" y="97"/>
                  </a:lnTo>
                  <a:lnTo>
                    <a:pt x="0" y="0"/>
                  </a:lnTo>
                  <a:lnTo>
                    <a:pt x="97" y="0"/>
                  </a:lnTo>
                  <a:lnTo>
                    <a:pt x="97" y="97"/>
                  </a:lnTo>
                  <a:close/>
                  <a:moveTo>
                    <a:pt x="20" y="77"/>
                  </a:moveTo>
                  <a:lnTo>
                    <a:pt x="77" y="77"/>
                  </a:lnTo>
                  <a:lnTo>
                    <a:pt x="77" y="20"/>
                  </a:lnTo>
                  <a:lnTo>
                    <a:pt x="20" y="20"/>
                  </a:lnTo>
                  <a:lnTo>
                    <a:pt x="20" y="77"/>
                  </a:lnTo>
                  <a:close/>
                </a:path>
              </a:pathLst>
            </a:custGeom>
            <a:solidFill>
              <a:srgbClr val="00B38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66" name="Freeform 113">
              <a:extLst>
                <a:ext uri="{FF2B5EF4-FFF2-40B4-BE49-F238E27FC236}">
                  <a16:creationId xmlns="" xmlns:a16="http://schemas.microsoft.com/office/drawing/2014/main" id="{50FB8098-8E84-4E68-9C79-D62004BBC023}"/>
                </a:ext>
              </a:extLst>
            </p:cNvPr>
            <p:cNvSpPr>
              <a:spLocks noEditPoints="1"/>
            </p:cNvSpPr>
            <p:nvPr/>
          </p:nvSpPr>
          <p:spPr bwMode="auto">
            <a:xfrm>
              <a:off x="5773738" y="-550863"/>
              <a:ext cx="550862" cy="550863"/>
            </a:xfrm>
            <a:custGeom>
              <a:avLst/>
              <a:gdLst>
                <a:gd name="T0" fmla="*/ 280 w 347"/>
                <a:gd name="T1" fmla="*/ 280 h 347"/>
                <a:gd name="T2" fmla="*/ 67 w 347"/>
                <a:gd name="T3" fmla="*/ 280 h 347"/>
                <a:gd name="T4" fmla="*/ 67 w 347"/>
                <a:gd name="T5" fmla="*/ 67 h 347"/>
                <a:gd name="T6" fmla="*/ 280 w 347"/>
                <a:gd name="T7" fmla="*/ 67 h 347"/>
                <a:gd name="T8" fmla="*/ 280 w 347"/>
                <a:gd name="T9" fmla="*/ 280 h 347"/>
                <a:gd name="T10" fmla="*/ 87 w 347"/>
                <a:gd name="T11" fmla="*/ 260 h 347"/>
                <a:gd name="T12" fmla="*/ 260 w 347"/>
                <a:gd name="T13" fmla="*/ 260 h 347"/>
                <a:gd name="T14" fmla="*/ 260 w 347"/>
                <a:gd name="T15" fmla="*/ 87 h 347"/>
                <a:gd name="T16" fmla="*/ 87 w 347"/>
                <a:gd name="T17" fmla="*/ 87 h 347"/>
                <a:gd name="T18" fmla="*/ 87 w 347"/>
                <a:gd name="T19" fmla="*/ 260 h 347"/>
                <a:gd name="T20" fmla="*/ 347 w 347"/>
                <a:gd name="T21" fmla="*/ 347 h 347"/>
                <a:gd name="T22" fmla="*/ 0 w 347"/>
                <a:gd name="T23" fmla="*/ 347 h 347"/>
                <a:gd name="T24" fmla="*/ 0 w 347"/>
                <a:gd name="T25" fmla="*/ 0 h 347"/>
                <a:gd name="T26" fmla="*/ 347 w 347"/>
                <a:gd name="T27" fmla="*/ 0 h 347"/>
                <a:gd name="T28" fmla="*/ 347 w 347"/>
                <a:gd name="T29" fmla="*/ 347 h 347"/>
                <a:gd name="T30" fmla="*/ 19 w 347"/>
                <a:gd name="T31" fmla="*/ 328 h 347"/>
                <a:gd name="T32" fmla="*/ 328 w 347"/>
                <a:gd name="T33" fmla="*/ 328 h 347"/>
                <a:gd name="T34" fmla="*/ 328 w 347"/>
                <a:gd name="T35" fmla="*/ 19 h 347"/>
                <a:gd name="T36" fmla="*/ 19 w 347"/>
                <a:gd name="T37" fmla="*/ 19 h 347"/>
                <a:gd name="T38" fmla="*/ 19 w 347"/>
                <a:gd name="T39" fmla="*/ 328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47" h="347">
                  <a:moveTo>
                    <a:pt x="280" y="280"/>
                  </a:moveTo>
                  <a:lnTo>
                    <a:pt x="67" y="280"/>
                  </a:lnTo>
                  <a:lnTo>
                    <a:pt x="67" y="67"/>
                  </a:lnTo>
                  <a:lnTo>
                    <a:pt x="280" y="67"/>
                  </a:lnTo>
                  <a:lnTo>
                    <a:pt x="280" y="280"/>
                  </a:lnTo>
                  <a:close/>
                  <a:moveTo>
                    <a:pt x="87" y="260"/>
                  </a:moveTo>
                  <a:lnTo>
                    <a:pt x="260" y="260"/>
                  </a:lnTo>
                  <a:lnTo>
                    <a:pt x="260" y="87"/>
                  </a:lnTo>
                  <a:lnTo>
                    <a:pt x="87" y="87"/>
                  </a:lnTo>
                  <a:lnTo>
                    <a:pt x="87" y="260"/>
                  </a:lnTo>
                  <a:close/>
                  <a:moveTo>
                    <a:pt x="347" y="347"/>
                  </a:moveTo>
                  <a:lnTo>
                    <a:pt x="0" y="347"/>
                  </a:lnTo>
                  <a:lnTo>
                    <a:pt x="0" y="0"/>
                  </a:lnTo>
                  <a:lnTo>
                    <a:pt x="347" y="0"/>
                  </a:lnTo>
                  <a:lnTo>
                    <a:pt x="347" y="347"/>
                  </a:lnTo>
                  <a:close/>
                  <a:moveTo>
                    <a:pt x="19" y="328"/>
                  </a:moveTo>
                  <a:lnTo>
                    <a:pt x="328" y="328"/>
                  </a:lnTo>
                  <a:lnTo>
                    <a:pt x="328" y="19"/>
                  </a:lnTo>
                  <a:lnTo>
                    <a:pt x="19" y="19"/>
                  </a:lnTo>
                  <a:lnTo>
                    <a:pt x="19" y="328"/>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grpSp>
      <p:sp>
        <p:nvSpPr>
          <p:cNvPr id="67" name="TextBox 66">
            <a:extLst>
              <a:ext uri="{FF2B5EF4-FFF2-40B4-BE49-F238E27FC236}">
                <a16:creationId xmlns="" xmlns:a16="http://schemas.microsoft.com/office/drawing/2014/main" id="{456249E0-73F4-4B67-9F9D-FC23C99A3459}"/>
              </a:ext>
            </a:extLst>
          </p:cNvPr>
          <p:cNvSpPr txBox="1"/>
          <p:nvPr/>
        </p:nvSpPr>
        <p:spPr>
          <a:xfrm>
            <a:off x="3943135" y="3282973"/>
            <a:ext cx="373058" cy="228524"/>
          </a:xfrm>
          <a:prstGeom prst="rect">
            <a:avLst/>
          </a:prstGeom>
          <a:noFill/>
          <a:ln>
            <a:noFill/>
          </a:ln>
        </p:spPr>
        <p:txBody>
          <a:bodyPr wrap="square" lIns="0" tIns="0" rIns="0" bIns="0" rtlCol="0">
            <a:spAutoFit/>
          </a:bodyPr>
          <a:lstStyle/>
          <a:p>
            <a:pPr algn="ctr">
              <a:lnSpc>
                <a:spcPct val="90000"/>
              </a:lnSpc>
            </a:pPr>
            <a:r>
              <a:rPr lang="en-GB" sz="825" dirty="0"/>
              <a:t>CPU’s</a:t>
            </a:r>
          </a:p>
          <a:p>
            <a:pPr algn="ctr">
              <a:lnSpc>
                <a:spcPct val="90000"/>
              </a:lnSpc>
            </a:pPr>
            <a:r>
              <a:rPr lang="en-GB" sz="825" dirty="0"/>
              <a:t>GPU’s</a:t>
            </a:r>
          </a:p>
        </p:txBody>
      </p:sp>
      <p:sp>
        <p:nvSpPr>
          <p:cNvPr id="68" name="TextBox 67">
            <a:extLst>
              <a:ext uri="{FF2B5EF4-FFF2-40B4-BE49-F238E27FC236}">
                <a16:creationId xmlns="" xmlns:a16="http://schemas.microsoft.com/office/drawing/2014/main" id="{6EAB6F64-FED1-4326-B5AC-B66B3107E922}"/>
              </a:ext>
            </a:extLst>
          </p:cNvPr>
          <p:cNvSpPr txBox="1"/>
          <p:nvPr/>
        </p:nvSpPr>
        <p:spPr>
          <a:xfrm>
            <a:off x="3847519" y="3756520"/>
            <a:ext cx="564292" cy="228524"/>
          </a:xfrm>
          <a:prstGeom prst="rect">
            <a:avLst/>
          </a:prstGeom>
          <a:noFill/>
          <a:ln>
            <a:noFill/>
          </a:ln>
        </p:spPr>
        <p:txBody>
          <a:bodyPr wrap="square" lIns="0" tIns="0" rIns="0" bIns="0" rtlCol="0">
            <a:spAutoFit/>
          </a:bodyPr>
          <a:lstStyle/>
          <a:p>
            <a:pPr algn="ctr">
              <a:lnSpc>
                <a:spcPct val="90000"/>
              </a:lnSpc>
            </a:pPr>
            <a:r>
              <a:rPr lang="en-GB" sz="825" dirty="0"/>
              <a:t>NFS</a:t>
            </a:r>
          </a:p>
          <a:p>
            <a:pPr algn="ctr">
              <a:lnSpc>
                <a:spcPct val="90000"/>
              </a:lnSpc>
            </a:pPr>
            <a:r>
              <a:rPr lang="en-GB" sz="825" dirty="0" err="1"/>
              <a:t>HDFS</a:t>
            </a:r>
            <a:endParaRPr lang="en-GB" sz="825" dirty="0"/>
          </a:p>
        </p:txBody>
      </p:sp>
      <p:grpSp>
        <p:nvGrpSpPr>
          <p:cNvPr id="76" name="Group 75">
            <a:extLst>
              <a:ext uri="{FF2B5EF4-FFF2-40B4-BE49-F238E27FC236}">
                <a16:creationId xmlns="" xmlns:a16="http://schemas.microsoft.com/office/drawing/2014/main" id="{316B090A-8268-4F64-AD1A-09FB196B7BB1}"/>
              </a:ext>
            </a:extLst>
          </p:cNvPr>
          <p:cNvGrpSpPr>
            <a:grpSpLocks noChangeAspect="1"/>
          </p:cNvGrpSpPr>
          <p:nvPr/>
        </p:nvGrpSpPr>
        <p:grpSpPr>
          <a:xfrm>
            <a:off x="7556291" y="1303708"/>
            <a:ext cx="202627" cy="169438"/>
            <a:chOff x="5608638" y="696913"/>
            <a:chExt cx="552450" cy="461962"/>
          </a:xfrm>
        </p:grpSpPr>
        <p:sp>
          <p:nvSpPr>
            <p:cNvPr id="77" name="Freeform 107">
              <a:extLst>
                <a:ext uri="{FF2B5EF4-FFF2-40B4-BE49-F238E27FC236}">
                  <a16:creationId xmlns="" xmlns:a16="http://schemas.microsoft.com/office/drawing/2014/main" id="{CAFC2DF0-E59F-41A2-901C-E760ED8FA0CE}"/>
                </a:ext>
              </a:extLst>
            </p:cNvPr>
            <p:cNvSpPr>
              <a:spLocks noEditPoints="1"/>
            </p:cNvSpPr>
            <p:nvPr/>
          </p:nvSpPr>
          <p:spPr bwMode="auto">
            <a:xfrm>
              <a:off x="5670551" y="835025"/>
              <a:ext cx="428625" cy="261937"/>
            </a:xfrm>
            <a:custGeom>
              <a:avLst/>
              <a:gdLst>
                <a:gd name="T0" fmla="*/ 270 w 270"/>
                <a:gd name="T1" fmla="*/ 165 h 165"/>
                <a:gd name="T2" fmla="*/ 0 w 270"/>
                <a:gd name="T3" fmla="*/ 165 h 165"/>
                <a:gd name="T4" fmla="*/ 0 w 270"/>
                <a:gd name="T5" fmla="*/ 0 h 165"/>
                <a:gd name="T6" fmla="*/ 270 w 270"/>
                <a:gd name="T7" fmla="*/ 0 h 165"/>
                <a:gd name="T8" fmla="*/ 270 w 270"/>
                <a:gd name="T9" fmla="*/ 165 h 165"/>
                <a:gd name="T10" fmla="*/ 19 w 270"/>
                <a:gd name="T11" fmla="*/ 146 h 165"/>
                <a:gd name="T12" fmla="*/ 251 w 270"/>
                <a:gd name="T13" fmla="*/ 146 h 165"/>
                <a:gd name="T14" fmla="*/ 251 w 270"/>
                <a:gd name="T15" fmla="*/ 20 h 165"/>
                <a:gd name="T16" fmla="*/ 19 w 270"/>
                <a:gd name="T17" fmla="*/ 20 h 165"/>
                <a:gd name="T18" fmla="*/ 19 w 270"/>
                <a:gd name="T19" fmla="*/ 146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0" h="165">
                  <a:moveTo>
                    <a:pt x="270" y="165"/>
                  </a:moveTo>
                  <a:lnTo>
                    <a:pt x="0" y="165"/>
                  </a:lnTo>
                  <a:lnTo>
                    <a:pt x="0" y="0"/>
                  </a:lnTo>
                  <a:lnTo>
                    <a:pt x="270" y="0"/>
                  </a:lnTo>
                  <a:lnTo>
                    <a:pt x="270" y="165"/>
                  </a:lnTo>
                  <a:close/>
                  <a:moveTo>
                    <a:pt x="19" y="146"/>
                  </a:moveTo>
                  <a:lnTo>
                    <a:pt x="251" y="146"/>
                  </a:lnTo>
                  <a:lnTo>
                    <a:pt x="251" y="20"/>
                  </a:lnTo>
                  <a:lnTo>
                    <a:pt x="19" y="20"/>
                  </a:lnTo>
                  <a:lnTo>
                    <a:pt x="19" y="146"/>
                  </a:lnTo>
                  <a:close/>
                </a:path>
              </a:pathLst>
            </a:custGeom>
            <a:solidFill>
              <a:srgbClr val="00B38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78" name="Freeform 108">
              <a:extLst>
                <a:ext uri="{FF2B5EF4-FFF2-40B4-BE49-F238E27FC236}">
                  <a16:creationId xmlns="" xmlns:a16="http://schemas.microsoft.com/office/drawing/2014/main" id="{5793E863-EB30-4F84-80F5-6A56E61F6FBA}"/>
                </a:ext>
              </a:extLst>
            </p:cNvPr>
            <p:cNvSpPr>
              <a:spLocks noEditPoints="1"/>
            </p:cNvSpPr>
            <p:nvPr/>
          </p:nvSpPr>
          <p:spPr bwMode="auto">
            <a:xfrm>
              <a:off x="5608638" y="696913"/>
              <a:ext cx="552450" cy="461962"/>
            </a:xfrm>
            <a:custGeom>
              <a:avLst/>
              <a:gdLst>
                <a:gd name="T0" fmla="*/ 0 w 348"/>
                <a:gd name="T1" fmla="*/ 0 h 291"/>
                <a:gd name="T2" fmla="*/ 0 w 348"/>
                <a:gd name="T3" fmla="*/ 291 h 291"/>
                <a:gd name="T4" fmla="*/ 348 w 348"/>
                <a:gd name="T5" fmla="*/ 291 h 291"/>
                <a:gd name="T6" fmla="*/ 348 w 348"/>
                <a:gd name="T7" fmla="*/ 0 h 291"/>
                <a:gd name="T8" fmla="*/ 0 w 348"/>
                <a:gd name="T9" fmla="*/ 0 h 291"/>
                <a:gd name="T10" fmla="*/ 329 w 348"/>
                <a:gd name="T11" fmla="*/ 19 h 291"/>
                <a:gd name="T12" fmla="*/ 329 w 348"/>
                <a:gd name="T13" fmla="*/ 48 h 291"/>
                <a:gd name="T14" fmla="*/ 19 w 348"/>
                <a:gd name="T15" fmla="*/ 48 h 291"/>
                <a:gd name="T16" fmla="*/ 19 w 348"/>
                <a:gd name="T17" fmla="*/ 19 h 291"/>
                <a:gd name="T18" fmla="*/ 329 w 348"/>
                <a:gd name="T19" fmla="*/ 19 h 291"/>
                <a:gd name="T20" fmla="*/ 19 w 348"/>
                <a:gd name="T21" fmla="*/ 272 h 291"/>
                <a:gd name="T22" fmla="*/ 19 w 348"/>
                <a:gd name="T23" fmla="*/ 68 h 291"/>
                <a:gd name="T24" fmla="*/ 329 w 348"/>
                <a:gd name="T25" fmla="*/ 68 h 291"/>
                <a:gd name="T26" fmla="*/ 329 w 348"/>
                <a:gd name="T27" fmla="*/ 272 h 291"/>
                <a:gd name="T28" fmla="*/ 19 w 348"/>
                <a:gd name="T29" fmla="*/ 272 h 291"/>
                <a:gd name="T30" fmla="*/ 106 w 348"/>
                <a:gd name="T31" fmla="*/ 213 h 291"/>
                <a:gd name="T32" fmla="*/ 87 w 348"/>
                <a:gd name="T33" fmla="*/ 213 h 291"/>
                <a:gd name="T34" fmla="*/ 87 w 348"/>
                <a:gd name="T35" fmla="*/ 184 h 291"/>
                <a:gd name="T36" fmla="*/ 106 w 348"/>
                <a:gd name="T37" fmla="*/ 184 h 291"/>
                <a:gd name="T38" fmla="*/ 106 w 348"/>
                <a:gd name="T39" fmla="*/ 213 h 291"/>
                <a:gd name="T40" fmla="*/ 145 w 348"/>
                <a:gd name="T41" fmla="*/ 213 h 291"/>
                <a:gd name="T42" fmla="*/ 126 w 348"/>
                <a:gd name="T43" fmla="*/ 213 h 291"/>
                <a:gd name="T44" fmla="*/ 126 w 348"/>
                <a:gd name="T45" fmla="*/ 165 h 291"/>
                <a:gd name="T46" fmla="*/ 145 w 348"/>
                <a:gd name="T47" fmla="*/ 165 h 291"/>
                <a:gd name="T48" fmla="*/ 145 w 348"/>
                <a:gd name="T49" fmla="*/ 213 h 291"/>
                <a:gd name="T50" fmla="*/ 184 w 348"/>
                <a:gd name="T51" fmla="*/ 213 h 291"/>
                <a:gd name="T52" fmla="*/ 164 w 348"/>
                <a:gd name="T53" fmla="*/ 213 h 291"/>
                <a:gd name="T54" fmla="*/ 164 w 348"/>
                <a:gd name="T55" fmla="*/ 145 h 291"/>
                <a:gd name="T56" fmla="*/ 184 w 348"/>
                <a:gd name="T57" fmla="*/ 145 h 291"/>
                <a:gd name="T58" fmla="*/ 184 w 348"/>
                <a:gd name="T59" fmla="*/ 213 h 291"/>
                <a:gd name="T60" fmla="*/ 222 w 348"/>
                <a:gd name="T61" fmla="*/ 213 h 291"/>
                <a:gd name="T62" fmla="*/ 203 w 348"/>
                <a:gd name="T63" fmla="*/ 213 h 291"/>
                <a:gd name="T64" fmla="*/ 203 w 348"/>
                <a:gd name="T65" fmla="*/ 165 h 291"/>
                <a:gd name="T66" fmla="*/ 222 w 348"/>
                <a:gd name="T67" fmla="*/ 165 h 291"/>
                <a:gd name="T68" fmla="*/ 222 w 348"/>
                <a:gd name="T69" fmla="*/ 213 h 291"/>
                <a:gd name="T70" fmla="*/ 261 w 348"/>
                <a:gd name="T71" fmla="*/ 213 h 291"/>
                <a:gd name="T72" fmla="*/ 242 w 348"/>
                <a:gd name="T73" fmla="*/ 213 h 291"/>
                <a:gd name="T74" fmla="*/ 242 w 348"/>
                <a:gd name="T75" fmla="*/ 126 h 291"/>
                <a:gd name="T76" fmla="*/ 261 w 348"/>
                <a:gd name="T77" fmla="*/ 126 h 291"/>
                <a:gd name="T78" fmla="*/ 261 w 348"/>
                <a:gd name="T79" fmla="*/ 213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48" h="291">
                  <a:moveTo>
                    <a:pt x="0" y="0"/>
                  </a:moveTo>
                  <a:lnTo>
                    <a:pt x="0" y="291"/>
                  </a:lnTo>
                  <a:lnTo>
                    <a:pt x="348" y="291"/>
                  </a:lnTo>
                  <a:lnTo>
                    <a:pt x="348" y="0"/>
                  </a:lnTo>
                  <a:lnTo>
                    <a:pt x="0" y="0"/>
                  </a:lnTo>
                  <a:close/>
                  <a:moveTo>
                    <a:pt x="329" y="19"/>
                  </a:moveTo>
                  <a:lnTo>
                    <a:pt x="329" y="48"/>
                  </a:lnTo>
                  <a:lnTo>
                    <a:pt x="19" y="48"/>
                  </a:lnTo>
                  <a:lnTo>
                    <a:pt x="19" y="19"/>
                  </a:lnTo>
                  <a:lnTo>
                    <a:pt x="329" y="19"/>
                  </a:lnTo>
                  <a:close/>
                  <a:moveTo>
                    <a:pt x="19" y="272"/>
                  </a:moveTo>
                  <a:lnTo>
                    <a:pt x="19" y="68"/>
                  </a:lnTo>
                  <a:lnTo>
                    <a:pt x="329" y="68"/>
                  </a:lnTo>
                  <a:lnTo>
                    <a:pt x="329" y="272"/>
                  </a:lnTo>
                  <a:lnTo>
                    <a:pt x="19" y="272"/>
                  </a:lnTo>
                  <a:close/>
                  <a:moveTo>
                    <a:pt x="106" y="213"/>
                  </a:moveTo>
                  <a:lnTo>
                    <a:pt x="87" y="213"/>
                  </a:lnTo>
                  <a:lnTo>
                    <a:pt x="87" y="184"/>
                  </a:lnTo>
                  <a:lnTo>
                    <a:pt x="106" y="184"/>
                  </a:lnTo>
                  <a:lnTo>
                    <a:pt x="106" y="213"/>
                  </a:lnTo>
                  <a:close/>
                  <a:moveTo>
                    <a:pt x="145" y="213"/>
                  </a:moveTo>
                  <a:lnTo>
                    <a:pt x="126" y="213"/>
                  </a:lnTo>
                  <a:lnTo>
                    <a:pt x="126" y="165"/>
                  </a:lnTo>
                  <a:lnTo>
                    <a:pt x="145" y="165"/>
                  </a:lnTo>
                  <a:lnTo>
                    <a:pt x="145" y="213"/>
                  </a:lnTo>
                  <a:close/>
                  <a:moveTo>
                    <a:pt x="184" y="213"/>
                  </a:moveTo>
                  <a:lnTo>
                    <a:pt x="164" y="213"/>
                  </a:lnTo>
                  <a:lnTo>
                    <a:pt x="164" y="145"/>
                  </a:lnTo>
                  <a:lnTo>
                    <a:pt x="184" y="145"/>
                  </a:lnTo>
                  <a:lnTo>
                    <a:pt x="184" y="213"/>
                  </a:lnTo>
                  <a:close/>
                  <a:moveTo>
                    <a:pt x="222" y="213"/>
                  </a:moveTo>
                  <a:lnTo>
                    <a:pt x="203" y="213"/>
                  </a:lnTo>
                  <a:lnTo>
                    <a:pt x="203" y="165"/>
                  </a:lnTo>
                  <a:lnTo>
                    <a:pt x="222" y="165"/>
                  </a:lnTo>
                  <a:lnTo>
                    <a:pt x="222" y="213"/>
                  </a:lnTo>
                  <a:close/>
                  <a:moveTo>
                    <a:pt x="261" y="213"/>
                  </a:moveTo>
                  <a:lnTo>
                    <a:pt x="242" y="213"/>
                  </a:lnTo>
                  <a:lnTo>
                    <a:pt x="242" y="126"/>
                  </a:lnTo>
                  <a:lnTo>
                    <a:pt x="261" y="126"/>
                  </a:lnTo>
                  <a:lnTo>
                    <a:pt x="261" y="21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grpSp>
      <p:pic>
        <p:nvPicPr>
          <p:cNvPr id="69" name="Picture 68">
            <a:extLst>
              <a:ext uri="{FF2B5EF4-FFF2-40B4-BE49-F238E27FC236}">
                <a16:creationId xmlns="" xmlns:a16="http://schemas.microsoft.com/office/drawing/2014/main" id="{070A2274-0E27-40F1-96CF-0FBC6DED5EF6}"/>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3248956" y="1308172"/>
            <a:ext cx="433173" cy="227417"/>
          </a:xfrm>
          <a:prstGeom prst="rect">
            <a:avLst/>
          </a:prstGeom>
        </p:spPr>
      </p:pic>
      <p:pic>
        <p:nvPicPr>
          <p:cNvPr id="70" name="Picture 69">
            <a:extLst>
              <a:ext uri="{FF2B5EF4-FFF2-40B4-BE49-F238E27FC236}">
                <a16:creationId xmlns="" xmlns:a16="http://schemas.microsoft.com/office/drawing/2014/main" id="{E3D0200B-102E-470C-A52E-3DC43D0F7BC5}"/>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3918870" y="1314342"/>
            <a:ext cx="451850" cy="158672"/>
          </a:xfrm>
          <a:prstGeom prst="rect">
            <a:avLst/>
          </a:prstGeom>
        </p:spPr>
      </p:pic>
      <p:sp>
        <p:nvSpPr>
          <p:cNvPr id="71" name="Down Arrow 10">
            <a:extLst>
              <a:ext uri="{FF2B5EF4-FFF2-40B4-BE49-F238E27FC236}">
                <a16:creationId xmlns="" xmlns:a16="http://schemas.microsoft.com/office/drawing/2014/main" id="{6F3A9526-B35E-44CD-A9BC-C38F4A0FC0A0}"/>
              </a:ext>
            </a:extLst>
          </p:cNvPr>
          <p:cNvSpPr/>
          <p:nvPr/>
        </p:nvSpPr>
        <p:spPr bwMode="ltGray">
          <a:xfrm>
            <a:off x="2209234" y="792016"/>
            <a:ext cx="171706" cy="151098"/>
          </a:xfrm>
          <a:prstGeom prst="downArrow">
            <a:avLst/>
          </a:prstGeom>
          <a:solidFill>
            <a:srgbClr val="FFFFFF"/>
          </a:solidFill>
          <a:ln w="19050">
            <a:solidFill>
              <a:srgbClr val="01A9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GB" sz="1350" dirty="0" err="1"/>
          </a:p>
        </p:txBody>
      </p:sp>
      <p:sp>
        <p:nvSpPr>
          <p:cNvPr id="72" name="Down Arrow 10">
            <a:extLst>
              <a:ext uri="{FF2B5EF4-FFF2-40B4-BE49-F238E27FC236}">
                <a16:creationId xmlns="" xmlns:a16="http://schemas.microsoft.com/office/drawing/2014/main" id="{DB99E115-4283-4CB5-8A61-AB93FE84504D}"/>
              </a:ext>
            </a:extLst>
          </p:cNvPr>
          <p:cNvSpPr/>
          <p:nvPr/>
        </p:nvSpPr>
        <p:spPr bwMode="ltGray">
          <a:xfrm>
            <a:off x="3699896" y="792016"/>
            <a:ext cx="171706" cy="151098"/>
          </a:xfrm>
          <a:prstGeom prst="downArrow">
            <a:avLst/>
          </a:prstGeom>
          <a:solidFill>
            <a:srgbClr val="FFFFFF"/>
          </a:solidFill>
          <a:ln w="19050">
            <a:solidFill>
              <a:srgbClr val="01A9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GB" sz="1350" dirty="0" err="1"/>
          </a:p>
        </p:txBody>
      </p:sp>
      <p:sp>
        <p:nvSpPr>
          <p:cNvPr id="79" name="Down Arrow 10">
            <a:extLst>
              <a:ext uri="{FF2B5EF4-FFF2-40B4-BE49-F238E27FC236}">
                <a16:creationId xmlns="" xmlns:a16="http://schemas.microsoft.com/office/drawing/2014/main" id="{0AE33781-DE09-4DF4-B4DD-0BD4AFD8C5AB}"/>
              </a:ext>
            </a:extLst>
          </p:cNvPr>
          <p:cNvSpPr/>
          <p:nvPr/>
        </p:nvSpPr>
        <p:spPr bwMode="ltGray">
          <a:xfrm>
            <a:off x="5195398" y="792016"/>
            <a:ext cx="171706" cy="151098"/>
          </a:xfrm>
          <a:prstGeom prst="downArrow">
            <a:avLst/>
          </a:prstGeom>
          <a:solidFill>
            <a:srgbClr val="FFFFFF"/>
          </a:solidFill>
          <a:ln w="19050">
            <a:solidFill>
              <a:srgbClr val="01A9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GB" sz="1350" dirty="0" err="1"/>
          </a:p>
        </p:txBody>
      </p:sp>
      <p:sp>
        <p:nvSpPr>
          <p:cNvPr id="80" name="Down Arrow 10">
            <a:extLst>
              <a:ext uri="{FF2B5EF4-FFF2-40B4-BE49-F238E27FC236}">
                <a16:creationId xmlns="" xmlns:a16="http://schemas.microsoft.com/office/drawing/2014/main" id="{99FA2A93-F94F-4B01-9DA4-7331E05AA9B0}"/>
              </a:ext>
            </a:extLst>
          </p:cNvPr>
          <p:cNvSpPr/>
          <p:nvPr/>
        </p:nvSpPr>
        <p:spPr bwMode="ltGray">
          <a:xfrm>
            <a:off x="6676079" y="792016"/>
            <a:ext cx="171706" cy="151098"/>
          </a:xfrm>
          <a:prstGeom prst="downArrow">
            <a:avLst/>
          </a:prstGeom>
          <a:solidFill>
            <a:srgbClr val="FFFFFF"/>
          </a:solidFill>
          <a:ln w="19050">
            <a:solidFill>
              <a:srgbClr val="01A9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GB" sz="1350" dirty="0" err="1"/>
          </a:p>
        </p:txBody>
      </p:sp>
      <p:pic>
        <p:nvPicPr>
          <p:cNvPr id="60" name="Picture 59" descr="A close up of a logo&#10;&#10;Description automatically generated">
            <a:extLst>
              <a:ext uri="{FF2B5EF4-FFF2-40B4-BE49-F238E27FC236}">
                <a16:creationId xmlns="" xmlns:a16="http://schemas.microsoft.com/office/drawing/2014/main" id="{16B8D4AC-379E-1946-AF11-E4E4F339F33E}"/>
              </a:ext>
            </a:extLst>
          </p:cNvPr>
          <p:cNvPicPr>
            <a:picLocks noChangeAspect="1"/>
          </p:cNvPicPr>
          <p:nvPr/>
        </p:nvPicPr>
        <p:blipFill rotWithShape="1">
          <a:blip r:embed="rId14" cstate="email">
            <a:extLst>
              <a:ext uri="{28A0092B-C50C-407E-A947-70E740481C1C}">
                <a14:useLocalDpi xmlns:a14="http://schemas.microsoft.com/office/drawing/2010/main"/>
              </a:ext>
            </a:extLst>
          </a:blip>
          <a:srcRect/>
          <a:stretch/>
        </p:blipFill>
        <p:spPr>
          <a:xfrm>
            <a:off x="7758917" y="1814730"/>
            <a:ext cx="253793" cy="240425"/>
          </a:xfrm>
          <a:prstGeom prst="rect">
            <a:avLst/>
          </a:prstGeom>
        </p:spPr>
      </p:pic>
      <p:pic>
        <p:nvPicPr>
          <p:cNvPr id="74" name="Picture 73">
            <a:extLst>
              <a:ext uri="{FF2B5EF4-FFF2-40B4-BE49-F238E27FC236}">
                <a16:creationId xmlns="" xmlns:a16="http://schemas.microsoft.com/office/drawing/2014/main" id="{50E7C397-5181-444B-AB54-D7B00265E24F}"/>
              </a:ext>
            </a:extLst>
          </p:cNvPr>
          <p:cNvPicPr>
            <a:picLocks noChangeAspect="1"/>
          </p:cNvPicPr>
          <p:nvPr/>
        </p:nvPicPr>
        <p:blipFill rotWithShape="1">
          <a:blip r:embed="rId15" cstate="email">
            <a:extLst>
              <a:ext uri="{28A0092B-C50C-407E-A947-70E740481C1C}">
                <a14:useLocalDpi xmlns:a14="http://schemas.microsoft.com/office/drawing/2010/main"/>
              </a:ext>
            </a:extLst>
          </a:blip>
          <a:srcRect/>
          <a:stretch/>
        </p:blipFill>
        <p:spPr>
          <a:xfrm>
            <a:off x="1788216" y="1337036"/>
            <a:ext cx="395226" cy="197613"/>
          </a:xfrm>
          <a:prstGeom prst="rect">
            <a:avLst/>
          </a:prstGeom>
        </p:spPr>
      </p:pic>
      <p:pic>
        <p:nvPicPr>
          <p:cNvPr id="75" name="Picture 74">
            <a:extLst>
              <a:ext uri="{FF2B5EF4-FFF2-40B4-BE49-F238E27FC236}">
                <a16:creationId xmlns="" xmlns:a16="http://schemas.microsoft.com/office/drawing/2014/main" id="{77C362FB-C2C0-164C-A1F5-E16EFD576430}"/>
              </a:ext>
            </a:extLst>
          </p:cNvPr>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1269426" y="1231748"/>
            <a:ext cx="537320" cy="131410"/>
          </a:xfrm>
          <a:prstGeom prst="rect">
            <a:avLst/>
          </a:prstGeom>
        </p:spPr>
      </p:pic>
    </p:spTree>
    <p:extLst>
      <p:ext uri="{BB962C8B-B14F-4D97-AF65-F5344CB8AC3E}">
        <p14:creationId xmlns:p14="http://schemas.microsoft.com/office/powerpoint/2010/main" val="4039162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0D99AE1-1B4C-4B95-920B-D06EDD8E37E0}"/>
              </a:ext>
            </a:extLst>
          </p:cNvPr>
          <p:cNvSpPr>
            <a:spLocks noGrp="1"/>
          </p:cNvSpPr>
          <p:nvPr>
            <p:ph type="title"/>
          </p:nvPr>
        </p:nvSpPr>
        <p:spPr>
          <a:xfrm>
            <a:off x="23004" y="5881"/>
            <a:ext cx="9256087" cy="639273"/>
          </a:xfrm>
        </p:spPr>
        <p:txBody>
          <a:bodyPr/>
          <a:lstStyle/>
          <a:p>
            <a:r>
              <a:rPr lang="en-US" sz="1875" dirty="0" smtClean="0"/>
              <a:t>Add </a:t>
            </a:r>
            <a:r>
              <a:rPr lang="en-US" sz="1875" dirty="0"/>
              <a:t>K8s workloads (Operators) as they are made available by ISVs</a:t>
            </a:r>
          </a:p>
        </p:txBody>
      </p:sp>
      <p:sp>
        <p:nvSpPr>
          <p:cNvPr id="3" name="Slide Number Placeholder 2">
            <a:extLst>
              <a:ext uri="{FF2B5EF4-FFF2-40B4-BE49-F238E27FC236}">
                <a16:creationId xmlns="" xmlns:a16="http://schemas.microsoft.com/office/drawing/2014/main" id="{CCF82B82-EB57-40E8-B5E5-425166B58382}"/>
              </a:ext>
            </a:extLst>
          </p:cNvPr>
          <p:cNvSpPr>
            <a:spLocks noGrp="1"/>
          </p:cNvSpPr>
          <p:nvPr>
            <p:ph type="sldNum" sz="quarter" idx="12"/>
          </p:nvPr>
        </p:nvSpPr>
        <p:spPr/>
        <p:txBody>
          <a:bodyPr/>
          <a:lstStyle/>
          <a:p>
            <a:fld id="{B016F8AB-BCEA-4347-8BA6-BE776009BC89}" type="slidenum">
              <a:rPr lang="en-US" smtClean="0"/>
              <a:pPr/>
              <a:t>29</a:t>
            </a:fld>
            <a:endParaRPr lang="en-US"/>
          </a:p>
        </p:txBody>
      </p:sp>
      <p:sp>
        <p:nvSpPr>
          <p:cNvPr id="13" name="Rectangle 12">
            <a:extLst>
              <a:ext uri="{FF2B5EF4-FFF2-40B4-BE49-F238E27FC236}">
                <a16:creationId xmlns="" xmlns:a16="http://schemas.microsoft.com/office/drawing/2014/main" id="{25E105CA-FFFC-416E-8BF8-BFE7798FD887}"/>
              </a:ext>
            </a:extLst>
          </p:cNvPr>
          <p:cNvSpPr/>
          <p:nvPr/>
        </p:nvSpPr>
        <p:spPr bwMode="ltGray">
          <a:xfrm>
            <a:off x="867702" y="1716163"/>
            <a:ext cx="7624330" cy="319520"/>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GB" sz="1350" dirty="0" err="1">
                <a:solidFill>
                  <a:schemeClr val="tx1"/>
                </a:solidFill>
              </a:rPr>
              <a:t>BlueData</a:t>
            </a:r>
            <a:r>
              <a:rPr lang="en-GB" sz="1350" dirty="0">
                <a:solidFill>
                  <a:schemeClr val="tx1"/>
                </a:solidFill>
              </a:rPr>
              <a:t> </a:t>
            </a:r>
            <a:r>
              <a:rPr lang="en-GB" sz="1350" dirty="0" err="1">
                <a:solidFill>
                  <a:schemeClr val="tx1"/>
                </a:solidFill>
              </a:rPr>
              <a:t>ElasticPlane</a:t>
            </a:r>
            <a:r>
              <a:rPr lang="en-GB" sz="1350" dirty="0">
                <a:solidFill>
                  <a:schemeClr val="tx1"/>
                </a:solidFill>
              </a:rPr>
              <a:t> – Self-service, multi-tenant containerized applications &amp; services  </a:t>
            </a:r>
          </a:p>
        </p:txBody>
      </p:sp>
      <p:sp>
        <p:nvSpPr>
          <p:cNvPr id="14" name="Rectangle 13">
            <a:extLst>
              <a:ext uri="{FF2B5EF4-FFF2-40B4-BE49-F238E27FC236}">
                <a16:creationId xmlns="" xmlns:a16="http://schemas.microsoft.com/office/drawing/2014/main" id="{733F0F9F-5792-41EF-BBB1-89029937297C}"/>
              </a:ext>
            </a:extLst>
          </p:cNvPr>
          <p:cNvSpPr/>
          <p:nvPr/>
        </p:nvSpPr>
        <p:spPr bwMode="ltGray">
          <a:xfrm>
            <a:off x="4726978" y="2452004"/>
            <a:ext cx="3782354" cy="409880"/>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GB" sz="1350" dirty="0" err="1">
                <a:solidFill>
                  <a:schemeClr val="tx1"/>
                </a:solidFill>
              </a:rPr>
              <a:t>MapR</a:t>
            </a:r>
            <a:r>
              <a:rPr lang="en-GB" sz="1350" dirty="0">
                <a:solidFill>
                  <a:schemeClr val="tx1"/>
                </a:solidFill>
              </a:rPr>
              <a:t>-XD Data Fabric</a:t>
            </a:r>
          </a:p>
          <a:p>
            <a:pPr algn="ctr">
              <a:lnSpc>
                <a:spcPct val="90000"/>
              </a:lnSpc>
            </a:pPr>
            <a:r>
              <a:rPr lang="en-GB" sz="900" dirty="0">
                <a:solidFill>
                  <a:schemeClr val="tx1"/>
                </a:solidFill>
              </a:rPr>
              <a:t>Multi-protocol, high performance data services for persistent storage</a:t>
            </a:r>
          </a:p>
        </p:txBody>
      </p:sp>
      <p:sp>
        <p:nvSpPr>
          <p:cNvPr id="15" name="Rectangle 14">
            <a:extLst>
              <a:ext uri="{FF2B5EF4-FFF2-40B4-BE49-F238E27FC236}">
                <a16:creationId xmlns="" xmlns:a16="http://schemas.microsoft.com/office/drawing/2014/main" id="{7DBF1A32-C91A-4A0E-91E4-162B50EE1117}"/>
              </a:ext>
            </a:extLst>
          </p:cNvPr>
          <p:cNvSpPr/>
          <p:nvPr/>
        </p:nvSpPr>
        <p:spPr bwMode="ltGray">
          <a:xfrm>
            <a:off x="867702" y="2452004"/>
            <a:ext cx="3701183" cy="420493"/>
          </a:xfrm>
          <a:prstGeom prst="rect">
            <a:avLst/>
          </a:prstGeom>
          <a:solidFill>
            <a:schemeClr val="bg1"/>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GB" sz="1350" dirty="0" err="1">
                <a:solidFill>
                  <a:schemeClr val="tx1"/>
                </a:solidFill>
              </a:rPr>
              <a:t>BlueData</a:t>
            </a:r>
            <a:r>
              <a:rPr lang="en-GB" sz="1350" dirty="0">
                <a:solidFill>
                  <a:schemeClr val="tx1"/>
                </a:solidFill>
              </a:rPr>
              <a:t> </a:t>
            </a:r>
            <a:r>
              <a:rPr lang="en-GB" sz="1350" dirty="0" err="1">
                <a:solidFill>
                  <a:schemeClr val="tx1"/>
                </a:solidFill>
              </a:rPr>
              <a:t>DataTap</a:t>
            </a:r>
            <a:endParaRPr lang="en-GB" sz="1350" baseline="30000" dirty="0">
              <a:solidFill>
                <a:schemeClr val="tx1"/>
              </a:solidFill>
            </a:endParaRPr>
          </a:p>
          <a:p>
            <a:pPr algn="ctr">
              <a:lnSpc>
                <a:spcPct val="90000"/>
              </a:lnSpc>
            </a:pPr>
            <a:r>
              <a:rPr lang="en-GB" sz="1050" dirty="0">
                <a:solidFill>
                  <a:schemeClr val="tx1"/>
                </a:solidFill>
              </a:rPr>
              <a:t>In-place access to data on-prem or in the cloud</a:t>
            </a:r>
          </a:p>
        </p:txBody>
      </p:sp>
      <p:sp>
        <p:nvSpPr>
          <p:cNvPr id="16" name="Rectangle 15">
            <a:extLst>
              <a:ext uri="{FF2B5EF4-FFF2-40B4-BE49-F238E27FC236}">
                <a16:creationId xmlns="" xmlns:a16="http://schemas.microsoft.com/office/drawing/2014/main" id="{23D4B3BE-0772-484B-AE02-BE5DBE04E925}"/>
              </a:ext>
            </a:extLst>
          </p:cNvPr>
          <p:cNvSpPr/>
          <p:nvPr/>
        </p:nvSpPr>
        <p:spPr bwMode="ltGray">
          <a:xfrm>
            <a:off x="662362" y="1089576"/>
            <a:ext cx="7967349" cy="1885950"/>
          </a:xfrm>
          <a:prstGeom prst="rect">
            <a:avLst/>
          </a:prstGeom>
          <a:noFill/>
          <a:ln w="38100">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GB" sz="1350" dirty="0" err="1"/>
          </a:p>
        </p:txBody>
      </p:sp>
      <p:sp>
        <p:nvSpPr>
          <p:cNvPr id="17" name="Rectangle 16">
            <a:extLst>
              <a:ext uri="{FF2B5EF4-FFF2-40B4-BE49-F238E27FC236}">
                <a16:creationId xmlns="" xmlns:a16="http://schemas.microsoft.com/office/drawing/2014/main" id="{F98EF0E2-C0C8-4F7B-A63B-5A606E9791E8}"/>
              </a:ext>
            </a:extLst>
          </p:cNvPr>
          <p:cNvSpPr/>
          <p:nvPr/>
        </p:nvSpPr>
        <p:spPr bwMode="ltGray">
          <a:xfrm>
            <a:off x="4526994" y="2888953"/>
            <a:ext cx="244127" cy="149452"/>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GB" sz="1350" dirty="0" err="1"/>
          </a:p>
        </p:txBody>
      </p:sp>
      <p:sp>
        <p:nvSpPr>
          <p:cNvPr id="18" name="Down Arrow 10">
            <a:extLst>
              <a:ext uri="{FF2B5EF4-FFF2-40B4-BE49-F238E27FC236}">
                <a16:creationId xmlns="" xmlns:a16="http://schemas.microsoft.com/office/drawing/2014/main" id="{7272D901-6947-4DEE-8B7B-A838E2C13A1F}"/>
              </a:ext>
            </a:extLst>
          </p:cNvPr>
          <p:cNvSpPr/>
          <p:nvPr/>
        </p:nvSpPr>
        <p:spPr bwMode="ltGray">
          <a:xfrm>
            <a:off x="4540829" y="2880312"/>
            <a:ext cx="210416" cy="185162"/>
          </a:xfrm>
          <a:prstGeom prst="downArrow">
            <a:avLst/>
          </a:prstGeom>
          <a:solidFill>
            <a:srgbClr val="FFFFFF"/>
          </a:solidFill>
          <a:ln w="19050">
            <a:solidFill>
              <a:srgbClr val="01A9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GB" sz="1350" dirty="0" err="1"/>
          </a:p>
        </p:txBody>
      </p:sp>
      <p:sp>
        <p:nvSpPr>
          <p:cNvPr id="19" name="Rectangle 18">
            <a:extLst>
              <a:ext uri="{FF2B5EF4-FFF2-40B4-BE49-F238E27FC236}">
                <a16:creationId xmlns="" xmlns:a16="http://schemas.microsoft.com/office/drawing/2014/main" id="{E5B9AEA3-E826-47BF-9B9A-4F598ABD38B2}"/>
              </a:ext>
            </a:extLst>
          </p:cNvPr>
          <p:cNvSpPr/>
          <p:nvPr/>
        </p:nvSpPr>
        <p:spPr bwMode="ltGray">
          <a:xfrm>
            <a:off x="867702" y="1218598"/>
            <a:ext cx="1448455" cy="447139"/>
          </a:xfrm>
          <a:prstGeom prst="rect">
            <a:avLst/>
          </a:prstGeom>
          <a:solidFill>
            <a:schemeClr val="bg1"/>
          </a:solidFill>
          <a:ln w="38100">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lnSpc>
                <a:spcPct val="90000"/>
              </a:lnSpc>
            </a:pPr>
            <a:endParaRPr lang="en-GB" sz="1050" dirty="0">
              <a:solidFill>
                <a:schemeClr val="tx1"/>
              </a:solidFill>
            </a:endParaRPr>
          </a:p>
        </p:txBody>
      </p:sp>
      <p:sp>
        <p:nvSpPr>
          <p:cNvPr id="20" name="Rectangle 19">
            <a:extLst>
              <a:ext uri="{FF2B5EF4-FFF2-40B4-BE49-F238E27FC236}">
                <a16:creationId xmlns="" xmlns:a16="http://schemas.microsoft.com/office/drawing/2014/main" id="{7B196107-835A-4A6E-8F9E-25686A2BAC8A}"/>
              </a:ext>
            </a:extLst>
          </p:cNvPr>
          <p:cNvSpPr/>
          <p:nvPr/>
        </p:nvSpPr>
        <p:spPr bwMode="ltGray">
          <a:xfrm>
            <a:off x="2411670" y="1218598"/>
            <a:ext cx="1448455" cy="447139"/>
          </a:xfrm>
          <a:prstGeom prst="rect">
            <a:avLst/>
          </a:prstGeom>
          <a:solidFill>
            <a:schemeClr val="bg1"/>
          </a:solidFill>
          <a:ln w="38100">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lnSpc>
                <a:spcPct val="90000"/>
              </a:lnSpc>
            </a:pPr>
            <a:endParaRPr lang="en-GB" sz="1050" dirty="0">
              <a:solidFill>
                <a:schemeClr val="tx1"/>
              </a:solidFill>
            </a:endParaRPr>
          </a:p>
        </p:txBody>
      </p:sp>
      <p:sp>
        <p:nvSpPr>
          <p:cNvPr id="21" name="Rectangle 20">
            <a:extLst>
              <a:ext uri="{FF2B5EF4-FFF2-40B4-BE49-F238E27FC236}">
                <a16:creationId xmlns="" xmlns:a16="http://schemas.microsoft.com/office/drawing/2014/main" id="{DD1AD938-6B5A-4C60-8230-34E8DCDE25C3}"/>
              </a:ext>
            </a:extLst>
          </p:cNvPr>
          <p:cNvSpPr/>
          <p:nvPr/>
        </p:nvSpPr>
        <p:spPr bwMode="ltGray">
          <a:xfrm>
            <a:off x="3955639" y="1218598"/>
            <a:ext cx="1448455" cy="447139"/>
          </a:xfrm>
          <a:prstGeom prst="rect">
            <a:avLst/>
          </a:prstGeom>
          <a:solidFill>
            <a:schemeClr val="bg1"/>
          </a:solidFill>
          <a:ln w="38100">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lnSpc>
                <a:spcPct val="90000"/>
              </a:lnSpc>
            </a:pPr>
            <a:endParaRPr lang="en-GB" sz="1050" dirty="0">
              <a:solidFill>
                <a:schemeClr val="tx1"/>
              </a:solidFill>
            </a:endParaRPr>
          </a:p>
        </p:txBody>
      </p:sp>
      <p:sp>
        <p:nvSpPr>
          <p:cNvPr id="22" name="Rectangle 21">
            <a:extLst>
              <a:ext uri="{FF2B5EF4-FFF2-40B4-BE49-F238E27FC236}">
                <a16:creationId xmlns="" xmlns:a16="http://schemas.microsoft.com/office/drawing/2014/main" id="{24BAB167-0D9E-41FE-BF78-3F87B64B3AB3}"/>
              </a:ext>
            </a:extLst>
          </p:cNvPr>
          <p:cNvSpPr/>
          <p:nvPr/>
        </p:nvSpPr>
        <p:spPr bwMode="ltGray">
          <a:xfrm>
            <a:off x="5499608" y="1218598"/>
            <a:ext cx="1448455" cy="447139"/>
          </a:xfrm>
          <a:prstGeom prst="rect">
            <a:avLst/>
          </a:prstGeom>
          <a:solidFill>
            <a:schemeClr val="bg1"/>
          </a:solidFill>
          <a:ln w="38100">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lnSpc>
                <a:spcPct val="90000"/>
              </a:lnSpc>
            </a:pPr>
            <a:endParaRPr lang="en-GB" sz="1050" dirty="0">
              <a:solidFill>
                <a:schemeClr val="tx1"/>
              </a:solidFill>
            </a:endParaRPr>
          </a:p>
        </p:txBody>
      </p:sp>
      <p:sp>
        <p:nvSpPr>
          <p:cNvPr id="23" name="Rectangle 22">
            <a:extLst>
              <a:ext uri="{FF2B5EF4-FFF2-40B4-BE49-F238E27FC236}">
                <a16:creationId xmlns="" xmlns:a16="http://schemas.microsoft.com/office/drawing/2014/main" id="{98817D87-8B8C-4663-8F5F-32E8A236448E}"/>
              </a:ext>
            </a:extLst>
          </p:cNvPr>
          <p:cNvSpPr/>
          <p:nvPr/>
        </p:nvSpPr>
        <p:spPr bwMode="ltGray">
          <a:xfrm>
            <a:off x="7043577" y="1218598"/>
            <a:ext cx="1448455" cy="447139"/>
          </a:xfrm>
          <a:prstGeom prst="rect">
            <a:avLst/>
          </a:prstGeom>
          <a:solidFill>
            <a:schemeClr val="bg1"/>
          </a:solidFill>
          <a:ln w="38100">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lnSpc>
                <a:spcPct val="90000"/>
              </a:lnSpc>
            </a:pPr>
            <a:r>
              <a:rPr lang="en-GB" sz="825" dirty="0">
                <a:solidFill>
                  <a:schemeClr val="tx1"/>
                </a:solidFill>
              </a:rPr>
              <a:t>Bring Your Own / More</a:t>
            </a:r>
          </a:p>
        </p:txBody>
      </p:sp>
      <p:pic>
        <p:nvPicPr>
          <p:cNvPr id="24" name="Picture 23" descr="kafka.png">
            <a:extLst>
              <a:ext uri="{FF2B5EF4-FFF2-40B4-BE49-F238E27FC236}">
                <a16:creationId xmlns="" xmlns:a16="http://schemas.microsoft.com/office/drawing/2014/main" id="{BB957A56-4832-4DB2-B738-E78A7580893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93235" y="1280826"/>
            <a:ext cx="561395" cy="308916"/>
          </a:xfrm>
          <a:prstGeom prst="rect">
            <a:avLst/>
          </a:prstGeom>
        </p:spPr>
      </p:pic>
      <p:pic>
        <p:nvPicPr>
          <p:cNvPr id="25" name="Picture 2" descr="Related image">
            <a:extLst>
              <a:ext uri="{FF2B5EF4-FFF2-40B4-BE49-F238E27FC236}">
                <a16:creationId xmlns="" xmlns:a16="http://schemas.microsoft.com/office/drawing/2014/main" id="{32592D5E-5092-4797-BD80-966DD695FECE}"/>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978857" y="1272999"/>
            <a:ext cx="458874" cy="242829"/>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a:extLst>
              <a:ext uri="{FF2B5EF4-FFF2-40B4-BE49-F238E27FC236}">
                <a16:creationId xmlns="" xmlns:a16="http://schemas.microsoft.com/office/drawing/2014/main" id="{68162438-BF71-49BE-8609-25DD80AE00AE}"/>
              </a:ext>
            </a:extLst>
          </p:cNvPr>
          <p:cNvGrpSpPr>
            <a:grpSpLocks noChangeAspect="1"/>
          </p:cNvGrpSpPr>
          <p:nvPr/>
        </p:nvGrpSpPr>
        <p:grpSpPr>
          <a:xfrm>
            <a:off x="5966547" y="1336044"/>
            <a:ext cx="257749" cy="257749"/>
            <a:chOff x="-6864999" y="-5029200"/>
            <a:chExt cx="9926637" cy="9926638"/>
          </a:xfrm>
        </p:grpSpPr>
        <p:sp>
          <p:nvSpPr>
            <p:cNvPr id="11" name="Freeform 5">
              <a:extLst>
                <a:ext uri="{FF2B5EF4-FFF2-40B4-BE49-F238E27FC236}">
                  <a16:creationId xmlns="" xmlns:a16="http://schemas.microsoft.com/office/drawing/2014/main" id="{E27DAC27-0AD7-4480-9F2D-E27EC8E1B2F3}"/>
                </a:ext>
              </a:extLst>
            </p:cNvPr>
            <p:cNvSpPr>
              <a:spLocks noEditPoints="1"/>
            </p:cNvSpPr>
            <p:nvPr/>
          </p:nvSpPr>
          <p:spPr bwMode="auto">
            <a:xfrm>
              <a:off x="-6864999" y="-5029200"/>
              <a:ext cx="9926637" cy="9926638"/>
            </a:xfrm>
            <a:custGeom>
              <a:avLst/>
              <a:gdLst>
                <a:gd name="T0" fmla="*/ 511 w 780"/>
                <a:gd name="T1" fmla="*/ 217 h 780"/>
                <a:gd name="T2" fmla="*/ 557 w 780"/>
                <a:gd name="T3" fmla="*/ 224 h 780"/>
                <a:gd name="T4" fmla="*/ 282 w 780"/>
                <a:gd name="T5" fmla="*/ 0 h 780"/>
                <a:gd name="T6" fmla="*/ 0 w 780"/>
                <a:gd name="T7" fmla="*/ 282 h 780"/>
                <a:gd name="T8" fmla="*/ 224 w 780"/>
                <a:gd name="T9" fmla="*/ 557 h 780"/>
                <a:gd name="T10" fmla="*/ 218 w 780"/>
                <a:gd name="T11" fmla="*/ 511 h 780"/>
                <a:gd name="T12" fmla="*/ 70 w 780"/>
                <a:gd name="T13" fmla="*/ 390 h 780"/>
                <a:gd name="T14" fmla="*/ 150 w 780"/>
                <a:gd name="T15" fmla="*/ 390 h 780"/>
                <a:gd name="T16" fmla="*/ 217 w 780"/>
                <a:gd name="T17" fmla="*/ 509 h 780"/>
                <a:gd name="T18" fmla="*/ 217 w 780"/>
                <a:gd name="T19" fmla="*/ 494 h 780"/>
                <a:gd name="T20" fmla="*/ 222 w 780"/>
                <a:gd name="T21" fmla="*/ 443 h 780"/>
                <a:gd name="T22" fmla="*/ 195 w 780"/>
                <a:gd name="T23" fmla="*/ 390 h 780"/>
                <a:gd name="T24" fmla="*/ 237 w 780"/>
                <a:gd name="T25" fmla="*/ 390 h 780"/>
                <a:gd name="T26" fmla="*/ 259 w 780"/>
                <a:gd name="T27" fmla="*/ 347 h 780"/>
                <a:gd name="T28" fmla="*/ 182 w 780"/>
                <a:gd name="T29" fmla="*/ 347 h 780"/>
                <a:gd name="T30" fmla="*/ 175 w 780"/>
                <a:gd name="T31" fmla="*/ 282 h 780"/>
                <a:gd name="T32" fmla="*/ 182 w 780"/>
                <a:gd name="T33" fmla="*/ 217 h 780"/>
                <a:gd name="T34" fmla="*/ 261 w 780"/>
                <a:gd name="T35" fmla="*/ 217 h 780"/>
                <a:gd name="T36" fmla="*/ 261 w 780"/>
                <a:gd name="T37" fmla="*/ 344 h 780"/>
                <a:gd name="T38" fmla="*/ 304 w 780"/>
                <a:gd name="T39" fmla="*/ 292 h 780"/>
                <a:gd name="T40" fmla="*/ 304 w 780"/>
                <a:gd name="T41" fmla="*/ 217 h 780"/>
                <a:gd name="T42" fmla="*/ 511 w 780"/>
                <a:gd name="T43" fmla="*/ 217 h 780"/>
                <a:gd name="T44" fmla="*/ 494 w 780"/>
                <a:gd name="T45" fmla="*/ 173 h 780"/>
                <a:gd name="T46" fmla="*/ 415 w 780"/>
                <a:gd name="T47" fmla="*/ 173 h 780"/>
                <a:gd name="T48" fmla="*/ 347 w 780"/>
                <a:gd name="T49" fmla="*/ 53 h 780"/>
                <a:gd name="T50" fmla="*/ 494 w 780"/>
                <a:gd name="T51" fmla="*/ 173 h 780"/>
                <a:gd name="T52" fmla="*/ 304 w 780"/>
                <a:gd name="T53" fmla="*/ 71 h 780"/>
                <a:gd name="T54" fmla="*/ 370 w 780"/>
                <a:gd name="T55" fmla="*/ 173 h 780"/>
                <a:gd name="T56" fmla="*/ 304 w 780"/>
                <a:gd name="T57" fmla="*/ 173 h 780"/>
                <a:gd name="T58" fmla="*/ 304 w 780"/>
                <a:gd name="T59" fmla="*/ 71 h 780"/>
                <a:gd name="T60" fmla="*/ 261 w 780"/>
                <a:gd name="T61" fmla="*/ 173 h 780"/>
                <a:gd name="T62" fmla="*/ 195 w 780"/>
                <a:gd name="T63" fmla="*/ 173 h 780"/>
                <a:gd name="T64" fmla="*/ 261 w 780"/>
                <a:gd name="T65" fmla="*/ 71 h 780"/>
                <a:gd name="T66" fmla="*/ 261 w 780"/>
                <a:gd name="T67" fmla="*/ 173 h 780"/>
                <a:gd name="T68" fmla="*/ 219 w 780"/>
                <a:gd name="T69" fmla="*/ 52 h 780"/>
                <a:gd name="T70" fmla="*/ 150 w 780"/>
                <a:gd name="T71" fmla="*/ 173 h 780"/>
                <a:gd name="T72" fmla="*/ 70 w 780"/>
                <a:gd name="T73" fmla="*/ 173 h 780"/>
                <a:gd name="T74" fmla="*/ 219 w 780"/>
                <a:gd name="T75" fmla="*/ 52 h 780"/>
                <a:gd name="T76" fmla="*/ 43 w 780"/>
                <a:gd name="T77" fmla="*/ 282 h 780"/>
                <a:gd name="T78" fmla="*/ 53 w 780"/>
                <a:gd name="T79" fmla="*/ 217 h 780"/>
                <a:gd name="T80" fmla="*/ 139 w 780"/>
                <a:gd name="T81" fmla="*/ 217 h 780"/>
                <a:gd name="T82" fmla="*/ 132 w 780"/>
                <a:gd name="T83" fmla="*/ 282 h 780"/>
                <a:gd name="T84" fmla="*/ 139 w 780"/>
                <a:gd name="T85" fmla="*/ 347 h 780"/>
                <a:gd name="T86" fmla="*/ 53 w 780"/>
                <a:gd name="T87" fmla="*/ 347 h 780"/>
                <a:gd name="T88" fmla="*/ 43 w 780"/>
                <a:gd name="T89" fmla="*/ 282 h 780"/>
                <a:gd name="T90" fmla="*/ 780 w 780"/>
                <a:gd name="T91" fmla="*/ 749 h 780"/>
                <a:gd name="T92" fmla="*/ 673 w 780"/>
                <a:gd name="T93" fmla="*/ 643 h 780"/>
                <a:gd name="T94" fmla="*/ 727 w 780"/>
                <a:gd name="T95" fmla="*/ 494 h 780"/>
                <a:gd name="T96" fmla="*/ 494 w 780"/>
                <a:gd name="T97" fmla="*/ 260 h 780"/>
                <a:gd name="T98" fmla="*/ 260 w 780"/>
                <a:gd name="T99" fmla="*/ 494 h 780"/>
                <a:gd name="T100" fmla="*/ 494 w 780"/>
                <a:gd name="T101" fmla="*/ 727 h 780"/>
                <a:gd name="T102" fmla="*/ 643 w 780"/>
                <a:gd name="T103" fmla="*/ 673 h 780"/>
                <a:gd name="T104" fmla="*/ 749 w 780"/>
                <a:gd name="T105" fmla="*/ 780 h 780"/>
                <a:gd name="T106" fmla="*/ 780 w 780"/>
                <a:gd name="T107" fmla="*/ 749 h 780"/>
                <a:gd name="T108" fmla="*/ 303 w 780"/>
                <a:gd name="T109" fmla="*/ 494 h 780"/>
                <a:gd name="T110" fmla="*/ 494 w 780"/>
                <a:gd name="T111" fmla="*/ 303 h 780"/>
                <a:gd name="T112" fmla="*/ 684 w 780"/>
                <a:gd name="T113" fmla="*/ 494 h 780"/>
                <a:gd name="T114" fmla="*/ 494 w 780"/>
                <a:gd name="T115" fmla="*/ 684 h 780"/>
                <a:gd name="T116" fmla="*/ 303 w 780"/>
                <a:gd name="T117" fmla="*/ 494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80" h="780">
                  <a:moveTo>
                    <a:pt x="511" y="217"/>
                  </a:moveTo>
                  <a:cubicBezTo>
                    <a:pt x="527" y="218"/>
                    <a:pt x="542" y="221"/>
                    <a:pt x="557" y="224"/>
                  </a:cubicBezTo>
                  <a:cubicBezTo>
                    <a:pt x="531" y="96"/>
                    <a:pt x="417" y="0"/>
                    <a:pt x="282" y="0"/>
                  </a:cubicBezTo>
                  <a:cubicBezTo>
                    <a:pt x="126" y="0"/>
                    <a:pt x="0" y="126"/>
                    <a:pt x="0" y="282"/>
                  </a:cubicBezTo>
                  <a:cubicBezTo>
                    <a:pt x="0" y="417"/>
                    <a:pt x="96" y="531"/>
                    <a:pt x="224" y="557"/>
                  </a:cubicBezTo>
                  <a:cubicBezTo>
                    <a:pt x="221" y="542"/>
                    <a:pt x="219" y="527"/>
                    <a:pt x="218" y="511"/>
                  </a:cubicBezTo>
                  <a:cubicBezTo>
                    <a:pt x="153" y="493"/>
                    <a:pt x="100" y="448"/>
                    <a:pt x="70" y="390"/>
                  </a:cubicBezTo>
                  <a:cubicBezTo>
                    <a:pt x="150" y="390"/>
                    <a:pt x="150" y="390"/>
                    <a:pt x="150" y="390"/>
                  </a:cubicBezTo>
                  <a:cubicBezTo>
                    <a:pt x="164" y="434"/>
                    <a:pt x="187" y="475"/>
                    <a:pt x="217" y="509"/>
                  </a:cubicBezTo>
                  <a:cubicBezTo>
                    <a:pt x="217" y="504"/>
                    <a:pt x="217" y="499"/>
                    <a:pt x="217" y="494"/>
                  </a:cubicBezTo>
                  <a:cubicBezTo>
                    <a:pt x="217" y="476"/>
                    <a:pt x="218" y="459"/>
                    <a:pt x="222" y="443"/>
                  </a:cubicBezTo>
                  <a:cubicBezTo>
                    <a:pt x="211" y="426"/>
                    <a:pt x="202" y="409"/>
                    <a:pt x="195" y="390"/>
                  </a:cubicBezTo>
                  <a:cubicBezTo>
                    <a:pt x="237" y="390"/>
                    <a:pt x="237" y="390"/>
                    <a:pt x="237" y="390"/>
                  </a:cubicBezTo>
                  <a:cubicBezTo>
                    <a:pt x="243" y="375"/>
                    <a:pt x="251" y="360"/>
                    <a:pt x="259" y="347"/>
                  </a:cubicBezTo>
                  <a:cubicBezTo>
                    <a:pt x="182" y="347"/>
                    <a:pt x="182" y="347"/>
                    <a:pt x="182" y="347"/>
                  </a:cubicBezTo>
                  <a:cubicBezTo>
                    <a:pt x="178" y="326"/>
                    <a:pt x="175" y="304"/>
                    <a:pt x="175" y="282"/>
                  </a:cubicBezTo>
                  <a:cubicBezTo>
                    <a:pt x="175" y="260"/>
                    <a:pt x="178" y="238"/>
                    <a:pt x="182" y="217"/>
                  </a:cubicBezTo>
                  <a:cubicBezTo>
                    <a:pt x="261" y="217"/>
                    <a:pt x="261" y="217"/>
                    <a:pt x="261" y="217"/>
                  </a:cubicBezTo>
                  <a:cubicBezTo>
                    <a:pt x="261" y="344"/>
                    <a:pt x="261" y="344"/>
                    <a:pt x="261" y="344"/>
                  </a:cubicBezTo>
                  <a:cubicBezTo>
                    <a:pt x="273" y="325"/>
                    <a:pt x="288" y="308"/>
                    <a:pt x="304" y="292"/>
                  </a:cubicBezTo>
                  <a:cubicBezTo>
                    <a:pt x="304" y="217"/>
                    <a:pt x="304" y="217"/>
                    <a:pt x="304" y="217"/>
                  </a:cubicBezTo>
                  <a:lnTo>
                    <a:pt x="511" y="217"/>
                  </a:lnTo>
                  <a:close/>
                  <a:moveTo>
                    <a:pt x="494" y="173"/>
                  </a:moveTo>
                  <a:cubicBezTo>
                    <a:pt x="415" y="173"/>
                    <a:pt x="415" y="173"/>
                    <a:pt x="415" y="173"/>
                  </a:cubicBezTo>
                  <a:cubicBezTo>
                    <a:pt x="401" y="129"/>
                    <a:pt x="378" y="87"/>
                    <a:pt x="347" y="53"/>
                  </a:cubicBezTo>
                  <a:cubicBezTo>
                    <a:pt x="411" y="71"/>
                    <a:pt x="464" y="115"/>
                    <a:pt x="494" y="173"/>
                  </a:cubicBezTo>
                  <a:close/>
                  <a:moveTo>
                    <a:pt x="304" y="71"/>
                  </a:moveTo>
                  <a:cubicBezTo>
                    <a:pt x="333" y="100"/>
                    <a:pt x="355" y="135"/>
                    <a:pt x="370" y="173"/>
                  </a:cubicBezTo>
                  <a:cubicBezTo>
                    <a:pt x="304" y="173"/>
                    <a:pt x="304" y="173"/>
                    <a:pt x="304" y="173"/>
                  </a:cubicBezTo>
                  <a:lnTo>
                    <a:pt x="304" y="71"/>
                  </a:lnTo>
                  <a:close/>
                  <a:moveTo>
                    <a:pt x="261" y="173"/>
                  </a:moveTo>
                  <a:cubicBezTo>
                    <a:pt x="195" y="173"/>
                    <a:pt x="195" y="173"/>
                    <a:pt x="195" y="173"/>
                  </a:cubicBezTo>
                  <a:cubicBezTo>
                    <a:pt x="210" y="135"/>
                    <a:pt x="232" y="100"/>
                    <a:pt x="261" y="71"/>
                  </a:cubicBezTo>
                  <a:lnTo>
                    <a:pt x="261" y="173"/>
                  </a:lnTo>
                  <a:close/>
                  <a:moveTo>
                    <a:pt x="219" y="52"/>
                  </a:moveTo>
                  <a:cubicBezTo>
                    <a:pt x="188" y="87"/>
                    <a:pt x="164" y="128"/>
                    <a:pt x="150" y="173"/>
                  </a:cubicBezTo>
                  <a:cubicBezTo>
                    <a:pt x="70" y="173"/>
                    <a:pt x="70" y="173"/>
                    <a:pt x="70" y="173"/>
                  </a:cubicBezTo>
                  <a:cubicBezTo>
                    <a:pt x="100" y="114"/>
                    <a:pt x="154" y="70"/>
                    <a:pt x="219" y="52"/>
                  </a:cubicBezTo>
                  <a:close/>
                  <a:moveTo>
                    <a:pt x="43" y="282"/>
                  </a:moveTo>
                  <a:cubicBezTo>
                    <a:pt x="43" y="259"/>
                    <a:pt x="47" y="237"/>
                    <a:pt x="53" y="217"/>
                  </a:cubicBezTo>
                  <a:cubicBezTo>
                    <a:pt x="139" y="217"/>
                    <a:pt x="139" y="217"/>
                    <a:pt x="139" y="217"/>
                  </a:cubicBezTo>
                  <a:cubicBezTo>
                    <a:pt x="135" y="238"/>
                    <a:pt x="132" y="260"/>
                    <a:pt x="132" y="282"/>
                  </a:cubicBezTo>
                  <a:cubicBezTo>
                    <a:pt x="132" y="304"/>
                    <a:pt x="135" y="325"/>
                    <a:pt x="139" y="347"/>
                  </a:cubicBezTo>
                  <a:cubicBezTo>
                    <a:pt x="53" y="347"/>
                    <a:pt x="53" y="347"/>
                    <a:pt x="53" y="347"/>
                  </a:cubicBezTo>
                  <a:cubicBezTo>
                    <a:pt x="47" y="326"/>
                    <a:pt x="43" y="304"/>
                    <a:pt x="43" y="282"/>
                  </a:cubicBezTo>
                  <a:close/>
                  <a:moveTo>
                    <a:pt x="780" y="749"/>
                  </a:moveTo>
                  <a:cubicBezTo>
                    <a:pt x="673" y="643"/>
                    <a:pt x="673" y="643"/>
                    <a:pt x="673" y="643"/>
                  </a:cubicBezTo>
                  <a:cubicBezTo>
                    <a:pt x="707" y="602"/>
                    <a:pt x="727" y="550"/>
                    <a:pt x="727" y="494"/>
                  </a:cubicBezTo>
                  <a:cubicBezTo>
                    <a:pt x="727" y="365"/>
                    <a:pt x="623" y="260"/>
                    <a:pt x="494" y="260"/>
                  </a:cubicBezTo>
                  <a:cubicBezTo>
                    <a:pt x="365" y="260"/>
                    <a:pt x="260" y="365"/>
                    <a:pt x="260" y="494"/>
                  </a:cubicBezTo>
                  <a:cubicBezTo>
                    <a:pt x="260" y="623"/>
                    <a:pt x="365" y="727"/>
                    <a:pt x="494" y="727"/>
                  </a:cubicBezTo>
                  <a:cubicBezTo>
                    <a:pt x="550" y="727"/>
                    <a:pt x="602" y="707"/>
                    <a:pt x="643" y="673"/>
                  </a:cubicBezTo>
                  <a:cubicBezTo>
                    <a:pt x="749" y="780"/>
                    <a:pt x="749" y="780"/>
                    <a:pt x="749" y="780"/>
                  </a:cubicBezTo>
                  <a:lnTo>
                    <a:pt x="780" y="749"/>
                  </a:lnTo>
                  <a:close/>
                  <a:moveTo>
                    <a:pt x="303" y="494"/>
                  </a:moveTo>
                  <a:cubicBezTo>
                    <a:pt x="303" y="389"/>
                    <a:pt x="389" y="303"/>
                    <a:pt x="494" y="303"/>
                  </a:cubicBezTo>
                  <a:cubicBezTo>
                    <a:pt x="599" y="303"/>
                    <a:pt x="684" y="389"/>
                    <a:pt x="684" y="494"/>
                  </a:cubicBezTo>
                  <a:cubicBezTo>
                    <a:pt x="684" y="599"/>
                    <a:pt x="599" y="684"/>
                    <a:pt x="494" y="684"/>
                  </a:cubicBezTo>
                  <a:cubicBezTo>
                    <a:pt x="389" y="684"/>
                    <a:pt x="303" y="599"/>
                    <a:pt x="303" y="494"/>
                  </a:cubicBez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2" name="Freeform 6">
              <a:extLst>
                <a:ext uri="{FF2B5EF4-FFF2-40B4-BE49-F238E27FC236}">
                  <a16:creationId xmlns="" xmlns:a16="http://schemas.microsoft.com/office/drawing/2014/main" id="{CCDC4F79-A78B-4D99-94A4-6623367549DB}"/>
                </a:ext>
              </a:extLst>
            </p:cNvPr>
            <p:cNvSpPr>
              <a:spLocks noEditPoints="1"/>
            </p:cNvSpPr>
            <p:nvPr/>
          </p:nvSpPr>
          <p:spPr bwMode="auto">
            <a:xfrm>
              <a:off x="-2181874" y="-269875"/>
              <a:ext cx="3373437" cy="3233738"/>
            </a:xfrm>
            <a:custGeom>
              <a:avLst/>
              <a:gdLst>
                <a:gd name="T0" fmla="*/ 245 w 265"/>
                <a:gd name="T1" fmla="*/ 115 h 254"/>
                <a:gd name="T2" fmla="*/ 212 w 265"/>
                <a:gd name="T3" fmla="*/ 115 h 254"/>
                <a:gd name="T4" fmla="*/ 212 w 265"/>
                <a:gd name="T5" fmla="*/ 32 h 254"/>
                <a:gd name="T6" fmla="*/ 189 w 265"/>
                <a:gd name="T7" fmla="*/ 32 h 254"/>
                <a:gd name="T8" fmla="*/ 189 w 265"/>
                <a:gd name="T9" fmla="*/ 0 h 254"/>
                <a:gd name="T10" fmla="*/ 229 w 265"/>
                <a:gd name="T11" fmla="*/ 0 h 254"/>
                <a:gd name="T12" fmla="*/ 245 w 265"/>
                <a:gd name="T13" fmla="*/ 16 h 254"/>
                <a:gd name="T14" fmla="*/ 245 w 265"/>
                <a:gd name="T15" fmla="*/ 115 h 254"/>
                <a:gd name="T16" fmla="*/ 96 w 265"/>
                <a:gd name="T17" fmla="*/ 195 h 254"/>
                <a:gd name="T18" fmla="*/ 50 w 265"/>
                <a:gd name="T19" fmla="*/ 139 h 254"/>
                <a:gd name="T20" fmla="*/ 4 w 265"/>
                <a:gd name="T21" fmla="*/ 195 h 254"/>
                <a:gd name="T22" fmla="*/ 50 w 265"/>
                <a:gd name="T23" fmla="*/ 251 h 254"/>
                <a:gd name="T24" fmla="*/ 96 w 265"/>
                <a:gd name="T25" fmla="*/ 195 h 254"/>
                <a:gd name="T26" fmla="*/ 64 w 265"/>
                <a:gd name="T27" fmla="*/ 195 h 254"/>
                <a:gd name="T28" fmla="*/ 50 w 265"/>
                <a:gd name="T29" fmla="*/ 218 h 254"/>
                <a:gd name="T30" fmla="*/ 36 w 265"/>
                <a:gd name="T31" fmla="*/ 195 h 254"/>
                <a:gd name="T32" fmla="*/ 50 w 265"/>
                <a:gd name="T33" fmla="*/ 171 h 254"/>
                <a:gd name="T34" fmla="*/ 64 w 265"/>
                <a:gd name="T35" fmla="*/ 195 h 254"/>
                <a:gd name="T36" fmla="*/ 265 w 265"/>
                <a:gd name="T37" fmla="*/ 195 h 254"/>
                <a:gd name="T38" fmla="*/ 219 w 265"/>
                <a:gd name="T39" fmla="*/ 139 h 254"/>
                <a:gd name="T40" fmla="*/ 173 w 265"/>
                <a:gd name="T41" fmla="*/ 195 h 254"/>
                <a:gd name="T42" fmla="*/ 219 w 265"/>
                <a:gd name="T43" fmla="*/ 251 h 254"/>
                <a:gd name="T44" fmla="*/ 265 w 265"/>
                <a:gd name="T45" fmla="*/ 195 h 254"/>
                <a:gd name="T46" fmla="*/ 232 w 265"/>
                <a:gd name="T47" fmla="*/ 195 h 254"/>
                <a:gd name="T48" fmla="*/ 219 w 265"/>
                <a:gd name="T49" fmla="*/ 218 h 254"/>
                <a:gd name="T50" fmla="*/ 205 w 265"/>
                <a:gd name="T51" fmla="*/ 195 h 254"/>
                <a:gd name="T52" fmla="*/ 219 w 265"/>
                <a:gd name="T53" fmla="*/ 171 h 254"/>
                <a:gd name="T54" fmla="*/ 232 w 265"/>
                <a:gd name="T55" fmla="*/ 195 h 254"/>
                <a:gd name="T56" fmla="*/ 56 w 265"/>
                <a:gd name="T57" fmla="*/ 16 h 254"/>
                <a:gd name="T58" fmla="*/ 40 w 265"/>
                <a:gd name="T59" fmla="*/ 0 h 254"/>
                <a:gd name="T60" fmla="*/ 0 w 265"/>
                <a:gd name="T61" fmla="*/ 0 h 254"/>
                <a:gd name="T62" fmla="*/ 0 w 265"/>
                <a:gd name="T63" fmla="*/ 32 h 254"/>
                <a:gd name="T64" fmla="*/ 24 w 265"/>
                <a:gd name="T65" fmla="*/ 32 h 254"/>
                <a:gd name="T66" fmla="*/ 24 w 265"/>
                <a:gd name="T67" fmla="*/ 115 h 254"/>
                <a:gd name="T68" fmla="*/ 56 w 265"/>
                <a:gd name="T69" fmla="*/ 115 h 254"/>
                <a:gd name="T70" fmla="*/ 56 w 265"/>
                <a:gd name="T71" fmla="*/ 16 h 254"/>
                <a:gd name="T72" fmla="*/ 156 w 265"/>
                <a:gd name="T73" fmla="*/ 155 h 254"/>
                <a:gd name="T74" fmla="*/ 139 w 265"/>
                <a:gd name="T75" fmla="*/ 139 h 254"/>
                <a:gd name="T76" fmla="*/ 100 w 265"/>
                <a:gd name="T77" fmla="*/ 139 h 254"/>
                <a:gd name="T78" fmla="*/ 100 w 265"/>
                <a:gd name="T79" fmla="*/ 171 h 254"/>
                <a:gd name="T80" fmla="*/ 123 w 265"/>
                <a:gd name="T81" fmla="*/ 171 h 254"/>
                <a:gd name="T82" fmla="*/ 123 w 265"/>
                <a:gd name="T83" fmla="*/ 254 h 254"/>
                <a:gd name="T84" fmla="*/ 156 w 265"/>
                <a:gd name="T85" fmla="*/ 254 h 254"/>
                <a:gd name="T86" fmla="*/ 156 w 265"/>
                <a:gd name="T87" fmla="*/ 155 h 254"/>
                <a:gd name="T88" fmla="*/ 175 w 265"/>
                <a:gd name="T89" fmla="*/ 56 h 254"/>
                <a:gd name="T90" fmla="*/ 129 w 265"/>
                <a:gd name="T91" fmla="*/ 0 h 254"/>
                <a:gd name="T92" fmla="*/ 83 w 265"/>
                <a:gd name="T93" fmla="*/ 56 h 254"/>
                <a:gd name="T94" fmla="*/ 129 w 265"/>
                <a:gd name="T95" fmla="*/ 112 h 254"/>
                <a:gd name="T96" fmla="*/ 175 w 265"/>
                <a:gd name="T97" fmla="*/ 56 h 254"/>
                <a:gd name="T98" fmla="*/ 143 w 265"/>
                <a:gd name="T99" fmla="*/ 56 h 254"/>
                <a:gd name="T100" fmla="*/ 129 w 265"/>
                <a:gd name="T101" fmla="*/ 79 h 254"/>
                <a:gd name="T102" fmla="*/ 116 w 265"/>
                <a:gd name="T103" fmla="*/ 56 h 254"/>
                <a:gd name="T104" fmla="*/ 129 w 265"/>
                <a:gd name="T105" fmla="*/ 32 h 254"/>
                <a:gd name="T106" fmla="*/ 143 w 265"/>
                <a:gd name="T107" fmla="*/ 56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65" h="254">
                  <a:moveTo>
                    <a:pt x="245" y="115"/>
                  </a:moveTo>
                  <a:cubicBezTo>
                    <a:pt x="212" y="115"/>
                    <a:pt x="212" y="115"/>
                    <a:pt x="212" y="115"/>
                  </a:cubicBezTo>
                  <a:cubicBezTo>
                    <a:pt x="212" y="32"/>
                    <a:pt x="212" y="32"/>
                    <a:pt x="212" y="32"/>
                  </a:cubicBezTo>
                  <a:cubicBezTo>
                    <a:pt x="189" y="32"/>
                    <a:pt x="189" y="32"/>
                    <a:pt x="189" y="32"/>
                  </a:cubicBezTo>
                  <a:cubicBezTo>
                    <a:pt x="189" y="0"/>
                    <a:pt x="189" y="0"/>
                    <a:pt x="189" y="0"/>
                  </a:cubicBezTo>
                  <a:cubicBezTo>
                    <a:pt x="229" y="0"/>
                    <a:pt x="229" y="0"/>
                    <a:pt x="229" y="0"/>
                  </a:cubicBezTo>
                  <a:cubicBezTo>
                    <a:pt x="238" y="0"/>
                    <a:pt x="245" y="7"/>
                    <a:pt x="245" y="16"/>
                  </a:cubicBezTo>
                  <a:lnTo>
                    <a:pt x="245" y="115"/>
                  </a:lnTo>
                  <a:close/>
                  <a:moveTo>
                    <a:pt x="96" y="195"/>
                  </a:moveTo>
                  <a:cubicBezTo>
                    <a:pt x="96" y="163"/>
                    <a:pt x="76" y="139"/>
                    <a:pt x="50" y="139"/>
                  </a:cubicBezTo>
                  <a:cubicBezTo>
                    <a:pt x="24" y="139"/>
                    <a:pt x="4" y="163"/>
                    <a:pt x="4" y="195"/>
                  </a:cubicBezTo>
                  <a:cubicBezTo>
                    <a:pt x="4" y="226"/>
                    <a:pt x="24" y="251"/>
                    <a:pt x="50" y="251"/>
                  </a:cubicBezTo>
                  <a:cubicBezTo>
                    <a:pt x="76" y="251"/>
                    <a:pt x="96" y="226"/>
                    <a:pt x="96" y="195"/>
                  </a:cubicBezTo>
                  <a:close/>
                  <a:moveTo>
                    <a:pt x="64" y="195"/>
                  </a:moveTo>
                  <a:cubicBezTo>
                    <a:pt x="64" y="208"/>
                    <a:pt x="56" y="218"/>
                    <a:pt x="50" y="218"/>
                  </a:cubicBezTo>
                  <a:cubicBezTo>
                    <a:pt x="44" y="218"/>
                    <a:pt x="36" y="208"/>
                    <a:pt x="36" y="195"/>
                  </a:cubicBezTo>
                  <a:cubicBezTo>
                    <a:pt x="36" y="181"/>
                    <a:pt x="44" y="171"/>
                    <a:pt x="50" y="171"/>
                  </a:cubicBezTo>
                  <a:cubicBezTo>
                    <a:pt x="56" y="171"/>
                    <a:pt x="64" y="181"/>
                    <a:pt x="64" y="195"/>
                  </a:cubicBezTo>
                  <a:close/>
                  <a:moveTo>
                    <a:pt x="265" y="195"/>
                  </a:moveTo>
                  <a:cubicBezTo>
                    <a:pt x="265" y="163"/>
                    <a:pt x="245" y="139"/>
                    <a:pt x="219" y="139"/>
                  </a:cubicBezTo>
                  <a:cubicBezTo>
                    <a:pt x="193" y="139"/>
                    <a:pt x="173" y="163"/>
                    <a:pt x="173" y="195"/>
                  </a:cubicBezTo>
                  <a:cubicBezTo>
                    <a:pt x="173" y="226"/>
                    <a:pt x="193" y="251"/>
                    <a:pt x="219" y="251"/>
                  </a:cubicBezTo>
                  <a:cubicBezTo>
                    <a:pt x="245" y="251"/>
                    <a:pt x="265" y="226"/>
                    <a:pt x="265" y="195"/>
                  </a:cubicBezTo>
                  <a:close/>
                  <a:moveTo>
                    <a:pt x="232" y="195"/>
                  </a:moveTo>
                  <a:cubicBezTo>
                    <a:pt x="232" y="208"/>
                    <a:pt x="225" y="218"/>
                    <a:pt x="219" y="218"/>
                  </a:cubicBezTo>
                  <a:cubicBezTo>
                    <a:pt x="212" y="218"/>
                    <a:pt x="205" y="208"/>
                    <a:pt x="205" y="195"/>
                  </a:cubicBezTo>
                  <a:cubicBezTo>
                    <a:pt x="205" y="181"/>
                    <a:pt x="212" y="171"/>
                    <a:pt x="219" y="171"/>
                  </a:cubicBezTo>
                  <a:cubicBezTo>
                    <a:pt x="225" y="171"/>
                    <a:pt x="232" y="181"/>
                    <a:pt x="232" y="195"/>
                  </a:cubicBezTo>
                  <a:close/>
                  <a:moveTo>
                    <a:pt x="56" y="16"/>
                  </a:moveTo>
                  <a:cubicBezTo>
                    <a:pt x="56" y="7"/>
                    <a:pt x="49" y="0"/>
                    <a:pt x="40" y="0"/>
                  </a:cubicBezTo>
                  <a:cubicBezTo>
                    <a:pt x="0" y="0"/>
                    <a:pt x="0" y="0"/>
                    <a:pt x="0" y="0"/>
                  </a:cubicBezTo>
                  <a:cubicBezTo>
                    <a:pt x="0" y="32"/>
                    <a:pt x="0" y="32"/>
                    <a:pt x="0" y="32"/>
                  </a:cubicBezTo>
                  <a:cubicBezTo>
                    <a:pt x="24" y="32"/>
                    <a:pt x="24" y="32"/>
                    <a:pt x="24" y="32"/>
                  </a:cubicBezTo>
                  <a:cubicBezTo>
                    <a:pt x="24" y="115"/>
                    <a:pt x="24" y="115"/>
                    <a:pt x="24" y="115"/>
                  </a:cubicBezTo>
                  <a:cubicBezTo>
                    <a:pt x="56" y="115"/>
                    <a:pt x="56" y="115"/>
                    <a:pt x="56" y="115"/>
                  </a:cubicBezTo>
                  <a:lnTo>
                    <a:pt x="56" y="16"/>
                  </a:lnTo>
                  <a:close/>
                  <a:moveTo>
                    <a:pt x="156" y="155"/>
                  </a:moveTo>
                  <a:cubicBezTo>
                    <a:pt x="156" y="146"/>
                    <a:pt x="148" y="139"/>
                    <a:pt x="139" y="139"/>
                  </a:cubicBezTo>
                  <a:cubicBezTo>
                    <a:pt x="100" y="139"/>
                    <a:pt x="100" y="139"/>
                    <a:pt x="100" y="139"/>
                  </a:cubicBezTo>
                  <a:cubicBezTo>
                    <a:pt x="100" y="171"/>
                    <a:pt x="100" y="171"/>
                    <a:pt x="100" y="171"/>
                  </a:cubicBezTo>
                  <a:cubicBezTo>
                    <a:pt x="123" y="171"/>
                    <a:pt x="123" y="171"/>
                    <a:pt x="123" y="171"/>
                  </a:cubicBezTo>
                  <a:cubicBezTo>
                    <a:pt x="123" y="254"/>
                    <a:pt x="123" y="254"/>
                    <a:pt x="123" y="254"/>
                  </a:cubicBezTo>
                  <a:cubicBezTo>
                    <a:pt x="156" y="254"/>
                    <a:pt x="156" y="254"/>
                    <a:pt x="156" y="254"/>
                  </a:cubicBezTo>
                  <a:lnTo>
                    <a:pt x="156" y="155"/>
                  </a:lnTo>
                  <a:close/>
                  <a:moveTo>
                    <a:pt x="175" y="56"/>
                  </a:moveTo>
                  <a:cubicBezTo>
                    <a:pt x="175" y="24"/>
                    <a:pt x="155" y="0"/>
                    <a:pt x="129" y="0"/>
                  </a:cubicBezTo>
                  <a:cubicBezTo>
                    <a:pt x="104" y="0"/>
                    <a:pt x="83" y="24"/>
                    <a:pt x="83" y="56"/>
                  </a:cubicBezTo>
                  <a:cubicBezTo>
                    <a:pt x="83" y="87"/>
                    <a:pt x="104" y="112"/>
                    <a:pt x="129" y="112"/>
                  </a:cubicBezTo>
                  <a:cubicBezTo>
                    <a:pt x="155" y="112"/>
                    <a:pt x="175" y="87"/>
                    <a:pt x="175" y="56"/>
                  </a:cubicBezTo>
                  <a:close/>
                  <a:moveTo>
                    <a:pt x="143" y="56"/>
                  </a:moveTo>
                  <a:cubicBezTo>
                    <a:pt x="143" y="69"/>
                    <a:pt x="136" y="79"/>
                    <a:pt x="129" y="79"/>
                  </a:cubicBezTo>
                  <a:cubicBezTo>
                    <a:pt x="123" y="79"/>
                    <a:pt x="116" y="69"/>
                    <a:pt x="116" y="56"/>
                  </a:cubicBezTo>
                  <a:cubicBezTo>
                    <a:pt x="116" y="42"/>
                    <a:pt x="123" y="32"/>
                    <a:pt x="129" y="32"/>
                  </a:cubicBezTo>
                  <a:cubicBezTo>
                    <a:pt x="136" y="32"/>
                    <a:pt x="143" y="42"/>
                    <a:pt x="143" y="56"/>
                  </a:cubicBezTo>
                  <a:close/>
                </a:path>
              </a:pathLst>
            </a:custGeom>
            <a:solidFill>
              <a:srgbClr val="00B38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grpSp>
      <p:pic>
        <p:nvPicPr>
          <p:cNvPr id="37" name="Picture 36" descr="Unknown-4">
            <a:extLst>
              <a:ext uri="{FF2B5EF4-FFF2-40B4-BE49-F238E27FC236}">
                <a16:creationId xmlns="" xmlns:a16="http://schemas.microsoft.com/office/drawing/2014/main" id="{91D795D6-05D8-44FC-AB66-79A7CC6B8B3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834862" y="3268046"/>
            <a:ext cx="602553" cy="212278"/>
          </a:xfrm>
          <a:prstGeom prst="rect">
            <a:avLst/>
          </a:prstGeom>
        </p:spPr>
      </p:pic>
      <p:pic>
        <p:nvPicPr>
          <p:cNvPr id="38" name="Picture 37" descr="Unknown-5">
            <a:extLst>
              <a:ext uri="{FF2B5EF4-FFF2-40B4-BE49-F238E27FC236}">
                <a16:creationId xmlns="" xmlns:a16="http://schemas.microsoft.com/office/drawing/2014/main" id="{F13EF796-CDA4-4581-94D2-C00D9B836973}"/>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5583388" y="3296650"/>
            <a:ext cx="770980" cy="194234"/>
          </a:xfrm>
          <a:prstGeom prst="rect">
            <a:avLst/>
          </a:prstGeom>
        </p:spPr>
      </p:pic>
      <p:pic>
        <p:nvPicPr>
          <p:cNvPr id="39" name="Picture 38" descr="Unknown-6">
            <a:extLst>
              <a:ext uri="{FF2B5EF4-FFF2-40B4-BE49-F238E27FC236}">
                <a16:creationId xmlns="" xmlns:a16="http://schemas.microsoft.com/office/drawing/2014/main" id="{C1509FD9-6776-4568-B706-6193CE57A648}"/>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783926" y="3616287"/>
            <a:ext cx="743229" cy="400574"/>
          </a:xfrm>
          <a:prstGeom prst="rect">
            <a:avLst/>
          </a:prstGeom>
        </p:spPr>
      </p:pic>
      <p:sp>
        <p:nvSpPr>
          <p:cNvPr id="44" name="Rectangle 43">
            <a:extLst>
              <a:ext uri="{FF2B5EF4-FFF2-40B4-BE49-F238E27FC236}">
                <a16:creationId xmlns="" xmlns:a16="http://schemas.microsoft.com/office/drawing/2014/main" id="{BD828CE9-DD8B-413D-8D5A-7529D95DAB79}"/>
              </a:ext>
            </a:extLst>
          </p:cNvPr>
          <p:cNvSpPr/>
          <p:nvPr/>
        </p:nvSpPr>
        <p:spPr bwMode="ltGray">
          <a:xfrm>
            <a:off x="1729759" y="436348"/>
            <a:ext cx="1380365" cy="328041"/>
          </a:xfrm>
          <a:prstGeom prst="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GB" sz="1350" dirty="0">
                <a:solidFill>
                  <a:schemeClr val="tx1"/>
                </a:solidFill>
              </a:rPr>
              <a:t>Data Scientists</a:t>
            </a:r>
          </a:p>
        </p:txBody>
      </p:sp>
      <p:sp>
        <p:nvSpPr>
          <p:cNvPr id="45" name="Rectangle 44">
            <a:extLst>
              <a:ext uri="{FF2B5EF4-FFF2-40B4-BE49-F238E27FC236}">
                <a16:creationId xmlns="" xmlns:a16="http://schemas.microsoft.com/office/drawing/2014/main" id="{12E050ED-155E-4040-B02B-E23EE52AC05B}"/>
              </a:ext>
            </a:extLst>
          </p:cNvPr>
          <p:cNvSpPr/>
          <p:nvPr/>
        </p:nvSpPr>
        <p:spPr bwMode="ltGray">
          <a:xfrm>
            <a:off x="3205766" y="436348"/>
            <a:ext cx="1380365" cy="328041"/>
          </a:xfrm>
          <a:prstGeom prst="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GB" sz="1350" dirty="0">
                <a:solidFill>
                  <a:schemeClr val="tx1"/>
                </a:solidFill>
              </a:rPr>
              <a:t>Data Analysts</a:t>
            </a:r>
          </a:p>
        </p:txBody>
      </p:sp>
      <p:sp>
        <p:nvSpPr>
          <p:cNvPr id="46" name="Rectangle 45">
            <a:extLst>
              <a:ext uri="{FF2B5EF4-FFF2-40B4-BE49-F238E27FC236}">
                <a16:creationId xmlns="" xmlns:a16="http://schemas.microsoft.com/office/drawing/2014/main" id="{360DCBE6-EAA8-49F6-AC14-7C7429DDBAB8}"/>
              </a:ext>
            </a:extLst>
          </p:cNvPr>
          <p:cNvSpPr/>
          <p:nvPr/>
        </p:nvSpPr>
        <p:spPr bwMode="ltGray">
          <a:xfrm>
            <a:off x="4701268" y="436348"/>
            <a:ext cx="1380365" cy="328041"/>
          </a:xfrm>
          <a:prstGeom prst="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GB" sz="1350" dirty="0">
                <a:solidFill>
                  <a:schemeClr val="tx1"/>
                </a:solidFill>
              </a:rPr>
              <a:t>DevOps</a:t>
            </a:r>
          </a:p>
        </p:txBody>
      </p:sp>
      <p:sp>
        <p:nvSpPr>
          <p:cNvPr id="47" name="Rectangle 46">
            <a:extLst>
              <a:ext uri="{FF2B5EF4-FFF2-40B4-BE49-F238E27FC236}">
                <a16:creationId xmlns="" xmlns:a16="http://schemas.microsoft.com/office/drawing/2014/main" id="{84610EFF-46AB-4B34-9B32-AEC0E5CB1A67}"/>
              </a:ext>
            </a:extLst>
          </p:cNvPr>
          <p:cNvSpPr/>
          <p:nvPr/>
        </p:nvSpPr>
        <p:spPr bwMode="ltGray">
          <a:xfrm>
            <a:off x="6181950" y="436348"/>
            <a:ext cx="1380365" cy="328041"/>
          </a:xfrm>
          <a:prstGeom prst="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GB" sz="1350" dirty="0">
                <a:solidFill>
                  <a:schemeClr val="tx1"/>
                </a:solidFill>
              </a:rPr>
              <a:t>Sys Admins</a:t>
            </a:r>
          </a:p>
        </p:txBody>
      </p:sp>
      <p:sp>
        <p:nvSpPr>
          <p:cNvPr id="53" name="TextBox 52">
            <a:extLst>
              <a:ext uri="{FF2B5EF4-FFF2-40B4-BE49-F238E27FC236}">
                <a16:creationId xmlns="" xmlns:a16="http://schemas.microsoft.com/office/drawing/2014/main" id="{95C4A8F1-F192-45F8-B5B0-B6383D31ADA8}"/>
              </a:ext>
            </a:extLst>
          </p:cNvPr>
          <p:cNvSpPr txBox="1"/>
          <p:nvPr/>
        </p:nvSpPr>
        <p:spPr>
          <a:xfrm>
            <a:off x="5019097" y="4168850"/>
            <a:ext cx="1128583" cy="124650"/>
          </a:xfrm>
          <a:prstGeom prst="rect">
            <a:avLst/>
          </a:prstGeom>
          <a:noFill/>
          <a:ln>
            <a:noFill/>
          </a:ln>
        </p:spPr>
        <p:txBody>
          <a:bodyPr wrap="square" lIns="0" tIns="0" rIns="0" bIns="0" rtlCol="0">
            <a:spAutoFit/>
          </a:bodyPr>
          <a:lstStyle/>
          <a:p>
            <a:pPr algn="ctr">
              <a:lnSpc>
                <a:spcPct val="90000"/>
              </a:lnSpc>
            </a:pPr>
            <a:r>
              <a:rPr lang="en-GB" sz="900" b="1" dirty="0"/>
              <a:t>Public Cloud</a:t>
            </a:r>
          </a:p>
        </p:txBody>
      </p:sp>
      <p:sp>
        <p:nvSpPr>
          <p:cNvPr id="54" name="Rectangle 53">
            <a:extLst>
              <a:ext uri="{FF2B5EF4-FFF2-40B4-BE49-F238E27FC236}">
                <a16:creationId xmlns="" xmlns:a16="http://schemas.microsoft.com/office/drawing/2014/main" id="{81F5FF32-B40E-45E7-894F-BE7D8AFB18DA}"/>
              </a:ext>
            </a:extLst>
          </p:cNvPr>
          <p:cNvSpPr/>
          <p:nvPr/>
        </p:nvSpPr>
        <p:spPr bwMode="ltGray">
          <a:xfrm>
            <a:off x="4646036" y="3146814"/>
            <a:ext cx="1874706" cy="975222"/>
          </a:xfrm>
          <a:prstGeom prst="rect">
            <a:avLst/>
          </a:prstGeom>
          <a:noFill/>
          <a:ln w="1905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GB" sz="1350" dirty="0" err="1"/>
          </a:p>
        </p:txBody>
      </p:sp>
      <p:sp>
        <p:nvSpPr>
          <p:cNvPr id="55" name="Rectangle 54">
            <a:extLst>
              <a:ext uri="{FF2B5EF4-FFF2-40B4-BE49-F238E27FC236}">
                <a16:creationId xmlns="" xmlns:a16="http://schemas.microsoft.com/office/drawing/2014/main" id="{6FB30186-B8C1-490D-A3AF-29A60094A0B2}"/>
              </a:ext>
            </a:extLst>
          </p:cNvPr>
          <p:cNvSpPr/>
          <p:nvPr/>
        </p:nvSpPr>
        <p:spPr bwMode="ltGray">
          <a:xfrm>
            <a:off x="2771330" y="3145860"/>
            <a:ext cx="1874706" cy="975222"/>
          </a:xfrm>
          <a:prstGeom prst="rect">
            <a:avLst/>
          </a:prstGeom>
          <a:noFill/>
          <a:ln w="1905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GB" sz="1350" dirty="0" err="1"/>
          </a:p>
        </p:txBody>
      </p:sp>
      <p:sp>
        <p:nvSpPr>
          <p:cNvPr id="56" name="TextBox 55">
            <a:extLst>
              <a:ext uri="{FF2B5EF4-FFF2-40B4-BE49-F238E27FC236}">
                <a16:creationId xmlns="" xmlns:a16="http://schemas.microsoft.com/office/drawing/2014/main" id="{CFD1A140-7801-43B3-A7FA-8A6B26B91688}"/>
              </a:ext>
            </a:extLst>
          </p:cNvPr>
          <p:cNvSpPr txBox="1"/>
          <p:nvPr/>
        </p:nvSpPr>
        <p:spPr>
          <a:xfrm>
            <a:off x="3144392" y="4168850"/>
            <a:ext cx="1128583" cy="124650"/>
          </a:xfrm>
          <a:prstGeom prst="rect">
            <a:avLst/>
          </a:prstGeom>
          <a:noFill/>
          <a:ln>
            <a:noFill/>
          </a:ln>
        </p:spPr>
        <p:txBody>
          <a:bodyPr wrap="square" lIns="0" tIns="0" rIns="0" bIns="0" rtlCol="0">
            <a:spAutoFit/>
          </a:bodyPr>
          <a:lstStyle/>
          <a:p>
            <a:pPr algn="ctr">
              <a:lnSpc>
                <a:spcPct val="90000"/>
              </a:lnSpc>
            </a:pPr>
            <a:r>
              <a:rPr lang="en-GB" sz="900" b="1" dirty="0"/>
              <a:t>On-Premises</a:t>
            </a:r>
          </a:p>
        </p:txBody>
      </p:sp>
      <p:cxnSp>
        <p:nvCxnSpPr>
          <p:cNvPr id="57" name="Straight Connector 56">
            <a:extLst>
              <a:ext uri="{FF2B5EF4-FFF2-40B4-BE49-F238E27FC236}">
                <a16:creationId xmlns="" xmlns:a16="http://schemas.microsoft.com/office/drawing/2014/main" id="{E5EB76F5-7518-40AA-8F77-DD3A1056559F}"/>
              </a:ext>
            </a:extLst>
          </p:cNvPr>
          <p:cNvCxnSpPr>
            <a:stCxn id="55" idx="1"/>
            <a:endCxn id="55" idx="3"/>
          </p:cNvCxnSpPr>
          <p:nvPr/>
        </p:nvCxnSpPr>
        <p:spPr>
          <a:xfrm>
            <a:off x="2771330" y="3633471"/>
            <a:ext cx="1874706" cy="0"/>
          </a:xfrm>
          <a:prstGeom prst="line">
            <a:avLst/>
          </a:prstGeom>
          <a:ln w="1905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58" name="TextBox 57">
            <a:extLst>
              <a:ext uri="{FF2B5EF4-FFF2-40B4-BE49-F238E27FC236}">
                <a16:creationId xmlns="" xmlns:a16="http://schemas.microsoft.com/office/drawing/2014/main" id="{1053E1A7-6058-4A20-9C19-F3C0C78B1A16}"/>
              </a:ext>
            </a:extLst>
          </p:cNvPr>
          <p:cNvSpPr txBox="1"/>
          <p:nvPr/>
        </p:nvSpPr>
        <p:spPr>
          <a:xfrm>
            <a:off x="2871070" y="3332591"/>
            <a:ext cx="605507" cy="124650"/>
          </a:xfrm>
          <a:prstGeom prst="rect">
            <a:avLst/>
          </a:prstGeom>
          <a:noFill/>
          <a:ln>
            <a:noFill/>
          </a:ln>
        </p:spPr>
        <p:txBody>
          <a:bodyPr wrap="square" lIns="0" tIns="0" rIns="0" bIns="0" rtlCol="0">
            <a:spAutoFit/>
          </a:bodyPr>
          <a:lstStyle/>
          <a:p>
            <a:pPr algn="ctr">
              <a:lnSpc>
                <a:spcPct val="90000"/>
              </a:lnSpc>
            </a:pPr>
            <a:r>
              <a:rPr lang="en-GB" sz="900" dirty="0"/>
              <a:t>Compute</a:t>
            </a:r>
          </a:p>
        </p:txBody>
      </p:sp>
      <p:sp>
        <p:nvSpPr>
          <p:cNvPr id="59" name="TextBox 58">
            <a:extLst>
              <a:ext uri="{FF2B5EF4-FFF2-40B4-BE49-F238E27FC236}">
                <a16:creationId xmlns="" xmlns:a16="http://schemas.microsoft.com/office/drawing/2014/main" id="{132039A8-7495-4AFA-948D-BBAFDE132B48}"/>
              </a:ext>
            </a:extLst>
          </p:cNvPr>
          <p:cNvSpPr txBox="1"/>
          <p:nvPr/>
        </p:nvSpPr>
        <p:spPr>
          <a:xfrm>
            <a:off x="2871070" y="3819641"/>
            <a:ext cx="605507" cy="124650"/>
          </a:xfrm>
          <a:prstGeom prst="rect">
            <a:avLst/>
          </a:prstGeom>
          <a:noFill/>
          <a:ln>
            <a:noFill/>
          </a:ln>
        </p:spPr>
        <p:txBody>
          <a:bodyPr wrap="square" lIns="0" tIns="0" rIns="0" bIns="0" rtlCol="0">
            <a:spAutoFit/>
          </a:bodyPr>
          <a:lstStyle/>
          <a:p>
            <a:pPr algn="ctr">
              <a:lnSpc>
                <a:spcPct val="90000"/>
              </a:lnSpc>
            </a:pPr>
            <a:r>
              <a:rPr lang="en-GB" sz="900" dirty="0"/>
              <a:t>Storage</a:t>
            </a:r>
          </a:p>
        </p:txBody>
      </p:sp>
      <p:grpSp>
        <p:nvGrpSpPr>
          <p:cNvPr id="61" name="Group 60">
            <a:extLst>
              <a:ext uri="{FF2B5EF4-FFF2-40B4-BE49-F238E27FC236}">
                <a16:creationId xmlns="" xmlns:a16="http://schemas.microsoft.com/office/drawing/2014/main" id="{043C2EC7-8023-4F7D-8FC0-293FDB695109}"/>
              </a:ext>
            </a:extLst>
          </p:cNvPr>
          <p:cNvGrpSpPr>
            <a:grpSpLocks noChangeAspect="1"/>
          </p:cNvGrpSpPr>
          <p:nvPr/>
        </p:nvGrpSpPr>
        <p:grpSpPr>
          <a:xfrm>
            <a:off x="3592557" y="3289020"/>
            <a:ext cx="232253" cy="219572"/>
            <a:chOff x="6153150" y="760413"/>
            <a:chExt cx="552450" cy="522287"/>
          </a:xfrm>
        </p:grpSpPr>
        <p:sp>
          <p:nvSpPr>
            <p:cNvPr id="62" name="Freeform 92">
              <a:extLst>
                <a:ext uri="{FF2B5EF4-FFF2-40B4-BE49-F238E27FC236}">
                  <a16:creationId xmlns="" xmlns:a16="http://schemas.microsoft.com/office/drawing/2014/main" id="{AC36226B-4691-486B-B577-06E0928A935E}"/>
                </a:ext>
              </a:extLst>
            </p:cNvPr>
            <p:cNvSpPr>
              <a:spLocks noEditPoints="1"/>
            </p:cNvSpPr>
            <p:nvPr/>
          </p:nvSpPr>
          <p:spPr bwMode="auto">
            <a:xfrm>
              <a:off x="6153150" y="944563"/>
              <a:ext cx="552450" cy="338137"/>
            </a:xfrm>
            <a:custGeom>
              <a:avLst/>
              <a:gdLst>
                <a:gd name="T0" fmla="*/ 348 w 348"/>
                <a:gd name="T1" fmla="*/ 213 h 213"/>
                <a:gd name="T2" fmla="*/ 0 w 348"/>
                <a:gd name="T3" fmla="*/ 213 h 213"/>
                <a:gd name="T4" fmla="*/ 0 w 348"/>
                <a:gd name="T5" fmla="*/ 116 h 213"/>
                <a:gd name="T6" fmla="*/ 348 w 348"/>
                <a:gd name="T7" fmla="*/ 116 h 213"/>
                <a:gd name="T8" fmla="*/ 348 w 348"/>
                <a:gd name="T9" fmla="*/ 213 h 213"/>
                <a:gd name="T10" fmla="*/ 19 w 348"/>
                <a:gd name="T11" fmla="*/ 193 h 213"/>
                <a:gd name="T12" fmla="*/ 329 w 348"/>
                <a:gd name="T13" fmla="*/ 193 h 213"/>
                <a:gd name="T14" fmla="*/ 329 w 348"/>
                <a:gd name="T15" fmla="*/ 135 h 213"/>
                <a:gd name="T16" fmla="*/ 19 w 348"/>
                <a:gd name="T17" fmla="*/ 135 h 213"/>
                <a:gd name="T18" fmla="*/ 19 w 348"/>
                <a:gd name="T19" fmla="*/ 193 h 213"/>
                <a:gd name="T20" fmla="*/ 309 w 348"/>
                <a:gd name="T21" fmla="*/ 155 h 213"/>
                <a:gd name="T22" fmla="*/ 87 w 348"/>
                <a:gd name="T23" fmla="*/ 155 h 213"/>
                <a:gd name="T24" fmla="*/ 87 w 348"/>
                <a:gd name="T25" fmla="*/ 174 h 213"/>
                <a:gd name="T26" fmla="*/ 309 w 348"/>
                <a:gd name="T27" fmla="*/ 174 h 213"/>
                <a:gd name="T28" fmla="*/ 309 w 348"/>
                <a:gd name="T29" fmla="*/ 155 h 213"/>
                <a:gd name="T30" fmla="*/ 58 w 348"/>
                <a:gd name="T31" fmla="*/ 155 h 213"/>
                <a:gd name="T32" fmla="*/ 39 w 348"/>
                <a:gd name="T33" fmla="*/ 155 h 213"/>
                <a:gd name="T34" fmla="*/ 39 w 348"/>
                <a:gd name="T35" fmla="*/ 174 h 213"/>
                <a:gd name="T36" fmla="*/ 58 w 348"/>
                <a:gd name="T37" fmla="*/ 174 h 213"/>
                <a:gd name="T38" fmla="*/ 58 w 348"/>
                <a:gd name="T39" fmla="*/ 155 h 213"/>
                <a:gd name="T40" fmla="*/ 348 w 348"/>
                <a:gd name="T41" fmla="*/ 97 h 213"/>
                <a:gd name="T42" fmla="*/ 0 w 348"/>
                <a:gd name="T43" fmla="*/ 97 h 213"/>
                <a:gd name="T44" fmla="*/ 0 w 348"/>
                <a:gd name="T45" fmla="*/ 0 h 213"/>
                <a:gd name="T46" fmla="*/ 348 w 348"/>
                <a:gd name="T47" fmla="*/ 0 h 213"/>
                <a:gd name="T48" fmla="*/ 348 w 348"/>
                <a:gd name="T49" fmla="*/ 97 h 213"/>
                <a:gd name="T50" fmla="*/ 19 w 348"/>
                <a:gd name="T51" fmla="*/ 77 h 213"/>
                <a:gd name="T52" fmla="*/ 329 w 348"/>
                <a:gd name="T53" fmla="*/ 77 h 213"/>
                <a:gd name="T54" fmla="*/ 329 w 348"/>
                <a:gd name="T55" fmla="*/ 20 h 213"/>
                <a:gd name="T56" fmla="*/ 19 w 348"/>
                <a:gd name="T57" fmla="*/ 20 h 213"/>
                <a:gd name="T58" fmla="*/ 19 w 348"/>
                <a:gd name="T59" fmla="*/ 77 h 213"/>
                <a:gd name="T60" fmla="*/ 309 w 348"/>
                <a:gd name="T61" fmla="*/ 39 h 213"/>
                <a:gd name="T62" fmla="*/ 87 w 348"/>
                <a:gd name="T63" fmla="*/ 39 h 213"/>
                <a:gd name="T64" fmla="*/ 87 w 348"/>
                <a:gd name="T65" fmla="*/ 58 h 213"/>
                <a:gd name="T66" fmla="*/ 309 w 348"/>
                <a:gd name="T67" fmla="*/ 58 h 213"/>
                <a:gd name="T68" fmla="*/ 309 w 348"/>
                <a:gd name="T69" fmla="*/ 39 h 213"/>
                <a:gd name="T70" fmla="*/ 58 w 348"/>
                <a:gd name="T71" fmla="*/ 39 h 213"/>
                <a:gd name="T72" fmla="*/ 39 w 348"/>
                <a:gd name="T73" fmla="*/ 39 h 213"/>
                <a:gd name="T74" fmla="*/ 39 w 348"/>
                <a:gd name="T75" fmla="*/ 58 h 213"/>
                <a:gd name="T76" fmla="*/ 58 w 348"/>
                <a:gd name="T77" fmla="*/ 58 h 213"/>
                <a:gd name="T78" fmla="*/ 58 w 348"/>
                <a:gd name="T79" fmla="*/ 39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48" h="213">
                  <a:moveTo>
                    <a:pt x="348" y="213"/>
                  </a:moveTo>
                  <a:lnTo>
                    <a:pt x="0" y="213"/>
                  </a:lnTo>
                  <a:lnTo>
                    <a:pt x="0" y="116"/>
                  </a:lnTo>
                  <a:lnTo>
                    <a:pt x="348" y="116"/>
                  </a:lnTo>
                  <a:lnTo>
                    <a:pt x="348" y="213"/>
                  </a:lnTo>
                  <a:close/>
                  <a:moveTo>
                    <a:pt x="19" y="193"/>
                  </a:moveTo>
                  <a:lnTo>
                    <a:pt x="329" y="193"/>
                  </a:lnTo>
                  <a:lnTo>
                    <a:pt x="329" y="135"/>
                  </a:lnTo>
                  <a:lnTo>
                    <a:pt x="19" y="135"/>
                  </a:lnTo>
                  <a:lnTo>
                    <a:pt x="19" y="193"/>
                  </a:lnTo>
                  <a:close/>
                  <a:moveTo>
                    <a:pt x="309" y="155"/>
                  </a:moveTo>
                  <a:lnTo>
                    <a:pt x="87" y="155"/>
                  </a:lnTo>
                  <a:lnTo>
                    <a:pt x="87" y="174"/>
                  </a:lnTo>
                  <a:lnTo>
                    <a:pt x="309" y="174"/>
                  </a:lnTo>
                  <a:lnTo>
                    <a:pt x="309" y="155"/>
                  </a:lnTo>
                  <a:close/>
                  <a:moveTo>
                    <a:pt x="58" y="155"/>
                  </a:moveTo>
                  <a:lnTo>
                    <a:pt x="39" y="155"/>
                  </a:lnTo>
                  <a:lnTo>
                    <a:pt x="39" y="174"/>
                  </a:lnTo>
                  <a:lnTo>
                    <a:pt x="58" y="174"/>
                  </a:lnTo>
                  <a:lnTo>
                    <a:pt x="58" y="155"/>
                  </a:lnTo>
                  <a:close/>
                  <a:moveTo>
                    <a:pt x="348" y="97"/>
                  </a:moveTo>
                  <a:lnTo>
                    <a:pt x="0" y="97"/>
                  </a:lnTo>
                  <a:lnTo>
                    <a:pt x="0" y="0"/>
                  </a:lnTo>
                  <a:lnTo>
                    <a:pt x="348" y="0"/>
                  </a:lnTo>
                  <a:lnTo>
                    <a:pt x="348" y="97"/>
                  </a:lnTo>
                  <a:close/>
                  <a:moveTo>
                    <a:pt x="19" y="77"/>
                  </a:moveTo>
                  <a:lnTo>
                    <a:pt x="329" y="77"/>
                  </a:lnTo>
                  <a:lnTo>
                    <a:pt x="329" y="20"/>
                  </a:lnTo>
                  <a:lnTo>
                    <a:pt x="19" y="20"/>
                  </a:lnTo>
                  <a:lnTo>
                    <a:pt x="19" y="77"/>
                  </a:lnTo>
                  <a:close/>
                  <a:moveTo>
                    <a:pt x="309" y="39"/>
                  </a:moveTo>
                  <a:lnTo>
                    <a:pt x="87" y="39"/>
                  </a:lnTo>
                  <a:lnTo>
                    <a:pt x="87" y="58"/>
                  </a:lnTo>
                  <a:lnTo>
                    <a:pt x="309" y="58"/>
                  </a:lnTo>
                  <a:lnTo>
                    <a:pt x="309" y="39"/>
                  </a:lnTo>
                  <a:close/>
                  <a:moveTo>
                    <a:pt x="58" y="39"/>
                  </a:moveTo>
                  <a:lnTo>
                    <a:pt x="39" y="39"/>
                  </a:lnTo>
                  <a:lnTo>
                    <a:pt x="39" y="58"/>
                  </a:lnTo>
                  <a:lnTo>
                    <a:pt x="58" y="58"/>
                  </a:lnTo>
                  <a:lnTo>
                    <a:pt x="58" y="39"/>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63" name="Freeform 93">
              <a:extLst>
                <a:ext uri="{FF2B5EF4-FFF2-40B4-BE49-F238E27FC236}">
                  <a16:creationId xmlns="" xmlns:a16="http://schemas.microsoft.com/office/drawing/2014/main" id="{E1AD8EE5-46D5-4F61-A330-8CA87FCC4557}"/>
                </a:ext>
              </a:extLst>
            </p:cNvPr>
            <p:cNvSpPr>
              <a:spLocks noEditPoints="1"/>
            </p:cNvSpPr>
            <p:nvPr/>
          </p:nvSpPr>
          <p:spPr bwMode="auto">
            <a:xfrm>
              <a:off x="6153150" y="760413"/>
              <a:ext cx="552450" cy="153987"/>
            </a:xfrm>
            <a:custGeom>
              <a:avLst/>
              <a:gdLst>
                <a:gd name="T0" fmla="*/ 348 w 348"/>
                <a:gd name="T1" fmla="*/ 97 h 97"/>
                <a:gd name="T2" fmla="*/ 0 w 348"/>
                <a:gd name="T3" fmla="*/ 97 h 97"/>
                <a:gd name="T4" fmla="*/ 0 w 348"/>
                <a:gd name="T5" fmla="*/ 0 h 97"/>
                <a:gd name="T6" fmla="*/ 348 w 348"/>
                <a:gd name="T7" fmla="*/ 0 h 97"/>
                <a:gd name="T8" fmla="*/ 348 w 348"/>
                <a:gd name="T9" fmla="*/ 97 h 97"/>
                <a:gd name="T10" fmla="*/ 19 w 348"/>
                <a:gd name="T11" fmla="*/ 78 h 97"/>
                <a:gd name="T12" fmla="*/ 329 w 348"/>
                <a:gd name="T13" fmla="*/ 78 h 97"/>
                <a:gd name="T14" fmla="*/ 329 w 348"/>
                <a:gd name="T15" fmla="*/ 20 h 97"/>
                <a:gd name="T16" fmla="*/ 19 w 348"/>
                <a:gd name="T17" fmla="*/ 20 h 97"/>
                <a:gd name="T18" fmla="*/ 19 w 348"/>
                <a:gd name="T19" fmla="*/ 78 h 97"/>
                <a:gd name="T20" fmla="*/ 309 w 348"/>
                <a:gd name="T21" fmla="*/ 39 h 97"/>
                <a:gd name="T22" fmla="*/ 87 w 348"/>
                <a:gd name="T23" fmla="*/ 39 h 97"/>
                <a:gd name="T24" fmla="*/ 87 w 348"/>
                <a:gd name="T25" fmla="*/ 58 h 97"/>
                <a:gd name="T26" fmla="*/ 309 w 348"/>
                <a:gd name="T27" fmla="*/ 58 h 97"/>
                <a:gd name="T28" fmla="*/ 309 w 348"/>
                <a:gd name="T29" fmla="*/ 39 h 97"/>
                <a:gd name="T30" fmla="*/ 58 w 348"/>
                <a:gd name="T31" fmla="*/ 39 h 97"/>
                <a:gd name="T32" fmla="*/ 39 w 348"/>
                <a:gd name="T33" fmla="*/ 39 h 97"/>
                <a:gd name="T34" fmla="*/ 39 w 348"/>
                <a:gd name="T35" fmla="*/ 58 h 97"/>
                <a:gd name="T36" fmla="*/ 58 w 348"/>
                <a:gd name="T37" fmla="*/ 58 h 97"/>
                <a:gd name="T38" fmla="*/ 58 w 348"/>
                <a:gd name="T39" fmla="*/ 3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48" h="97">
                  <a:moveTo>
                    <a:pt x="348" y="97"/>
                  </a:moveTo>
                  <a:lnTo>
                    <a:pt x="0" y="97"/>
                  </a:lnTo>
                  <a:lnTo>
                    <a:pt x="0" y="0"/>
                  </a:lnTo>
                  <a:lnTo>
                    <a:pt x="348" y="0"/>
                  </a:lnTo>
                  <a:lnTo>
                    <a:pt x="348" y="97"/>
                  </a:lnTo>
                  <a:close/>
                  <a:moveTo>
                    <a:pt x="19" y="78"/>
                  </a:moveTo>
                  <a:lnTo>
                    <a:pt x="329" y="78"/>
                  </a:lnTo>
                  <a:lnTo>
                    <a:pt x="329" y="20"/>
                  </a:lnTo>
                  <a:lnTo>
                    <a:pt x="19" y="20"/>
                  </a:lnTo>
                  <a:lnTo>
                    <a:pt x="19" y="78"/>
                  </a:lnTo>
                  <a:close/>
                  <a:moveTo>
                    <a:pt x="309" y="39"/>
                  </a:moveTo>
                  <a:lnTo>
                    <a:pt x="87" y="39"/>
                  </a:lnTo>
                  <a:lnTo>
                    <a:pt x="87" y="58"/>
                  </a:lnTo>
                  <a:lnTo>
                    <a:pt x="309" y="58"/>
                  </a:lnTo>
                  <a:lnTo>
                    <a:pt x="309" y="39"/>
                  </a:lnTo>
                  <a:close/>
                  <a:moveTo>
                    <a:pt x="58" y="39"/>
                  </a:moveTo>
                  <a:lnTo>
                    <a:pt x="39" y="39"/>
                  </a:lnTo>
                  <a:lnTo>
                    <a:pt x="39" y="58"/>
                  </a:lnTo>
                  <a:lnTo>
                    <a:pt x="58" y="58"/>
                  </a:lnTo>
                  <a:lnTo>
                    <a:pt x="58" y="39"/>
                  </a:lnTo>
                  <a:close/>
                </a:path>
              </a:pathLst>
            </a:custGeom>
            <a:solidFill>
              <a:srgbClr val="00B38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grpSp>
      <p:grpSp>
        <p:nvGrpSpPr>
          <p:cNvPr id="64" name="Group 63">
            <a:extLst>
              <a:ext uri="{FF2B5EF4-FFF2-40B4-BE49-F238E27FC236}">
                <a16:creationId xmlns="" xmlns:a16="http://schemas.microsoft.com/office/drawing/2014/main" id="{9457266E-A67D-42A8-AB80-E981D8905C9E}"/>
              </a:ext>
            </a:extLst>
          </p:cNvPr>
          <p:cNvGrpSpPr>
            <a:grpSpLocks noChangeAspect="1"/>
          </p:cNvGrpSpPr>
          <p:nvPr/>
        </p:nvGrpSpPr>
        <p:grpSpPr>
          <a:xfrm>
            <a:off x="3583918" y="3762312"/>
            <a:ext cx="249530" cy="249530"/>
            <a:chOff x="5773738" y="-550863"/>
            <a:chExt cx="550862" cy="550863"/>
          </a:xfrm>
        </p:grpSpPr>
        <p:sp>
          <p:nvSpPr>
            <p:cNvPr id="65" name="Freeform 112">
              <a:extLst>
                <a:ext uri="{FF2B5EF4-FFF2-40B4-BE49-F238E27FC236}">
                  <a16:creationId xmlns="" xmlns:a16="http://schemas.microsoft.com/office/drawing/2014/main" id="{00FE9907-B714-41DA-8015-651682FD6AF9}"/>
                </a:ext>
              </a:extLst>
            </p:cNvPr>
            <p:cNvSpPr>
              <a:spLocks noEditPoints="1"/>
            </p:cNvSpPr>
            <p:nvPr/>
          </p:nvSpPr>
          <p:spPr bwMode="auto">
            <a:xfrm>
              <a:off x="5972175" y="-352425"/>
              <a:ext cx="153987" cy="153988"/>
            </a:xfrm>
            <a:custGeom>
              <a:avLst/>
              <a:gdLst>
                <a:gd name="T0" fmla="*/ 97 w 97"/>
                <a:gd name="T1" fmla="*/ 97 h 97"/>
                <a:gd name="T2" fmla="*/ 0 w 97"/>
                <a:gd name="T3" fmla="*/ 97 h 97"/>
                <a:gd name="T4" fmla="*/ 0 w 97"/>
                <a:gd name="T5" fmla="*/ 0 h 97"/>
                <a:gd name="T6" fmla="*/ 97 w 97"/>
                <a:gd name="T7" fmla="*/ 0 h 97"/>
                <a:gd name="T8" fmla="*/ 97 w 97"/>
                <a:gd name="T9" fmla="*/ 97 h 97"/>
                <a:gd name="T10" fmla="*/ 20 w 97"/>
                <a:gd name="T11" fmla="*/ 77 h 97"/>
                <a:gd name="T12" fmla="*/ 77 w 97"/>
                <a:gd name="T13" fmla="*/ 77 h 97"/>
                <a:gd name="T14" fmla="*/ 77 w 97"/>
                <a:gd name="T15" fmla="*/ 20 h 97"/>
                <a:gd name="T16" fmla="*/ 20 w 97"/>
                <a:gd name="T17" fmla="*/ 20 h 97"/>
                <a:gd name="T18" fmla="*/ 20 w 97"/>
                <a:gd name="T19" fmla="*/ 77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7" h="97">
                  <a:moveTo>
                    <a:pt x="97" y="97"/>
                  </a:moveTo>
                  <a:lnTo>
                    <a:pt x="0" y="97"/>
                  </a:lnTo>
                  <a:lnTo>
                    <a:pt x="0" y="0"/>
                  </a:lnTo>
                  <a:lnTo>
                    <a:pt x="97" y="0"/>
                  </a:lnTo>
                  <a:lnTo>
                    <a:pt x="97" y="97"/>
                  </a:lnTo>
                  <a:close/>
                  <a:moveTo>
                    <a:pt x="20" y="77"/>
                  </a:moveTo>
                  <a:lnTo>
                    <a:pt x="77" y="77"/>
                  </a:lnTo>
                  <a:lnTo>
                    <a:pt x="77" y="20"/>
                  </a:lnTo>
                  <a:lnTo>
                    <a:pt x="20" y="20"/>
                  </a:lnTo>
                  <a:lnTo>
                    <a:pt x="20" y="77"/>
                  </a:lnTo>
                  <a:close/>
                </a:path>
              </a:pathLst>
            </a:custGeom>
            <a:solidFill>
              <a:srgbClr val="00B38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66" name="Freeform 113">
              <a:extLst>
                <a:ext uri="{FF2B5EF4-FFF2-40B4-BE49-F238E27FC236}">
                  <a16:creationId xmlns="" xmlns:a16="http://schemas.microsoft.com/office/drawing/2014/main" id="{50FB8098-8E84-4E68-9C79-D62004BBC023}"/>
                </a:ext>
              </a:extLst>
            </p:cNvPr>
            <p:cNvSpPr>
              <a:spLocks noEditPoints="1"/>
            </p:cNvSpPr>
            <p:nvPr/>
          </p:nvSpPr>
          <p:spPr bwMode="auto">
            <a:xfrm>
              <a:off x="5773738" y="-550863"/>
              <a:ext cx="550862" cy="550863"/>
            </a:xfrm>
            <a:custGeom>
              <a:avLst/>
              <a:gdLst>
                <a:gd name="T0" fmla="*/ 280 w 347"/>
                <a:gd name="T1" fmla="*/ 280 h 347"/>
                <a:gd name="T2" fmla="*/ 67 w 347"/>
                <a:gd name="T3" fmla="*/ 280 h 347"/>
                <a:gd name="T4" fmla="*/ 67 w 347"/>
                <a:gd name="T5" fmla="*/ 67 h 347"/>
                <a:gd name="T6" fmla="*/ 280 w 347"/>
                <a:gd name="T7" fmla="*/ 67 h 347"/>
                <a:gd name="T8" fmla="*/ 280 w 347"/>
                <a:gd name="T9" fmla="*/ 280 h 347"/>
                <a:gd name="T10" fmla="*/ 87 w 347"/>
                <a:gd name="T11" fmla="*/ 260 h 347"/>
                <a:gd name="T12" fmla="*/ 260 w 347"/>
                <a:gd name="T13" fmla="*/ 260 h 347"/>
                <a:gd name="T14" fmla="*/ 260 w 347"/>
                <a:gd name="T15" fmla="*/ 87 h 347"/>
                <a:gd name="T16" fmla="*/ 87 w 347"/>
                <a:gd name="T17" fmla="*/ 87 h 347"/>
                <a:gd name="T18" fmla="*/ 87 w 347"/>
                <a:gd name="T19" fmla="*/ 260 h 347"/>
                <a:gd name="T20" fmla="*/ 347 w 347"/>
                <a:gd name="T21" fmla="*/ 347 h 347"/>
                <a:gd name="T22" fmla="*/ 0 w 347"/>
                <a:gd name="T23" fmla="*/ 347 h 347"/>
                <a:gd name="T24" fmla="*/ 0 w 347"/>
                <a:gd name="T25" fmla="*/ 0 h 347"/>
                <a:gd name="T26" fmla="*/ 347 w 347"/>
                <a:gd name="T27" fmla="*/ 0 h 347"/>
                <a:gd name="T28" fmla="*/ 347 w 347"/>
                <a:gd name="T29" fmla="*/ 347 h 347"/>
                <a:gd name="T30" fmla="*/ 19 w 347"/>
                <a:gd name="T31" fmla="*/ 328 h 347"/>
                <a:gd name="T32" fmla="*/ 328 w 347"/>
                <a:gd name="T33" fmla="*/ 328 h 347"/>
                <a:gd name="T34" fmla="*/ 328 w 347"/>
                <a:gd name="T35" fmla="*/ 19 h 347"/>
                <a:gd name="T36" fmla="*/ 19 w 347"/>
                <a:gd name="T37" fmla="*/ 19 h 347"/>
                <a:gd name="T38" fmla="*/ 19 w 347"/>
                <a:gd name="T39" fmla="*/ 328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47" h="347">
                  <a:moveTo>
                    <a:pt x="280" y="280"/>
                  </a:moveTo>
                  <a:lnTo>
                    <a:pt x="67" y="280"/>
                  </a:lnTo>
                  <a:lnTo>
                    <a:pt x="67" y="67"/>
                  </a:lnTo>
                  <a:lnTo>
                    <a:pt x="280" y="67"/>
                  </a:lnTo>
                  <a:lnTo>
                    <a:pt x="280" y="280"/>
                  </a:lnTo>
                  <a:close/>
                  <a:moveTo>
                    <a:pt x="87" y="260"/>
                  </a:moveTo>
                  <a:lnTo>
                    <a:pt x="260" y="260"/>
                  </a:lnTo>
                  <a:lnTo>
                    <a:pt x="260" y="87"/>
                  </a:lnTo>
                  <a:lnTo>
                    <a:pt x="87" y="87"/>
                  </a:lnTo>
                  <a:lnTo>
                    <a:pt x="87" y="260"/>
                  </a:lnTo>
                  <a:close/>
                  <a:moveTo>
                    <a:pt x="347" y="347"/>
                  </a:moveTo>
                  <a:lnTo>
                    <a:pt x="0" y="347"/>
                  </a:lnTo>
                  <a:lnTo>
                    <a:pt x="0" y="0"/>
                  </a:lnTo>
                  <a:lnTo>
                    <a:pt x="347" y="0"/>
                  </a:lnTo>
                  <a:lnTo>
                    <a:pt x="347" y="347"/>
                  </a:lnTo>
                  <a:close/>
                  <a:moveTo>
                    <a:pt x="19" y="328"/>
                  </a:moveTo>
                  <a:lnTo>
                    <a:pt x="328" y="328"/>
                  </a:lnTo>
                  <a:lnTo>
                    <a:pt x="328" y="19"/>
                  </a:lnTo>
                  <a:lnTo>
                    <a:pt x="19" y="19"/>
                  </a:lnTo>
                  <a:lnTo>
                    <a:pt x="19" y="328"/>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grpSp>
      <p:sp>
        <p:nvSpPr>
          <p:cNvPr id="67" name="TextBox 66">
            <a:extLst>
              <a:ext uri="{FF2B5EF4-FFF2-40B4-BE49-F238E27FC236}">
                <a16:creationId xmlns="" xmlns:a16="http://schemas.microsoft.com/office/drawing/2014/main" id="{456249E0-73F4-4B67-9F9D-FC23C99A3459}"/>
              </a:ext>
            </a:extLst>
          </p:cNvPr>
          <p:cNvSpPr txBox="1"/>
          <p:nvPr/>
        </p:nvSpPr>
        <p:spPr>
          <a:xfrm>
            <a:off x="4053335" y="3289020"/>
            <a:ext cx="373058" cy="228524"/>
          </a:xfrm>
          <a:prstGeom prst="rect">
            <a:avLst/>
          </a:prstGeom>
          <a:noFill/>
          <a:ln>
            <a:noFill/>
          </a:ln>
        </p:spPr>
        <p:txBody>
          <a:bodyPr wrap="square" lIns="0" tIns="0" rIns="0" bIns="0" rtlCol="0">
            <a:spAutoFit/>
          </a:bodyPr>
          <a:lstStyle/>
          <a:p>
            <a:pPr algn="ctr">
              <a:lnSpc>
                <a:spcPct val="90000"/>
              </a:lnSpc>
            </a:pPr>
            <a:r>
              <a:rPr lang="en-GB" sz="825" dirty="0"/>
              <a:t>CPU’s</a:t>
            </a:r>
          </a:p>
          <a:p>
            <a:pPr algn="ctr">
              <a:lnSpc>
                <a:spcPct val="90000"/>
              </a:lnSpc>
            </a:pPr>
            <a:r>
              <a:rPr lang="en-GB" sz="825" dirty="0"/>
              <a:t>GPU’s</a:t>
            </a:r>
          </a:p>
        </p:txBody>
      </p:sp>
      <p:sp>
        <p:nvSpPr>
          <p:cNvPr id="68" name="TextBox 67">
            <a:extLst>
              <a:ext uri="{FF2B5EF4-FFF2-40B4-BE49-F238E27FC236}">
                <a16:creationId xmlns="" xmlns:a16="http://schemas.microsoft.com/office/drawing/2014/main" id="{6EAB6F64-FED1-4326-B5AC-B66B3107E922}"/>
              </a:ext>
            </a:extLst>
          </p:cNvPr>
          <p:cNvSpPr txBox="1"/>
          <p:nvPr/>
        </p:nvSpPr>
        <p:spPr>
          <a:xfrm>
            <a:off x="3824810" y="3774190"/>
            <a:ext cx="821226" cy="228524"/>
          </a:xfrm>
          <a:prstGeom prst="rect">
            <a:avLst/>
          </a:prstGeom>
          <a:noFill/>
          <a:ln>
            <a:noFill/>
          </a:ln>
        </p:spPr>
        <p:txBody>
          <a:bodyPr wrap="square" lIns="0" tIns="0" rIns="0" bIns="0" rtlCol="0">
            <a:spAutoFit/>
          </a:bodyPr>
          <a:lstStyle/>
          <a:p>
            <a:pPr algn="ctr">
              <a:lnSpc>
                <a:spcPct val="90000"/>
              </a:lnSpc>
            </a:pPr>
            <a:r>
              <a:rPr lang="en-GB" sz="825" dirty="0"/>
              <a:t>External NFS</a:t>
            </a:r>
          </a:p>
          <a:p>
            <a:pPr algn="ctr">
              <a:lnSpc>
                <a:spcPct val="90000"/>
              </a:lnSpc>
            </a:pPr>
            <a:r>
              <a:rPr lang="en-GB" sz="825" dirty="0"/>
              <a:t>External HDFS</a:t>
            </a:r>
          </a:p>
        </p:txBody>
      </p:sp>
      <p:grpSp>
        <p:nvGrpSpPr>
          <p:cNvPr id="76" name="Group 75">
            <a:extLst>
              <a:ext uri="{FF2B5EF4-FFF2-40B4-BE49-F238E27FC236}">
                <a16:creationId xmlns="" xmlns:a16="http://schemas.microsoft.com/office/drawing/2014/main" id="{316B090A-8268-4F64-AD1A-09FB196B7BB1}"/>
              </a:ext>
            </a:extLst>
          </p:cNvPr>
          <p:cNvGrpSpPr>
            <a:grpSpLocks noChangeAspect="1"/>
          </p:cNvGrpSpPr>
          <p:nvPr/>
        </p:nvGrpSpPr>
        <p:grpSpPr>
          <a:xfrm>
            <a:off x="7666491" y="1277857"/>
            <a:ext cx="202627" cy="169438"/>
            <a:chOff x="5608638" y="696913"/>
            <a:chExt cx="552450" cy="461962"/>
          </a:xfrm>
        </p:grpSpPr>
        <p:sp>
          <p:nvSpPr>
            <p:cNvPr id="77" name="Freeform 107">
              <a:extLst>
                <a:ext uri="{FF2B5EF4-FFF2-40B4-BE49-F238E27FC236}">
                  <a16:creationId xmlns="" xmlns:a16="http://schemas.microsoft.com/office/drawing/2014/main" id="{CAFC2DF0-E59F-41A2-901C-E760ED8FA0CE}"/>
                </a:ext>
              </a:extLst>
            </p:cNvPr>
            <p:cNvSpPr>
              <a:spLocks noEditPoints="1"/>
            </p:cNvSpPr>
            <p:nvPr/>
          </p:nvSpPr>
          <p:spPr bwMode="auto">
            <a:xfrm>
              <a:off x="5670551" y="835025"/>
              <a:ext cx="428625" cy="261937"/>
            </a:xfrm>
            <a:custGeom>
              <a:avLst/>
              <a:gdLst>
                <a:gd name="T0" fmla="*/ 270 w 270"/>
                <a:gd name="T1" fmla="*/ 165 h 165"/>
                <a:gd name="T2" fmla="*/ 0 w 270"/>
                <a:gd name="T3" fmla="*/ 165 h 165"/>
                <a:gd name="T4" fmla="*/ 0 w 270"/>
                <a:gd name="T5" fmla="*/ 0 h 165"/>
                <a:gd name="T6" fmla="*/ 270 w 270"/>
                <a:gd name="T7" fmla="*/ 0 h 165"/>
                <a:gd name="T8" fmla="*/ 270 w 270"/>
                <a:gd name="T9" fmla="*/ 165 h 165"/>
                <a:gd name="T10" fmla="*/ 19 w 270"/>
                <a:gd name="T11" fmla="*/ 146 h 165"/>
                <a:gd name="T12" fmla="*/ 251 w 270"/>
                <a:gd name="T13" fmla="*/ 146 h 165"/>
                <a:gd name="T14" fmla="*/ 251 w 270"/>
                <a:gd name="T15" fmla="*/ 20 h 165"/>
                <a:gd name="T16" fmla="*/ 19 w 270"/>
                <a:gd name="T17" fmla="*/ 20 h 165"/>
                <a:gd name="T18" fmla="*/ 19 w 270"/>
                <a:gd name="T19" fmla="*/ 146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0" h="165">
                  <a:moveTo>
                    <a:pt x="270" y="165"/>
                  </a:moveTo>
                  <a:lnTo>
                    <a:pt x="0" y="165"/>
                  </a:lnTo>
                  <a:lnTo>
                    <a:pt x="0" y="0"/>
                  </a:lnTo>
                  <a:lnTo>
                    <a:pt x="270" y="0"/>
                  </a:lnTo>
                  <a:lnTo>
                    <a:pt x="270" y="165"/>
                  </a:lnTo>
                  <a:close/>
                  <a:moveTo>
                    <a:pt x="19" y="146"/>
                  </a:moveTo>
                  <a:lnTo>
                    <a:pt x="251" y="146"/>
                  </a:lnTo>
                  <a:lnTo>
                    <a:pt x="251" y="20"/>
                  </a:lnTo>
                  <a:lnTo>
                    <a:pt x="19" y="20"/>
                  </a:lnTo>
                  <a:lnTo>
                    <a:pt x="19" y="146"/>
                  </a:lnTo>
                  <a:close/>
                </a:path>
              </a:pathLst>
            </a:custGeom>
            <a:solidFill>
              <a:srgbClr val="00B38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78" name="Freeform 108">
              <a:extLst>
                <a:ext uri="{FF2B5EF4-FFF2-40B4-BE49-F238E27FC236}">
                  <a16:creationId xmlns="" xmlns:a16="http://schemas.microsoft.com/office/drawing/2014/main" id="{5793E863-EB30-4F84-80F5-6A56E61F6FBA}"/>
                </a:ext>
              </a:extLst>
            </p:cNvPr>
            <p:cNvSpPr>
              <a:spLocks noEditPoints="1"/>
            </p:cNvSpPr>
            <p:nvPr/>
          </p:nvSpPr>
          <p:spPr bwMode="auto">
            <a:xfrm>
              <a:off x="5608638" y="696913"/>
              <a:ext cx="552450" cy="461962"/>
            </a:xfrm>
            <a:custGeom>
              <a:avLst/>
              <a:gdLst>
                <a:gd name="T0" fmla="*/ 0 w 348"/>
                <a:gd name="T1" fmla="*/ 0 h 291"/>
                <a:gd name="T2" fmla="*/ 0 w 348"/>
                <a:gd name="T3" fmla="*/ 291 h 291"/>
                <a:gd name="T4" fmla="*/ 348 w 348"/>
                <a:gd name="T5" fmla="*/ 291 h 291"/>
                <a:gd name="T6" fmla="*/ 348 w 348"/>
                <a:gd name="T7" fmla="*/ 0 h 291"/>
                <a:gd name="T8" fmla="*/ 0 w 348"/>
                <a:gd name="T9" fmla="*/ 0 h 291"/>
                <a:gd name="T10" fmla="*/ 329 w 348"/>
                <a:gd name="T11" fmla="*/ 19 h 291"/>
                <a:gd name="T12" fmla="*/ 329 w 348"/>
                <a:gd name="T13" fmla="*/ 48 h 291"/>
                <a:gd name="T14" fmla="*/ 19 w 348"/>
                <a:gd name="T15" fmla="*/ 48 h 291"/>
                <a:gd name="T16" fmla="*/ 19 w 348"/>
                <a:gd name="T17" fmla="*/ 19 h 291"/>
                <a:gd name="T18" fmla="*/ 329 w 348"/>
                <a:gd name="T19" fmla="*/ 19 h 291"/>
                <a:gd name="T20" fmla="*/ 19 w 348"/>
                <a:gd name="T21" fmla="*/ 272 h 291"/>
                <a:gd name="T22" fmla="*/ 19 w 348"/>
                <a:gd name="T23" fmla="*/ 68 h 291"/>
                <a:gd name="T24" fmla="*/ 329 w 348"/>
                <a:gd name="T25" fmla="*/ 68 h 291"/>
                <a:gd name="T26" fmla="*/ 329 w 348"/>
                <a:gd name="T27" fmla="*/ 272 h 291"/>
                <a:gd name="T28" fmla="*/ 19 w 348"/>
                <a:gd name="T29" fmla="*/ 272 h 291"/>
                <a:gd name="T30" fmla="*/ 106 w 348"/>
                <a:gd name="T31" fmla="*/ 213 h 291"/>
                <a:gd name="T32" fmla="*/ 87 w 348"/>
                <a:gd name="T33" fmla="*/ 213 h 291"/>
                <a:gd name="T34" fmla="*/ 87 w 348"/>
                <a:gd name="T35" fmla="*/ 184 h 291"/>
                <a:gd name="T36" fmla="*/ 106 w 348"/>
                <a:gd name="T37" fmla="*/ 184 h 291"/>
                <a:gd name="T38" fmla="*/ 106 w 348"/>
                <a:gd name="T39" fmla="*/ 213 h 291"/>
                <a:gd name="T40" fmla="*/ 145 w 348"/>
                <a:gd name="T41" fmla="*/ 213 h 291"/>
                <a:gd name="T42" fmla="*/ 126 w 348"/>
                <a:gd name="T43" fmla="*/ 213 h 291"/>
                <a:gd name="T44" fmla="*/ 126 w 348"/>
                <a:gd name="T45" fmla="*/ 165 h 291"/>
                <a:gd name="T46" fmla="*/ 145 w 348"/>
                <a:gd name="T47" fmla="*/ 165 h 291"/>
                <a:gd name="T48" fmla="*/ 145 w 348"/>
                <a:gd name="T49" fmla="*/ 213 h 291"/>
                <a:gd name="T50" fmla="*/ 184 w 348"/>
                <a:gd name="T51" fmla="*/ 213 h 291"/>
                <a:gd name="T52" fmla="*/ 164 w 348"/>
                <a:gd name="T53" fmla="*/ 213 h 291"/>
                <a:gd name="T54" fmla="*/ 164 w 348"/>
                <a:gd name="T55" fmla="*/ 145 h 291"/>
                <a:gd name="T56" fmla="*/ 184 w 348"/>
                <a:gd name="T57" fmla="*/ 145 h 291"/>
                <a:gd name="T58" fmla="*/ 184 w 348"/>
                <a:gd name="T59" fmla="*/ 213 h 291"/>
                <a:gd name="T60" fmla="*/ 222 w 348"/>
                <a:gd name="T61" fmla="*/ 213 h 291"/>
                <a:gd name="T62" fmla="*/ 203 w 348"/>
                <a:gd name="T63" fmla="*/ 213 h 291"/>
                <a:gd name="T64" fmla="*/ 203 w 348"/>
                <a:gd name="T65" fmla="*/ 165 h 291"/>
                <a:gd name="T66" fmla="*/ 222 w 348"/>
                <a:gd name="T67" fmla="*/ 165 h 291"/>
                <a:gd name="T68" fmla="*/ 222 w 348"/>
                <a:gd name="T69" fmla="*/ 213 h 291"/>
                <a:gd name="T70" fmla="*/ 261 w 348"/>
                <a:gd name="T71" fmla="*/ 213 h 291"/>
                <a:gd name="T72" fmla="*/ 242 w 348"/>
                <a:gd name="T73" fmla="*/ 213 h 291"/>
                <a:gd name="T74" fmla="*/ 242 w 348"/>
                <a:gd name="T75" fmla="*/ 126 h 291"/>
                <a:gd name="T76" fmla="*/ 261 w 348"/>
                <a:gd name="T77" fmla="*/ 126 h 291"/>
                <a:gd name="T78" fmla="*/ 261 w 348"/>
                <a:gd name="T79" fmla="*/ 213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48" h="291">
                  <a:moveTo>
                    <a:pt x="0" y="0"/>
                  </a:moveTo>
                  <a:lnTo>
                    <a:pt x="0" y="291"/>
                  </a:lnTo>
                  <a:lnTo>
                    <a:pt x="348" y="291"/>
                  </a:lnTo>
                  <a:lnTo>
                    <a:pt x="348" y="0"/>
                  </a:lnTo>
                  <a:lnTo>
                    <a:pt x="0" y="0"/>
                  </a:lnTo>
                  <a:close/>
                  <a:moveTo>
                    <a:pt x="329" y="19"/>
                  </a:moveTo>
                  <a:lnTo>
                    <a:pt x="329" y="48"/>
                  </a:lnTo>
                  <a:lnTo>
                    <a:pt x="19" y="48"/>
                  </a:lnTo>
                  <a:lnTo>
                    <a:pt x="19" y="19"/>
                  </a:lnTo>
                  <a:lnTo>
                    <a:pt x="329" y="19"/>
                  </a:lnTo>
                  <a:close/>
                  <a:moveTo>
                    <a:pt x="19" y="272"/>
                  </a:moveTo>
                  <a:lnTo>
                    <a:pt x="19" y="68"/>
                  </a:lnTo>
                  <a:lnTo>
                    <a:pt x="329" y="68"/>
                  </a:lnTo>
                  <a:lnTo>
                    <a:pt x="329" y="272"/>
                  </a:lnTo>
                  <a:lnTo>
                    <a:pt x="19" y="272"/>
                  </a:lnTo>
                  <a:close/>
                  <a:moveTo>
                    <a:pt x="106" y="213"/>
                  </a:moveTo>
                  <a:lnTo>
                    <a:pt x="87" y="213"/>
                  </a:lnTo>
                  <a:lnTo>
                    <a:pt x="87" y="184"/>
                  </a:lnTo>
                  <a:lnTo>
                    <a:pt x="106" y="184"/>
                  </a:lnTo>
                  <a:lnTo>
                    <a:pt x="106" y="213"/>
                  </a:lnTo>
                  <a:close/>
                  <a:moveTo>
                    <a:pt x="145" y="213"/>
                  </a:moveTo>
                  <a:lnTo>
                    <a:pt x="126" y="213"/>
                  </a:lnTo>
                  <a:lnTo>
                    <a:pt x="126" y="165"/>
                  </a:lnTo>
                  <a:lnTo>
                    <a:pt x="145" y="165"/>
                  </a:lnTo>
                  <a:lnTo>
                    <a:pt x="145" y="213"/>
                  </a:lnTo>
                  <a:close/>
                  <a:moveTo>
                    <a:pt x="184" y="213"/>
                  </a:moveTo>
                  <a:lnTo>
                    <a:pt x="164" y="213"/>
                  </a:lnTo>
                  <a:lnTo>
                    <a:pt x="164" y="145"/>
                  </a:lnTo>
                  <a:lnTo>
                    <a:pt x="184" y="145"/>
                  </a:lnTo>
                  <a:lnTo>
                    <a:pt x="184" y="213"/>
                  </a:lnTo>
                  <a:close/>
                  <a:moveTo>
                    <a:pt x="222" y="213"/>
                  </a:moveTo>
                  <a:lnTo>
                    <a:pt x="203" y="213"/>
                  </a:lnTo>
                  <a:lnTo>
                    <a:pt x="203" y="165"/>
                  </a:lnTo>
                  <a:lnTo>
                    <a:pt x="222" y="165"/>
                  </a:lnTo>
                  <a:lnTo>
                    <a:pt x="222" y="213"/>
                  </a:lnTo>
                  <a:close/>
                  <a:moveTo>
                    <a:pt x="261" y="213"/>
                  </a:moveTo>
                  <a:lnTo>
                    <a:pt x="242" y="213"/>
                  </a:lnTo>
                  <a:lnTo>
                    <a:pt x="242" y="126"/>
                  </a:lnTo>
                  <a:lnTo>
                    <a:pt x="261" y="126"/>
                  </a:lnTo>
                  <a:lnTo>
                    <a:pt x="261" y="21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grpSp>
      <p:sp>
        <p:nvSpPr>
          <p:cNvPr id="71" name="Down Arrow 10">
            <a:extLst>
              <a:ext uri="{FF2B5EF4-FFF2-40B4-BE49-F238E27FC236}">
                <a16:creationId xmlns="" xmlns:a16="http://schemas.microsoft.com/office/drawing/2014/main" id="{6F3A9526-B35E-44CD-A9BC-C38F4A0FC0A0}"/>
              </a:ext>
            </a:extLst>
          </p:cNvPr>
          <p:cNvSpPr/>
          <p:nvPr/>
        </p:nvSpPr>
        <p:spPr bwMode="ltGray">
          <a:xfrm>
            <a:off x="2319434" y="798063"/>
            <a:ext cx="171706" cy="151098"/>
          </a:xfrm>
          <a:prstGeom prst="downArrow">
            <a:avLst/>
          </a:prstGeom>
          <a:solidFill>
            <a:srgbClr val="FFFFFF"/>
          </a:solidFill>
          <a:ln w="19050">
            <a:solidFill>
              <a:srgbClr val="01A9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GB" sz="1350" dirty="0" err="1"/>
          </a:p>
        </p:txBody>
      </p:sp>
      <p:sp>
        <p:nvSpPr>
          <p:cNvPr id="72" name="Down Arrow 10">
            <a:extLst>
              <a:ext uri="{FF2B5EF4-FFF2-40B4-BE49-F238E27FC236}">
                <a16:creationId xmlns="" xmlns:a16="http://schemas.microsoft.com/office/drawing/2014/main" id="{DB99E115-4283-4CB5-8A61-AB93FE84504D}"/>
              </a:ext>
            </a:extLst>
          </p:cNvPr>
          <p:cNvSpPr/>
          <p:nvPr/>
        </p:nvSpPr>
        <p:spPr bwMode="ltGray">
          <a:xfrm>
            <a:off x="3810096" y="798063"/>
            <a:ext cx="171706" cy="151098"/>
          </a:xfrm>
          <a:prstGeom prst="downArrow">
            <a:avLst/>
          </a:prstGeom>
          <a:solidFill>
            <a:srgbClr val="FFFFFF"/>
          </a:solidFill>
          <a:ln w="19050">
            <a:solidFill>
              <a:srgbClr val="01A9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GB" sz="1350" dirty="0" err="1"/>
          </a:p>
        </p:txBody>
      </p:sp>
      <p:sp>
        <p:nvSpPr>
          <p:cNvPr id="79" name="Down Arrow 10">
            <a:extLst>
              <a:ext uri="{FF2B5EF4-FFF2-40B4-BE49-F238E27FC236}">
                <a16:creationId xmlns="" xmlns:a16="http://schemas.microsoft.com/office/drawing/2014/main" id="{0AE33781-DE09-4DF4-B4DD-0BD4AFD8C5AB}"/>
              </a:ext>
            </a:extLst>
          </p:cNvPr>
          <p:cNvSpPr/>
          <p:nvPr/>
        </p:nvSpPr>
        <p:spPr bwMode="ltGray">
          <a:xfrm>
            <a:off x="5305598" y="798063"/>
            <a:ext cx="171706" cy="151098"/>
          </a:xfrm>
          <a:prstGeom prst="downArrow">
            <a:avLst/>
          </a:prstGeom>
          <a:solidFill>
            <a:srgbClr val="FFFFFF"/>
          </a:solidFill>
          <a:ln w="19050">
            <a:solidFill>
              <a:srgbClr val="01A9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GB" sz="1350" dirty="0" err="1"/>
          </a:p>
        </p:txBody>
      </p:sp>
      <p:sp>
        <p:nvSpPr>
          <p:cNvPr id="80" name="Down Arrow 10">
            <a:extLst>
              <a:ext uri="{FF2B5EF4-FFF2-40B4-BE49-F238E27FC236}">
                <a16:creationId xmlns="" xmlns:a16="http://schemas.microsoft.com/office/drawing/2014/main" id="{99FA2A93-F94F-4B01-9DA4-7331E05AA9B0}"/>
              </a:ext>
            </a:extLst>
          </p:cNvPr>
          <p:cNvSpPr/>
          <p:nvPr/>
        </p:nvSpPr>
        <p:spPr bwMode="ltGray">
          <a:xfrm>
            <a:off x="6786279" y="798063"/>
            <a:ext cx="171706" cy="151098"/>
          </a:xfrm>
          <a:prstGeom prst="downArrow">
            <a:avLst/>
          </a:prstGeom>
          <a:solidFill>
            <a:srgbClr val="FFFFFF"/>
          </a:solidFill>
          <a:ln w="19050">
            <a:solidFill>
              <a:srgbClr val="01A9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GB" sz="1350" dirty="0" err="1"/>
          </a:p>
        </p:txBody>
      </p:sp>
      <p:pic>
        <p:nvPicPr>
          <p:cNvPr id="7" name="Picture 6" descr="A close up of a logo&#10;&#10;Description automatically generated">
            <a:extLst>
              <a:ext uri="{FF2B5EF4-FFF2-40B4-BE49-F238E27FC236}">
                <a16:creationId xmlns="" xmlns:a16="http://schemas.microsoft.com/office/drawing/2014/main" id="{A31DED2C-F982-034D-9C1B-0B88D9546764}"/>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3228802" y="2100262"/>
            <a:ext cx="275306" cy="260805"/>
          </a:xfrm>
          <a:prstGeom prst="rect">
            <a:avLst/>
          </a:prstGeom>
        </p:spPr>
      </p:pic>
      <p:pic>
        <p:nvPicPr>
          <p:cNvPr id="8" name="Picture 7">
            <a:extLst>
              <a:ext uri="{FF2B5EF4-FFF2-40B4-BE49-F238E27FC236}">
                <a16:creationId xmlns="" xmlns:a16="http://schemas.microsoft.com/office/drawing/2014/main" id="{25B720E9-AEE2-BE4E-898C-ECCC22E2A81D}"/>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4958455" y="1274470"/>
            <a:ext cx="385178" cy="385178"/>
          </a:xfrm>
          <a:prstGeom prst="rect">
            <a:avLst/>
          </a:prstGeom>
        </p:spPr>
      </p:pic>
      <p:pic>
        <p:nvPicPr>
          <p:cNvPr id="10" name="Picture 9">
            <a:extLst>
              <a:ext uri="{FF2B5EF4-FFF2-40B4-BE49-F238E27FC236}">
                <a16:creationId xmlns="" xmlns:a16="http://schemas.microsoft.com/office/drawing/2014/main" id="{216794F1-2D71-D94E-A857-FF871150287E}"/>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6353096" y="1315758"/>
            <a:ext cx="420179" cy="280119"/>
          </a:xfrm>
          <a:prstGeom prst="rect">
            <a:avLst/>
          </a:prstGeom>
        </p:spPr>
      </p:pic>
      <p:sp>
        <p:nvSpPr>
          <p:cNvPr id="73" name="Rectangle 72">
            <a:extLst>
              <a:ext uri="{FF2B5EF4-FFF2-40B4-BE49-F238E27FC236}">
                <a16:creationId xmlns="" xmlns:a16="http://schemas.microsoft.com/office/drawing/2014/main" id="{EDB2B6C8-96C3-5B49-8AAC-6112AA51DA6C}"/>
              </a:ext>
            </a:extLst>
          </p:cNvPr>
          <p:cNvSpPr/>
          <p:nvPr/>
        </p:nvSpPr>
        <p:spPr bwMode="ltGray">
          <a:xfrm>
            <a:off x="867701" y="2078469"/>
            <a:ext cx="7624330" cy="319520"/>
          </a:xfrm>
          <a:prstGeom prst="rect">
            <a:avLst/>
          </a:prstGeom>
          <a:noFill/>
          <a:ln w="38100">
            <a:solidFill>
              <a:srgbClr val="2E0CFA"/>
            </a:solidFill>
          </a:ln>
        </p:spPr>
        <p:style>
          <a:lnRef idx="2">
            <a:schemeClr val="accent1">
              <a:shade val="50000"/>
            </a:schemeClr>
          </a:lnRef>
          <a:fillRef idx="1">
            <a:schemeClr val="accent1"/>
          </a:fillRef>
          <a:effectRef idx="0">
            <a:schemeClr val="accent1"/>
          </a:effectRef>
          <a:fontRef idx="minor">
            <a:schemeClr val="lt1"/>
          </a:fontRef>
        </p:style>
        <p:txBody>
          <a:bodyPr tIns="68580" rtlCol="0" anchor="ctr"/>
          <a:lstStyle/>
          <a:p>
            <a:pPr algn="ctr">
              <a:lnSpc>
                <a:spcPct val="90000"/>
              </a:lnSpc>
            </a:pPr>
            <a:r>
              <a:rPr lang="en-GB" sz="1350" dirty="0">
                <a:solidFill>
                  <a:schemeClr val="tx1"/>
                </a:solidFill>
              </a:rPr>
              <a:t>   Kubernetes orchestration engine</a:t>
            </a:r>
          </a:p>
        </p:txBody>
      </p:sp>
      <p:sp>
        <p:nvSpPr>
          <p:cNvPr id="74" name="TextBox 73">
            <a:extLst>
              <a:ext uri="{FF2B5EF4-FFF2-40B4-BE49-F238E27FC236}">
                <a16:creationId xmlns="" xmlns:a16="http://schemas.microsoft.com/office/drawing/2014/main" id="{5B39500B-DB47-E548-A1AB-F3D677E6289C}"/>
              </a:ext>
            </a:extLst>
          </p:cNvPr>
          <p:cNvSpPr txBox="1"/>
          <p:nvPr/>
        </p:nvSpPr>
        <p:spPr>
          <a:xfrm>
            <a:off x="5606516" y="3771966"/>
            <a:ext cx="821226" cy="228524"/>
          </a:xfrm>
          <a:prstGeom prst="rect">
            <a:avLst/>
          </a:prstGeom>
          <a:noFill/>
          <a:ln>
            <a:noFill/>
          </a:ln>
        </p:spPr>
        <p:txBody>
          <a:bodyPr wrap="square" lIns="0" tIns="0" rIns="0" bIns="0" rtlCol="0">
            <a:spAutoFit/>
          </a:bodyPr>
          <a:lstStyle/>
          <a:p>
            <a:pPr algn="ctr">
              <a:lnSpc>
                <a:spcPct val="90000"/>
              </a:lnSpc>
            </a:pPr>
            <a:r>
              <a:rPr lang="en-GB" sz="825" dirty="0"/>
              <a:t>HPE Cloud Volumes</a:t>
            </a:r>
          </a:p>
        </p:txBody>
      </p:sp>
      <p:sp>
        <p:nvSpPr>
          <p:cNvPr id="75" name="TextBox 74">
            <a:extLst>
              <a:ext uri="{FF2B5EF4-FFF2-40B4-BE49-F238E27FC236}">
                <a16:creationId xmlns="" xmlns:a16="http://schemas.microsoft.com/office/drawing/2014/main" id="{DB570126-131F-7144-BC89-72AEDB15919F}"/>
              </a:ext>
            </a:extLst>
          </p:cNvPr>
          <p:cNvSpPr txBox="1"/>
          <p:nvPr/>
        </p:nvSpPr>
        <p:spPr>
          <a:xfrm>
            <a:off x="3010154" y="936637"/>
            <a:ext cx="3271763" cy="217722"/>
          </a:xfrm>
          <a:prstGeom prst="rect">
            <a:avLst/>
          </a:prstGeom>
          <a:solidFill>
            <a:schemeClr val="bg1"/>
          </a:solidFill>
        </p:spPr>
        <p:txBody>
          <a:bodyPr wrap="square" lIns="0" tIns="0" rIns="0" bIns="0" rtlCol="0">
            <a:noAutofit/>
          </a:bodyPr>
          <a:lstStyle/>
          <a:p>
            <a:pPr algn="ctr">
              <a:lnSpc>
                <a:spcPct val="90000"/>
              </a:lnSpc>
            </a:pPr>
            <a:r>
              <a:rPr lang="en-GB" sz="1500" b="1" dirty="0" smtClean="0"/>
              <a:t>HPE/BlueData EPIC </a:t>
            </a:r>
            <a:r>
              <a:rPr lang="en-GB" sz="1500" b="1" dirty="0"/>
              <a:t>Platform</a:t>
            </a:r>
          </a:p>
        </p:txBody>
      </p:sp>
      <p:pic>
        <p:nvPicPr>
          <p:cNvPr id="82" name="Picture 81">
            <a:extLst>
              <a:ext uri="{FF2B5EF4-FFF2-40B4-BE49-F238E27FC236}">
                <a16:creationId xmlns="" xmlns:a16="http://schemas.microsoft.com/office/drawing/2014/main" id="{68574FF5-2D70-6345-8F3B-D259D3DE416C}"/>
              </a:ext>
            </a:extLst>
          </p:cNvPr>
          <p:cNvPicPr>
            <a:picLocks noChangeAspect="1"/>
          </p:cNvPicPr>
          <p:nvPr/>
        </p:nvPicPr>
        <p:blipFill>
          <a:blip r:embed="rId11" cstate="email">
            <a:extLst>
              <a:ext uri="{BEBA8EAE-BF5A-486C-A8C5-ECC9F3942E4B}">
                <a14:imgProps xmlns:a14="http://schemas.microsoft.com/office/drawing/2010/main">
                  <a14:imgLayer r:embed="rId12">
                    <a14:imgEffect>
                      <a14:saturation sat="200000"/>
                    </a14:imgEffect>
                  </a14:imgLayer>
                </a14:imgProps>
              </a:ext>
              <a:ext uri="{28A0092B-C50C-407E-A947-70E740481C1C}">
                <a14:useLocalDpi xmlns:a14="http://schemas.microsoft.com/office/drawing/2010/main"/>
              </a:ext>
            </a:extLst>
          </a:blip>
          <a:stretch>
            <a:fillRect/>
          </a:stretch>
        </p:blipFill>
        <p:spPr>
          <a:xfrm>
            <a:off x="3228801" y="1247239"/>
            <a:ext cx="417700" cy="417700"/>
          </a:xfrm>
          <a:prstGeom prst="rect">
            <a:avLst/>
          </a:prstGeom>
        </p:spPr>
      </p:pic>
      <p:pic>
        <p:nvPicPr>
          <p:cNvPr id="83" name="Google Shape;2179;p275">
            <a:extLst>
              <a:ext uri="{FF2B5EF4-FFF2-40B4-BE49-F238E27FC236}">
                <a16:creationId xmlns="" xmlns:a16="http://schemas.microsoft.com/office/drawing/2014/main" id="{3777204D-9718-E540-9B53-465BEA4E3B27}"/>
              </a:ext>
            </a:extLst>
          </p:cNvPr>
          <p:cNvPicPr preferRelativeResize="0"/>
          <p:nvPr/>
        </p:nvPicPr>
        <p:blipFill>
          <a:blip r:embed="rId13" cstate="email">
            <a:alphaModFix/>
            <a:extLst>
              <a:ext uri="{28A0092B-C50C-407E-A947-70E740481C1C}">
                <a14:useLocalDpi xmlns:a14="http://schemas.microsoft.com/office/drawing/2010/main"/>
              </a:ext>
            </a:extLst>
          </a:blip>
          <a:stretch>
            <a:fillRect/>
          </a:stretch>
        </p:blipFill>
        <p:spPr>
          <a:xfrm>
            <a:off x="2452126" y="1351448"/>
            <a:ext cx="540674" cy="239816"/>
          </a:xfrm>
          <a:prstGeom prst="rect">
            <a:avLst/>
          </a:prstGeom>
          <a:noFill/>
          <a:ln>
            <a:noFill/>
          </a:ln>
        </p:spPr>
      </p:pic>
      <p:pic>
        <p:nvPicPr>
          <p:cNvPr id="2050" name="Picture 2" descr="Image result for SAP Data Hub logo">
            <a:extLst>
              <a:ext uri="{FF2B5EF4-FFF2-40B4-BE49-F238E27FC236}">
                <a16:creationId xmlns="" xmlns:a16="http://schemas.microsoft.com/office/drawing/2014/main" id="{651EBF58-9125-654C-89D2-94538298E545}"/>
              </a:ext>
            </a:extLst>
          </p:cNvPr>
          <p:cNvPicPr>
            <a:picLocks noChangeAspect="1" noChangeArrowheads="1"/>
          </p:cNvPicPr>
          <p:nvPr/>
        </p:nvPicPr>
        <p:blipFill rotWithShape="1">
          <a:blip r:embed="rId14" cstate="email">
            <a:extLst>
              <a:ext uri="{28A0092B-C50C-407E-A947-70E740481C1C}">
                <a14:useLocalDpi xmlns:a14="http://schemas.microsoft.com/office/drawing/2010/main"/>
              </a:ext>
            </a:extLst>
          </a:blip>
          <a:srcRect/>
          <a:stretch/>
        </p:blipFill>
        <p:spPr bwMode="auto">
          <a:xfrm>
            <a:off x="4080385" y="1240101"/>
            <a:ext cx="385178" cy="4212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411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B1AFDB2-A24D-1847-814A-BB0F10AE4DAE}"/>
              </a:ext>
            </a:extLst>
          </p:cNvPr>
          <p:cNvSpPr>
            <a:spLocks noGrp="1"/>
          </p:cNvSpPr>
          <p:nvPr>
            <p:ph type="title"/>
          </p:nvPr>
        </p:nvSpPr>
        <p:spPr>
          <a:xfrm>
            <a:off x="447423" y="212005"/>
            <a:ext cx="8227457" cy="639273"/>
          </a:xfrm>
        </p:spPr>
        <p:txBody>
          <a:bodyPr/>
          <a:lstStyle/>
          <a:p>
            <a:r>
              <a:rPr lang="en-US" sz="4000" b="1" dirty="0"/>
              <a:t>What a Journey…</a:t>
            </a:r>
          </a:p>
        </p:txBody>
      </p:sp>
      <p:cxnSp>
        <p:nvCxnSpPr>
          <p:cNvPr id="4" name="Straight Arrow Connector 3">
            <a:extLst>
              <a:ext uri="{FF2B5EF4-FFF2-40B4-BE49-F238E27FC236}">
                <a16:creationId xmlns="" xmlns:a16="http://schemas.microsoft.com/office/drawing/2014/main" id="{4360A385-2BE2-9B4A-AFFE-3479BADF9C9F}"/>
              </a:ext>
            </a:extLst>
          </p:cNvPr>
          <p:cNvCxnSpPr/>
          <p:nvPr/>
        </p:nvCxnSpPr>
        <p:spPr>
          <a:xfrm>
            <a:off x="651576" y="1323784"/>
            <a:ext cx="7998738"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 xmlns:a16="http://schemas.microsoft.com/office/drawing/2014/main" id="{4A498B26-EF49-9744-8B5B-856B933F6289}"/>
              </a:ext>
            </a:extLst>
          </p:cNvPr>
          <p:cNvSpPr txBox="1"/>
          <p:nvPr/>
        </p:nvSpPr>
        <p:spPr>
          <a:xfrm>
            <a:off x="458518" y="960837"/>
            <a:ext cx="667181" cy="382249"/>
          </a:xfrm>
          <a:prstGeom prst="rect">
            <a:avLst/>
          </a:prstGeom>
          <a:noFill/>
        </p:spPr>
        <p:txBody>
          <a:bodyPr wrap="square" lIns="0" tIns="0" rIns="0" bIns="0" rtlCol="0">
            <a:noAutofit/>
          </a:bodyPr>
          <a:lstStyle/>
          <a:p>
            <a:pPr>
              <a:lnSpc>
                <a:spcPct val="90000"/>
              </a:lnSpc>
            </a:pPr>
            <a:r>
              <a:rPr lang="en-US" sz="2100" b="1" dirty="0"/>
              <a:t>2013</a:t>
            </a:r>
          </a:p>
        </p:txBody>
      </p:sp>
      <p:sp>
        <p:nvSpPr>
          <p:cNvPr id="19" name="TextBox 18">
            <a:extLst>
              <a:ext uri="{FF2B5EF4-FFF2-40B4-BE49-F238E27FC236}">
                <a16:creationId xmlns="" xmlns:a16="http://schemas.microsoft.com/office/drawing/2014/main" id="{00C9C787-2304-1D4E-9646-7B83707832DD}"/>
              </a:ext>
            </a:extLst>
          </p:cNvPr>
          <p:cNvSpPr txBox="1"/>
          <p:nvPr/>
        </p:nvSpPr>
        <p:spPr>
          <a:xfrm>
            <a:off x="8180001" y="960837"/>
            <a:ext cx="667181" cy="382249"/>
          </a:xfrm>
          <a:prstGeom prst="rect">
            <a:avLst/>
          </a:prstGeom>
          <a:noFill/>
        </p:spPr>
        <p:txBody>
          <a:bodyPr wrap="square" lIns="0" tIns="0" rIns="0" bIns="0" rtlCol="0">
            <a:noAutofit/>
          </a:bodyPr>
          <a:lstStyle/>
          <a:p>
            <a:pPr>
              <a:lnSpc>
                <a:spcPct val="90000"/>
              </a:lnSpc>
            </a:pPr>
            <a:r>
              <a:rPr lang="en-US" sz="2100" b="1" dirty="0"/>
              <a:t>2019</a:t>
            </a:r>
          </a:p>
        </p:txBody>
      </p:sp>
      <p:sp>
        <p:nvSpPr>
          <p:cNvPr id="9" name="TextBox 8">
            <a:extLst>
              <a:ext uri="{FF2B5EF4-FFF2-40B4-BE49-F238E27FC236}">
                <a16:creationId xmlns="" xmlns:a16="http://schemas.microsoft.com/office/drawing/2014/main" id="{C33E54A3-2D3A-6440-97B3-2A21151C26CA}"/>
              </a:ext>
            </a:extLst>
          </p:cNvPr>
          <p:cNvSpPr txBox="1"/>
          <p:nvPr/>
        </p:nvSpPr>
        <p:spPr>
          <a:xfrm>
            <a:off x="2043470" y="1693901"/>
            <a:ext cx="1619097" cy="584617"/>
          </a:xfrm>
          <a:prstGeom prst="rect">
            <a:avLst/>
          </a:prstGeom>
          <a:noFill/>
        </p:spPr>
        <p:txBody>
          <a:bodyPr wrap="square" lIns="0" tIns="0" rIns="0" bIns="0" rtlCol="0">
            <a:noAutofit/>
          </a:bodyPr>
          <a:lstStyle/>
          <a:p>
            <a:pPr algn="ctr">
              <a:lnSpc>
                <a:spcPct val="90000"/>
              </a:lnSpc>
            </a:pPr>
            <a:r>
              <a:rPr lang="en-US" b="1" i="1" dirty="0"/>
              <a:t>Multi-Tenancy</a:t>
            </a:r>
          </a:p>
        </p:txBody>
      </p:sp>
      <p:sp>
        <p:nvSpPr>
          <p:cNvPr id="24" name="TextBox 23">
            <a:extLst>
              <a:ext uri="{FF2B5EF4-FFF2-40B4-BE49-F238E27FC236}">
                <a16:creationId xmlns="" xmlns:a16="http://schemas.microsoft.com/office/drawing/2014/main" id="{F83142E4-A0F3-2B40-A478-5AACCE43C12E}"/>
              </a:ext>
            </a:extLst>
          </p:cNvPr>
          <p:cNvSpPr txBox="1"/>
          <p:nvPr/>
        </p:nvSpPr>
        <p:spPr>
          <a:xfrm>
            <a:off x="4051339" y="3267120"/>
            <a:ext cx="1472160" cy="236238"/>
          </a:xfrm>
          <a:prstGeom prst="rect">
            <a:avLst/>
          </a:prstGeom>
          <a:noFill/>
        </p:spPr>
        <p:txBody>
          <a:bodyPr wrap="square" lIns="0" tIns="0" rIns="0" bIns="0" rtlCol="0">
            <a:noAutofit/>
          </a:bodyPr>
          <a:lstStyle/>
          <a:p>
            <a:pPr algn="ctr">
              <a:lnSpc>
                <a:spcPct val="90000"/>
              </a:lnSpc>
            </a:pPr>
            <a:r>
              <a:rPr lang="en-US" b="1" i="1" dirty="0"/>
              <a:t>Cloud Portability</a:t>
            </a:r>
          </a:p>
        </p:txBody>
      </p:sp>
      <p:sp>
        <p:nvSpPr>
          <p:cNvPr id="25" name="TextBox 24">
            <a:extLst>
              <a:ext uri="{FF2B5EF4-FFF2-40B4-BE49-F238E27FC236}">
                <a16:creationId xmlns="" xmlns:a16="http://schemas.microsoft.com/office/drawing/2014/main" id="{A3BEA709-A7BA-2043-8D77-1B76CBC575F9}"/>
              </a:ext>
            </a:extLst>
          </p:cNvPr>
          <p:cNvSpPr txBox="1"/>
          <p:nvPr/>
        </p:nvSpPr>
        <p:spPr>
          <a:xfrm>
            <a:off x="2613387" y="2427539"/>
            <a:ext cx="2810656" cy="584614"/>
          </a:xfrm>
          <a:prstGeom prst="rect">
            <a:avLst/>
          </a:prstGeom>
          <a:noFill/>
        </p:spPr>
        <p:txBody>
          <a:bodyPr wrap="square" lIns="0" tIns="0" rIns="0" bIns="0" rtlCol="0">
            <a:noAutofit/>
          </a:bodyPr>
          <a:lstStyle/>
          <a:p>
            <a:pPr algn="ctr">
              <a:lnSpc>
                <a:spcPct val="90000"/>
              </a:lnSpc>
            </a:pPr>
            <a:r>
              <a:rPr lang="en-US" b="1" i="1" dirty="0"/>
              <a:t>Data Management &amp; Governance</a:t>
            </a:r>
          </a:p>
        </p:txBody>
      </p:sp>
      <p:pic>
        <p:nvPicPr>
          <p:cNvPr id="11" name="Picture 10">
            <a:extLst>
              <a:ext uri="{FF2B5EF4-FFF2-40B4-BE49-F238E27FC236}">
                <a16:creationId xmlns="" xmlns:a16="http://schemas.microsoft.com/office/drawing/2014/main" id="{C3861CE8-D13A-8642-B414-5892B4C8509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60206" y="2065195"/>
            <a:ext cx="1343025" cy="847725"/>
          </a:xfrm>
          <a:prstGeom prst="rect">
            <a:avLst/>
          </a:prstGeom>
        </p:spPr>
      </p:pic>
      <p:pic>
        <p:nvPicPr>
          <p:cNvPr id="26" name="Picture 25">
            <a:extLst>
              <a:ext uri="{FF2B5EF4-FFF2-40B4-BE49-F238E27FC236}">
                <a16:creationId xmlns="" xmlns:a16="http://schemas.microsoft.com/office/drawing/2014/main" id="{857E8FC7-96A9-1640-8AAC-A8C43073F9A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37998" y="2219223"/>
            <a:ext cx="1736882" cy="924833"/>
          </a:xfrm>
          <a:prstGeom prst="rect">
            <a:avLst/>
          </a:prstGeom>
        </p:spPr>
      </p:pic>
      <p:pic>
        <p:nvPicPr>
          <p:cNvPr id="27" name="Picture 26">
            <a:extLst>
              <a:ext uri="{FF2B5EF4-FFF2-40B4-BE49-F238E27FC236}">
                <a16:creationId xmlns="" xmlns:a16="http://schemas.microsoft.com/office/drawing/2014/main" id="{27B3DA0E-2678-B34B-AC4A-A4A392A26748}"/>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t="37795"/>
          <a:stretch/>
        </p:blipFill>
        <p:spPr>
          <a:xfrm>
            <a:off x="214555" y="1595779"/>
            <a:ext cx="1433513" cy="646665"/>
          </a:xfrm>
          <a:prstGeom prst="rect">
            <a:avLst/>
          </a:prstGeom>
        </p:spPr>
      </p:pic>
      <p:pic>
        <p:nvPicPr>
          <p:cNvPr id="28" name="Picture 27">
            <a:extLst>
              <a:ext uri="{FF2B5EF4-FFF2-40B4-BE49-F238E27FC236}">
                <a16:creationId xmlns="" xmlns:a16="http://schemas.microsoft.com/office/drawing/2014/main" id="{37A78B57-7422-8E45-A68D-2585D1DC5DEC}"/>
              </a:ext>
            </a:extLst>
          </p:cNvPr>
          <p:cNvPicPr>
            <a:picLocks noChangeAspect="1"/>
          </p:cNvPicPr>
          <p:nvPr/>
        </p:nvPicPr>
        <p:blipFill>
          <a:blip r:embed="rId5" cstate="email">
            <a:extLst>
              <a:ext uri="{BEBA8EAE-BF5A-486C-A8C5-ECC9F3942E4B}">
                <a14:imgProps xmlns:a14="http://schemas.microsoft.com/office/drawing/2010/main">
                  <a14:imgLayer r:embed="rId6">
                    <a14:imgEffect>
                      <a14:saturation sat="200000"/>
                    </a14:imgEffect>
                  </a14:imgLayer>
                </a14:imgProps>
              </a:ext>
              <a:ext uri="{28A0092B-C50C-407E-A947-70E740481C1C}">
                <a14:useLocalDpi xmlns:a14="http://schemas.microsoft.com/office/drawing/2010/main"/>
              </a:ext>
            </a:extLst>
          </a:blip>
          <a:stretch>
            <a:fillRect/>
          </a:stretch>
        </p:blipFill>
        <p:spPr>
          <a:xfrm>
            <a:off x="8107213" y="1472975"/>
            <a:ext cx="508877" cy="508877"/>
          </a:xfrm>
          <a:prstGeom prst="rect">
            <a:avLst/>
          </a:prstGeom>
        </p:spPr>
      </p:pic>
      <p:pic>
        <p:nvPicPr>
          <p:cNvPr id="29" name="Picture 28">
            <a:extLst>
              <a:ext uri="{FF2B5EF4-FFF2-40B4-BE49-F238E27FC236}">
                <a16:creationId xmlns="" xmlns:a16="http://schemas.microsoft.com/office/drawing/2014/main" id="{39A1D848-0424-6F4B-8B6F-982580C57AE7}"/>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60206" y="3070468"/>
            <a:ext cx="1343025" cy="629543"/>
          </a:xfrm>
          <a:prstGeom prst="rect">
            <a:avLst/>
          </a:prstGeom>
        </p:spPr>
      </p:pic>
      <p:pic>
        <p:nvPicPr>
          <p:cNvPr id="31" name="Picture 30">
            <a:extLst>
              <a:ext uri="{FF2B5EF4-FFF2-40B4-BE49-F238E27FC236}">
                <a16:creationId xmlns="" xmlns:a16="http://schemas.microsoft.com/office/drawing/2014/main" id="{37FB614A-717F-CB49-A8FB-8B84ED589E2F}"/>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798240" y="3501124"/>
            <a:ext cx="799406" cy="601103"/>
          </a:xfrm>
          <a:prstGeom prst="rect">
            <a:avLst/>
          </a:prstGeom>
        </p:spPr>
      </p:pic>
      <p:pic>
        <p:nvPicPr>
          <p:cNvPr id="32" name="Picture 31">
            <a:extLst>
              <a:ext uri="{FF2B5EF4-FFF2-40B4-BE49-F238E27FC236}">
                <a16:creationId xmlns="" xmlns:a16="http://schemas.microsoft.com/office/drawing/2014/main" id="{5844D4E1-9182-D542-93E2-A210DBC69FEA}"/>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448716" y="3550829"/>
            <a:ext cx="1044434" cy="738172"/>
          </a:xfrm>
          <a:prstGeom prst="rect">
            <a:avLst/>
          </a:prstGeom>
        </p:spPr>
      </p:pic>
      <p:pic>
        <p:nvPicPr>
          <p:cNvPr id="33" name="Picture 32">
            <a:extLst>
              <a:ext uri="{FF2B5EF4-FFF2-40B4-BE49-F238E27FC236}">
                <a16:creationId xmlns="" xmlns:a16="http://schemas.microsoft.com/office/drawing/2014/main" id="{C5EAD516-8D5F-5B46-9B10-00C13AF7FD05}"/>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7448715" y="3360766"/>
            <a:ext cx="1044435" cy="250847"/>
          </a:xfrm>
          <a:prstGeom prst="rect">
            <a:avLst/>
          </a:prstGeom>
        </p:spPr>
      </p:pic>
      <p:sp>
        <p:nvSpPr>
          <p:cNvPr id="35" name="TextBox 34">
            <a:extLst>
              <a:ext uri="{FF2B5EF4-FFF2-40B4-BE49-F238E27FC236}">
                <a16:creationId xmlns="" xmlns:a16="http://schemas.microsoft.com/office/drawing/2014/main" id="{A33A2B3A-B662-6B4C-A009-D4DD8EC62D7F}"/>
              </a:ext>
            </a:extLst>
          </p:cNvPr>
          <p:cNvSpPr txBox="1"/>
          <p:nvPr/>
        </p:nvSpPr>
        <p:spPr>
          <a:xfrm>
            <a:off x="4260669" y="1622319"/>
            <a:ext cx="2810656" cy="676360"/>
          </a:xfrm>
          <a:prstGeom prst="rect">
            <a:avLst/>
          </a:prstGeom>
          <a:noFill/>
        </p:spPr>
        <p:txBody>
          <a:bodyPr wrap="square" lIns="0" tIns="0" rIns="0" bIns="0" rtlCol="0">
            <a:noAutofit/>
          </a:bodyPr>
          <a:lstStyle/>
          <a:p>
            <a:pPr algn="ctr">
              <a:lnSpc>
                <a:spcPct val="90000"/>
              </a:lnSpc>
            </a:pPr>
            <a:r>
              <a:rPr lang="en-US" b="1" i="1" dirty="0"/>
              <a:t>Data Science</a:t>
            </a:r>
          </a:p>
          <a:p>
            <a:pPr algn="ctr">
              <a:lnSpc>
                <a:spcPct val="90000"/>
              </a:lnSpc>
            </a:pPr>
            <a:r>
              <a:rPr lang="en-US" b="1" i="1" dirty="0"/>
              <a:t>AI / ML</a:t>
            </a:r>
          </a:p>
        </p:txBody>
      </p:sp>
      <p:pic>
        <p:nvPicPr>
          <p:cNvPr id="37" name="Picture 36">
            <a:extLst>
              <a:ext uri="{FF2B5EF4-FFF2-40B4-BE49-F238E27FC236}">
                <a16:creationId xmlns="" xmlns:a16="http://schemas.microsoft.com/office/drawing/2014/main" id="{C4D014C4-3CBE-0741-AA8A-FA30C2B3F870}"/>
              </a:ext>
            </a:extLst>
          </p:cNvPr>
          <p:cNvPicPr>
            <a:picLocks noChangeAspect="1"/>
          </p:cNvPicPr>
          <p:nvPr/>
        </p:nvPicPr>
        <p:blipFill>
          <a:blip r:embed="rId11"/>
          <a:stretch>
            <a:fillRect/>
          </a:stretch>
        </p:blipFill>
        <p:spPr>
          <a:xfrm>
            <a:off x="7074020" y="1458228"/>
            <a:ext cx="1047251" cy="243547"/>
          </a:xfrm>
          <a:prstGeom prst="rect">
            <a:avLst/>
          </a:prstGeom>
        </p:spPr>
      </p:pic>
      <p:pic>
        <p:nvPicPr>
          <p:cNvPr id="38" name="Picture 37">
            <a:extLst>
              <a:ext uri="{FF2B5EF4-FFF2-40B4-BE49-F238E27FC236}">
                <a16:creationId xmlns="" xmlns:a16="http://schemas.microsoft.com/office/drawing/2014/main" id="{793BD655-AA80-0B4A-BB08-8D3D7E0603E5}"/>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7648599" y="1963411"/>
            <a:ext cx="626522" cy="181691"/>
          </a:xfrm>
          <a:prstGeom prst="rect">
            <a:avLst/>
          </a:prstGeom>
        </p:spPr>
      </p:pic>
      <p:pic>
        <p:nvPicPr>
          <p:cNvPr id="39" name="Picture 38">
            <a:extLst>
              <a:ext uri="{FF2B5EF4-FFF2-40B4-BE49-F238E27FC236}">
                <a16:creationId xmlns="" xmlns:a16="http://schemas.microsoft.com/office/drawing/2014/main" id="{F58EDC9A-06E2-814B-9B3F-3FF1AD564172}"/>
              </a:ext>
            </a:extLst>
          </p:cNvPr>
          <p:cNvPicPr>
            <a:picLocks noChangeAspect="1"/>
          </p:cNvPicPr>
          <p:nvPr/>
        </p:nvPicPr>
        <p:blipFill rotWithShape="1">
          <a:blip r:embed="rId1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7719570" y="1705276"/>
            <a:ext cx="277693" cy="190839"/>
          </a:xfrm>
          <a:prstGeom prst="rect">
            <a:avLst/>
          </a:prstGeom>
        </p:spPr>
      </p:pic>
      <p:pic>
        <p:nvPicPr>
          <p:cNvPr id="40" name="Picture 39">
            <a:extLst>
              <a:ext uri="{FF2B5EF4-FFF2-40B4-BE49-F238E27FC236}">
                <a16:creationId xmlns="" xmlns:a16="http://schemas.microsoft.com/office/drawing/2014/main" id="{D8ADED3B-23CB-F646-938D-2AB0929C2449}"/>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7181275" y="1772137"/>
            <a:ext cx="422465" cy="243747"/>
          </a:xfrm>
          <a:prstGeom prst="rect">
            <a:avLst/>
          </a:prstGeom>
        </p:spPr>
      </p:pic>
    </p:spTree>
    <p:extLst>
      <p:ext uri="{BB962C8B-B14F-4D97-AF65-F5344CB8AC3E}">
        <p14:creationId xmlns:p14="http://schemas.microsoft.com/office/powerpoint/2010/main" val="1138316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7"/>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8"/>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9"/>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4"/>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5"/>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p:bldP spid="9" grpId="0"/>
      <p:bldP spid="24" grpId="0"/>
      <p:bldP spid="25" grpId="0"/>
      <p:bldP spid="3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3AA912A-1BEA-D947-9421-FBB5E2A6B82B}"/>
              </a:ext>
            </a:extLst>
          </p:cNvPr>
          <p:cNvSpPr>
            <a:spLocks noGrp="1"/>
          </p:cNvSpPr>
          <p:nvPr>
            <p:ph type="title"/>
          </p:nvPr>
        </p:nvSpPr>
        <p:spPr>
          <a:xfrm>
            <a:off x="386743" y="0"/>
            <a:ext cx="8227457" cy="639273"/>
          </a:xfrm>
        </p:spPr>
        <p:txBody>
          <a:bodyPr/>
          <a:lstStyle/>
          <a:p>
            <a:r>
              <a:rPr lang="en-US" dirty="0" smtClean="0"/>
              <a:t>In Customer Use Today</a:t>
            </a:r>
            <a:endParaRPr lang="en-US" dirty="0"/>
          </a:p>
        </p:txBody>
      </p:sp>
      <p:pic>
        <p:nvPicPr>
          <p:cNvPr id="4" name="Picture 3">
            <a:extLst>
              <a:ext uri="{FF2B5EF4-FFF2-40B4-BE49-F238E27FC236}">
                <a16:creationId xmlns="" xmlns:a16="http://schemas.microsoft.com/office/drawing/2014/main" id="{B9D88D65-C68E-C64B-9026-4E11FC5689F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44221" y="712626"/>
            <a:ext cx="5755348" cy="3240809"/>
          </a:xfrm>
          <a:prstGeom prst="rect">
            <a:avLst/>
          </a:prstGeom>
        </p:spPr>
      </p:pic>
      <p:sp>
        <p:nvSpPr>
          <p:cNvPr id="3" name="TextBox 2"/>
          <p:cNvSpPr txBox="1"/>
          <p:nvPr/>
        </p:nvSpPr>
        <p:spPr>
          <a:xfrm>
            <a:off x="1264025" y="4026788"/>
            <a:ext cx="6687670" cy="307777"/>
          </a:xfrm>
          <a:prstGeom prst="rect">
            <a:avLst/>
          </a:prstGeom>
          <a:noFill/>
        </p:spPr>
        <p:txBody>
          <a:bodyPr wrap="square" rtlCol="0">
            <a:spAutoFit/>
          </a:bodyPr>
          <a:lstStyle/>
          <a:p>
            <a:r>
              <a:rPr lang="en-US" sz="1400" dirty="0">
                <a:hlinkClick r:id="rId4"/>
              </a:rPr>
              <a:t>https://conferences.oreilly.com/strata/strata-ny-2017/public/schedule/detail/63255</a:t>
            </a:r>
            <a:endParaRPr lang="en-US" sz="1400" dirty="0"/>
          </a:p>
        </p:txBody>
      </p:sp>
    </p:spTree>
    <p:extLst>
      <p:ext uri="{BB962C8B-B14F-4D97-AF65-F5344CB8AC3E}">
        <p14:creationId xmlns:p14="http://schemas.microsoft.com/office/powerpoint/2010/main" val="1373838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653D3DD-BE73-B04E-9BAB-88563102754D}"/>
              </a:ext>
            </a:extLst>
          </p:cNvPr>
          <p:cNvSpPr>
            <a:spLocks noGrp="1"/>
          </p:cNvSpPr>
          <p:nvPr>
            <p:ph type="title"/>
          </p:nvPr>
        </p:nvSpPr>
        <p:spPr>
          <a:xfrm>
            <a:off x="457081" y="69790"/>
            <a:ext cx="8227457" cy="639273"/>
          </a:xfrm>
        </p:spPr>
        <p:txBody>
          <a:bodyPr/>
          <a:lstStyle/>
          <a:p>
            <a:r>
              <a:rPr lang="en-US" dirty="0"/>
              <a:t>Key Takeaways</a:t>
            </a:r>
          </a:p>
        </p:txBody>
      </p:sp>
      <p:sp>
        <p:nvSpPr>
          <p:cNvPr id="21" name="Content Placeholder 2">
            <a:extLst>
              <a:ext uri="{FF2B5EF4-FFF2-40B4-BE49-F238E27FC236}">
                <a16:creationId xmlns="" xmlns:a16="http://schemas.microsoft.com/office/drawing/2014/main" id="{DF16A2E5-B85C-0649-B1BF-6DD94DEA4576}"/>
              </a:ext>
            </a:extLst>
          </p:cNvPr>
          <p:cNvSpPr txBox="1">
            <a:spLocks/>
          </p:cNvSpPr>
          <p:nvPr/>
        </p:nvSpPr>
        <p:spPr bwMode="auto">
          <a:xfrm>
            <a:off x="457081" y="1028701"/>
            <a:ext cx="8506166" cy="2545556"/>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341313" indent="-341313" algn="l" defTabSz="455613" rtl="0" eaLnBrk="0" fontAlgn="base" hangingPunct="0">
              <a:spcBef>
                <a:spcPct val="20000"/>
              </a:spcBef>
              <a:spcAft>
                <a:spcPct val="0"/>
              </a:spcAft>
              <a:buFont typeface="Arial" charset="0"/>
              <a:buChar char="•"/>
              <a:defRPr sz="2800" kern="1200">
                <a:solidFill>
                  <a:srgbClr val="616161"/>
                </a:solidFill>
                <a:latin typeface="+mn-lt"/>
                <a:ea typeface="MS PGothic" panose="020B0600070205080204" pitchFamily="34" charset="-128"/>
                <a:cs typeface="Geneva" charset="0"/>
              </a:defRPr>
            </a:lvl1pPr>
            <a:lvl2pPr marL="741363" indent="-284163" algn="l" defTabSz="455613" rtl="0" eaLnBrk="0" fontAlgn="base" hangingPunct="0">
              <a:spcBef>
                <a:spcPct val="20000"/>
              </a:spcBef>
              <a:spcAft>
                <a:spcPct val="0"/>
              </a:spcAft>
              <a:buFont typeface="Arial" charset="0"/>
              <a:buChar char="–"/>
              <a:defRPr sz="2400" kern="1200">
                <a:solidFill>
                  <a:srgbClr val="616161"/>
                </a:solidFill>
                <a:latin typeface="+mn-lt"/>
                <a:ea typeface="Geneva" charset="0"/>
                <a:cs typeface="Geneva" charset="0"/>
              </a:defRPr>
            </a:lvl2pPr>
            <a:lvl3pPr marL="1141413" indent="-227013" algn="l" defTabSz="455613" rtl="0" eaLnBrk="0" fontAlgn="base" hangingPunct="0">
              <a:spcBef>
                <a:spcPct val="20000"/>
              </a:spcBef>
              <a:spcAft>
                <a:spcPct val="0"/>
              </a:spcAft>
              <a:buFont typeface="Arial" charset="0"/>
              <a:buChar char="•"/>
              <a:defRPr sz="2000" kern="1200">
                <a:solidFill>
                  <a:srgbClr val="616161"/>
                </a:solidFill>
                <a:latin typeface="+mn-lt"/>
                <a:ea typeface="Geneva" charset="0"/>
                <a:cs typeface="Geneva" charset="0"/>
              </a:defRPr>
            </a:lvl3pPr>
            <a:lvl4pPr marL="1598613" indent="-227013" algn="l" defTabSz="455613" rtl="0" eaLnBrk="0" fontAlgn="base" hangingPunct="0">
              <a:spcBef>
                <a:spcPct val="20000"/>
              </a:spcBef>
              <a:spcAft>
                <a:spcPct val="0"/>
              </a:spcAft>
              <a:buFont typeface="Arial" charset="0"/>
              <a:buChar char="–"/>
              <a:defRPr sz="2000" kern="1200">
                <a:solidFill>
                  <a:srgbClr val="616161"/>
                </a:solidFill>
                <a:latin typeface="+mn-lt"/>
                <a:ea typeface="Geneva" charset="0"/>
                <a:cs typeface="Geneva" charset="0"/>
              </a:defRPr>
            </a:lvl4pPr>
            <a:lvl5pPr marL="2055813" indent="-227013" algn="l" defTabSz="455613" rtl="0" eaLnBrk="0" fontAlgn="base" hangingPunct="0">
              <a:spcBef>
                <a:spcPct val="20000"/>
              </a:spcBef>
              <a:spcAft>
                <a:spcPct val="0"/>
              </a:spcAft>
              <a:buFont typeface="Arial" charset="0"/>
              <a:buChar char="»"/>
              <a:defRPr sz="2000" kern="1200">
                <a:solidFill>
                  <a:srgbClr val="616161"/>
                </a:solidFill>
                <a:latin typeface="+mn-lt"/>
                <a:ea typeface="Geneva" charset="0"/>
                <a:cs typeface="Geneva" charset="0"/>
              </a:defRPr>
            </a:lvl5pPr>
            <a:lvl6pPr marL="2513151" indent="-228462" algn="l" defTabSz="456947" rtl="0" eaLnBrk="1" latinLnBrk="0" hangingPunct="1">
              <a:spcBef>
                <a:spcPct val="20000"/>
              </a:spcBef>
              <a:buFont typeface="Arial"/>
              <a:buChar char="•"/>
              <a:defRPr sz="2000" kern="1200">
                <a:solidFill>
                  <a:schemeClr val="tx1"/>
                </a:solidFill>
                <a:latin typeface="+mn-lt"/>
                <a:ea typeface="+mn-ea"/>
                <a:cs typeface="+mn-cs"/>
              </a:defRPr>
            </a:lvl6pPr>
            <a:lvl7pPr marL="2970098" indent="-228462" algn="l" defTabSz="456947" rtl="0" eaLnBrk="1" latinLnBrk="0" hangingPunct="1">
              <a:spcBef>
                <a:spcPct val="20000"/>
              </a:spcBef>
              <a:buFont typeface="Arial"/>
              <a:buChar char="•"/>
              <a:defRPr sz="2000" kern="1200">
                <a:solidFill>
                  <a:schemeClr val="tx1"/>
                </a:solidFill>
                <a:latin typeface="+mn-lt"/>
                <a:ea typeface="+mn-ea"/>
                <a:cs typeface="+mn-cs"/>
              </a:defRPr>
            </a:lvl7pPr>
            <a:lvl8pPr marL="3427025" indent="-228462" algn="l" defTabSz="456947" rtl="0" eaLnBrk="1" latinLnBrk="0" hangingPunct="1">
              <a:spcBef>
                <a:spcPct val="20000"/>
              </a:spcBef>
              <a:buFont typeface="Arial"/>
              <a:buChar char="•"/>
              <a:defRPr sz="2000" kern="1200">
                <a:solidFill>
                  <a:schemeClr val="tx1"/>
                </a:solidFill>
                <a:latin typeface="+mn-lt"/>
                <a:ea typeface="+mn-ea"/>
                <a:cs typeface="+mn-cs"/>
              </a:defRPr>
            </a:lvl8pPr>
            <a:lvl9pPr marL="3883969" indent="-228462" algn="l" defTabSz="456947"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buClr>
                <a:srgbClr val="01A982"/>
              </a:buClr>
              <a:buFont typeface="Wingdings" pitchFamily="2" charset="2"/>
              <a:buChar char="§"/>
            </a:pPr>
            <a:r>
              <a:rPr lang="en-US" altLang="ja-JP" sz="1800" dirty="0">
                <a:solidFill>
                  <a:schemeClr val="tx1"/>
                </a:solidFill>
                <a:latin typeface="Calibri" charset="0"/>
                <a:ea typeface="MS PGothic" charset="0"/>
              </a:rPr>
              <a:t>Large-scale distributed data analytics and machine learning need new architectures</a:t>
            </a:r>
          </a:p>
          <a:p>
            <a:pPr>
              <a:spcBef>
                <a:spcPts val="0"/>
              </a:spcBef>
              <a:buClr>
                <a:srgbClr val="01A982"/>
              </a:buClr>
              <a:buFont typeface="Wingdings" pitchFamily="2" charset="2"/>
              <a:buChar char="§"/>
            </a:pPr>
            <a:endParaRPr lang="en-US" altLang="ja-JP" sz="1800" dirty="0">
              <a:solidFill>
                <a:schemeClr val="tx1"/>
              </a:solidFill>
              <a:latin typeface="Calibri" charset="0"/>
              <a:ea typeface="MS PGothic" charset="0"/>
            </a:endParaRPr>
          </a:p>
          <a:p>
            <a:pPr>
              <a:spcBef>
                <a:spcPts val="0"/>
              </a:spcBef>
              <a:buClr>
                <a:srgbClr val="01A982"/>
              </a:buClr>
              <a:buFont typeface="Wingdings" pitchFamily="2" charset="2"/>
              <a:buChar char="§"/>
            </a:pPr>
            <a:r>
              <a:rPr lang="en-US" sz="1800" dirty="0">
                <a:solidFill>
                  <a:schemeClr val="tx1"/>
                </a:solidFill>
                <a:latin typeface="Calibri" charset="0"/>
                <a:ea typeface="MS PGothic" charset="0"/>
              </a:rPr>
              <a:t>Requires new principles (e.g. isolated environments, elasticity, data management)</a:t>
            </a:r>
          </a:p>
          <a:p>
            <a:pPr>
              <a:spcBef>
                <a:spcPts val="0"/>
              </a:spcBef>
              <a:buClr>
                <a:srgbClr val="01A982"/>
              </a:buClr>
              <a:buFont typeface="Wingdings" pitchFamily="2" charset="2"/>
              <a:buChar char="§"/>
            </a:pPr>
            <a:endParaRPr lang="en-US" altLang="ja-JP" sz="1800" dirty="0">
              <a:solidFill>
                <a:schemeClr val="tx1"/>
              </a:solidFill>
              <a:latin typeface="Calibri" charset="0"/>
              <a:ea typeface="MS PGothic" charset="0"/>
            </a:endParaRPr>
          </a:p>
          <a:p>
            <a:pPr>
              <a:spcBef>
                <a:spcPts val="0"/>
              </a:spcBef>
              <a:buClr>
                <a:srgbClr val="01A982"/>
              </a:buClr>
              <a:buFont typeface="Wingdings" pitchFamily="2" charset="2"/>
              <a:buChar char="§"/>
            </a:pPr>
            <a:r>
              <a:rPr lang="en-US" sz="1800" dirty="0">
                <a:solidFill>
                  <a:schemeClr val="tx1"/>
                </a:solidFill>
                <a:latin typeface="Calibri" charset="0"/>
                <a:ea typeface="MS PGothic" charset="0"/>
              </a:rPr>
              <a:t>Containers and Kubernetes are essential for a new cloud-ready, agile architecture</a:t>
            </a:r>
          </a:p>
          <a:p>
            <a:pPr>
              <a:spcBef>
                <a:spcPts val="0"/>
              </a:spcBef>
              <a:buClr>
                <a:srgbClr val="01A982"/>
              </a:buClr>
              <a:buFont typeface="Wingdings" pitchFamily="2" charset="2"/>
              <a:buChar char="§"/>
            </a:pPr>
            <a:endParaRPr lang="en-US" sz="1800" dirty="0">
              <a:solidFill>
                <a:schemeClr val="tx1"/>
              </a:solidFill>
              <a:latin typeface="Calibri" charset="0"/>
              <a:ea typeface="MS PGothic" charset="0"/>
            </a:endParaRPr>
          </a:p>
          <a:p>
            <a:pPr>
              <a:spcBef>
                <a:spcPts val="0"/>
              </a:spcBef>
              <a:buClr>
                <a:srgbClr val="01A982"/>
              </a:buClr>
              <a:buFont typeface="Wingdings" pitchFamily="2" charset="2"/>
              <a:buChar char="§"/>
            </a:pPr>
            <a:r>
              <a:rPr lang="en-US" sz="1800" dirty="0">
                <a:solidFill>
                  <a:schemeClr val="tx1"/>
                </a:solidFill>
                <a:latin typeface="Calibri" charset="0"/>
                <a:ea typeface="MS PGothic" charset="0"/>
              </a:rPr>
              <a:t>Solution must deploy ‘existing’ (non cloud native) apps and ‘newly’ minted K8s apps</a:t>
            </a:r>
          </a:p>
          <a:p>
            <a:pPr>
              <a:spcBef>
                <a:spcPts val="0"/>
              </a:spcBef>
              <a:buClr>
                <a:srgbClr val="01A982"/>
              </a:buClr>
              <a:buFont typeface="Wingdings" pitchFamily="2" charset="2"/>
              <a:buChar char="§"/>
            </a:pPr>
            <a:endParaRPr lang="en-US" sz="1800" dirty="0">
              <a:solidFill>
                <a:schemeClr val="tx1"/>
              </a:solidFill>
              <a:latin typeface="Calibri" charset="0"/>
              <a:ea typeface="MS PGothic" charset="0"/>
            </a:endParaRPr>
          </a:p>
          <a:p>
            <a:pPr>
              <a:spcBef>
                <a:spcPts val="0"/>
              </a:spcBef>
              <a:buClr>
                <a:srgbClr val="01A982"/>
              </a:buClr>
              <a:buFont typeface="Wingdings" pitchFamily="2" charset="2"/>
              <a:buChar char="§"/>
            </a:pPr>
            <a:r>
              <a:rPr lang="en-US" sz="1800" dirty="0">
                <a:solidFill>
                  <a:schemeClr val="tx1"/>
                </a:solidFill>
                <a:latin typeface="Calibri" charset="0"/>
                <a:ea typeface="MS PGothic" charset="0"/>
              </a:rPr>
              <a:t>HPE’s </a:t>
            </a:r>
            <a:r>
              <a:rPr lang="en-US" sz="1800" dirty="0" err="1">
                <a:solidFill>
                  <a:schemeClr val="tx1"/>
                </a:solidFill>
                <a:latin typeface="Calibri" charset="0"/>
                <a:ea typeface="MS PGothic" charset="0"/>
              </a:rPr>
              <a:t>BlueData</a:t>
            </a:r>
            <a:r>
              <a:rPr lang="en-US" sz="1800" dirty="0">
                <a:solidFill>
                  <a:schemeClr val="tx1"/>
                </a:solidFill>
                <a:latin typeface="Calibri" charset="0"/>
                <a:ea typeface="MS PGothic" charset="0"/>
              </a:rPr>
              <a:t> is a </a:t>
            </a:r>
            <a:r>
              <a:rPr lang="en-US" sz="1800" b="1" dirty="0">
                <a:solidFill>
                  <a:schemeClr val="tx1"/>
                </a:solidFill>
                <a:latin typeface="Calibri" charset="0"/>
                <a:ea typeface="MS PGothic" charset="0"/>
              </a:rPr>
              <a:t>certified container software platform </a:t>
            </a:r>
            <a:r>
              <a:rPr lang="en-US" sz="1800" dirty="0">
                <a:solidFill>
                  <a:schemeClr val="tx1"/>
                </a:solidFill>
                <a:latin typeface="Calibri" charset="0"/>
                <a:ea typeface="MS PGothic" charset="0"/>
              </a:rPr>
              <a:t>to deploy existing CDH/HDP distributions and AI / ML with path to deploy planned K8s services like Hive, Impala etc.</a:t>
            </a:r>
          </a:p>
        </p:txBody>
      </p:sp>
    </p:spTree>
    <p:extLst>
      <p:ext uri="{BB962C8B-B14F-4D97-AF65-F5344CB8AC3E}">
        <p14:creationId xmlns:p14="http://schemas.microsoft.com/office/powerpoint/2010/main" val="3504995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uiExpand="1" build="allAtOnce"/>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Content Placeholder 2"/>
          <p:cNvSpPr>
            <a:spLocks noGrp="1"/>
          </p:cNvSpPr>
          <p:nvPr>
            <p:ph idx="12"/>
          </p:nvPr>
        </p:nvSpPr>
        <p:spPr/>
        <p:txBody>
          <a:bodyPr/>
          <a:lstStyle/>
          <a:p>
            <a:pPr algn="ctr"/>
            <a:endParaRPr lang="en-US" sz="4800" dirty="0" smtClean="0"/>
          </a:p>
          <a:p>
            <a:pPr algn="ctr"/>
            <a:r>
              <a:rPr lang="en-US" sz="4800" dirty="0" smtClean="0"/>
              <a:t>Any Questions? </a:t>
            </a:r>
          </a:p>
          <a:p>
            <a:pPr algn="ctr"/>
            <a:r>
              <a:rPr lang="en-US" sz="4800" dirty="0"/>
              <a:t/>
            </a:r>
            <a:br>
              <a:rPr lang="en-US" sz="4800" dirty="0"/>
            </a:br>
            <a:endParaRPr lang="en-US" sz="4800" dirty="0" smtClean="0"/>
          </a:p>
        </p:txBody>
      </p:sp>
    </p:spTree>
    <p:extLst>
      <p:ext uri="{BB962C8B-B14F-4D97-AF65-F5344CB8AC3E}">
        <p14:creationId xmlns:p14="http://schemas.microsoft.com/office/powerpoint/2010/main" val="3473439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Content Placeholder 2"/>
          <p:cNvSpPr>
            <a:spLocks noGrp="1"/>
          </p:cNvSpPr>
          <p:nvPr>
            <p:ph idx="12"/>
          </p:nvPr>
        </p:nvSpPr>
        <p:spPr/>
        <p:txBody>
          <a:bodyPr/>
          <a:lstStyle/>
          <a:p>
            <a:pPr algn="ctr"/>
            <a:endParaRPr lang="en-US" sz="4800" dirty="0" smtClean="0"/>
          </a:p>
          <a:p>
            <a:pPr algn="ctr"/>
            <a:r>
              <a:rPr lang="en-US" sz="4800" dirty="0" smtClean="0"/>
              <a:t>What </a:t>
            </a:r>
            <a:r>
              <a:rPr lang="en-US" sz="4800" dirty="0"/>
              <a:t>is the Problem?</a:t>
            </a:r>
          </a:p>
        </p:txBody>
      </p:sp>
    </p:spTree>
    <p:extLst>
      <p:ext uri="{BB962C8B-B14F-4D97-AF65-F5344CB8AC3E}">
        <p14:creationId xmlns:p14="http://schemas.microsoft.com/office/powerpoint/2010/main" val="33583472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779622" y="1065119"/>
            <a:ext cx="3584759" cy="3100107"/>
          </a:xfrm>
          <a:prstGeom prst="rect">
            <a:avLst/>
          </a:prstGeom>
        </p:spPr>
      </p:pic>
      <p:sp>
        <p:nvSpPr>
          <p:cNvPr id="2" name="Title 1"/>
          <p:cNvSpPr>
            <a:spLocks noGrp="1"/>
          </p:cNvSpPr>
          <p:nvPr>
            <p:ph type="title"/>
          </p:nvPr>
        </p:nvSpPr>
        <p:spPr>
          <a:xfrm>
            <a:off x="457081" y="90957"/>
            <a:ext cx="8227457" cy="639273"/>
          </a:xfrm>
        </p:spPr>
        <p:txBody>
          <a:bodyPr/>
          <a:lstStyle/>
          <a:p>
            <a:r>
              <a:rPr lang="en-US" sz="3200" b="1" dirty="0">
                <a:latin typeface="Arial" panose="020B0604020202020204" pitchFamily="34" charset="0"/>
                <a:cs typeface="Arial" panose="020B0604020202020204" pitchFamily="34" charset="0"/>
              </a:rPr>
              <a:t>Challenges with Traditional Big Data / AI / ML Systems</a:t>
            </a:r>
          </a:p>
        </p:txBody>
      </p:sp>
      <p:grpSp>
        <p:nvGrpSpPr>
          <p:cNvPr id="15" name="Group 14"/>
          <p:cNvGrpSpPr/>
          <p:nvPr/>
        </p:nvGrpSpPr>
        <p:grpSpPr>
          <a:xfrm>
            <a:off x="1242585" y="1353276"/>
            <a:ext cx="2290987" cy="666924"/>
            <a:chOff x="1750210" y="1245696"/>
            <a:chExt cx="2290987" cy="666924"/>
          </a:xfrm>
        </p:grpSpPr>
        <p:sp>
          <p:nvSpPr>
            <p:cNvPr id="64" name="Content Placeholder 2"/>
            <p:cNvSpPr txBox="1">
              <a:spLocks/>
            </p:cNvSpPr>
            <p:nvPr/>
          </p:nvSpPr>
          <p:spPr bwMode="auto">
            <a:xfrm>
              <a:off x="1750210" y="1245696"/>
              <a:ext cx="1567180" cy="666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0" tIns="0" rIns="0" bIns="0" numCol="1" anchor="ctr" anchorCtr="0" compatLnSpc="1">
              <a:prstTxWarp prst="textNoShape">
                <a:avLst/>
              </a:prstTxWarp>
              <a:noAutofit/>
            </a:bodyPr>
            <a:lstStyle>
              <a:lvl1pPr marL="342798" indent="-342798" algn="l" rtl="0" eaLnBrk="0" fontAlgn="base" hangingPunct="0">
                <a:spcBef>
                  <a:spcPct val="50000"/>
                </a:spcBef>
                <a:spcAft>
                  <a:spcPct val="0"/>
                </a:spcAft>
                <a:buClr>
                  <a:schemeClr val="tx2"/>
                </a:buClr>
                <a:buFont typeface="Wingdings" pitchFamily="2" charset="2"/>
                <a:defRPr sz="2000">
                  <a:solidFill>
                    <a:schemeClr val="tx1"/>
                  </a:solidFill>
                  <a:latin typeface="+mn-lt"/>
                  <a:ea typeface="+mn-ea"/>
                  <a:cs typeface="+mn-cs"/>
                </a:defRPr>
              </a:lvl1pPr>
              <a:lvl2pPr marL="231706" indent="-231706" algn="l" rtl="0" eaLnBrk="0" fontAlgn="base" hangingPunct="0">
                <a:spcBef>
                  <a:spcPct val="50000"/>
                </a:spcBef>
                <a:spcAft>
                  <a:spcPct val="0"/>
                </a:spcAft>
                <a:buFont typeface="Wingdings" pitchFamily="2" charset="2"/>
                <a:buChar char=""/>
                <a:defRPr sz="2000">
                  <a:solidFill>
                    <a:schemeClr val="tx1"/>
                  </a:solidFill>
                  <a:latin typeface="+mn-lt"/>
                </a:defRPr>
              </a:lvl2pPr>
              <a:lvl3pPr marL="568155" indent="-333275" algn="l" rtl="0" eaLnBrk="0" fontAlgn="base" hangingPunct="0">
                <a:spcBef>
                  <a:spcPct val="50000"/>
                </a:spcBef>
                <a:spcAft>
                  <a:spcPct val="0"/>
                </a:spcAft>
                <a:buFont typeface="Arial" charset="0"/>
                <a:buChar char="–"/>
                <a:defRPr sz="2000">
                  <a:solidFill>
                    <a:schemeClr val="tx1"/>
                  </a:solidFill>
                  <a:latin typeface="+mn-lt"/>
                </a:defRPr>
              </a:lvl3pPr>
              <a:lvl4pPr marL="858580" indent="-290426" algn="l" rtl="0" eaLnBrk="0" fontAlgn="base" hangingPunct="0">
                <a:spcBef>
                  <a:spcPct val="50000"/>
                </a:spcBef>
                <a:spcAft>
                  <a:spcPct val="0"/>
                </a:spcAft>
                <a:buFont typeface="Wingdings" pitchFamily="2" charset="2"/>
                <a:buChar char=""/>
                <a:defRPr sz="2000">
                  <a:solidFill>
                    <a:schemeClr val="tx1"/>
                  </a:solidFill>
                  <a:latin typeface="+mn-lt"/>
                </a:defRPr>
              </a:lvl4pPr>
              <a:lvl5pPr marL="1204550" indent="-345972" algn="l" rtl="0" eaLnBrk="0" fontAlgn="base" hangingPunct="0">
                <a:spcBef>
                  <a:spcPct val="50000"/>
                </a:spcBef>
                <a:spcAft>
                  <a:spcPct val="0"/>
                </a:spcAft>
                <a:buFont typeface="Arial" charset="0"/>
                <a:buChar char="–"/>
                <a:defRPr sz="2000">
                  <a:solidFill>
                    <a:schemeClr val="tx1"/>
                  </a:solidFill>
                  <a:latin typeface="+mn-lt"/>
                </a:defRPr>
              </a:lvl5pPr>
              <a:lvl6pPr marL="1661615" indent="-345972" algn="l" rtl="0" fontAlgn="base">
                <a:spcBef>
                  <a:spcPct val="50000"/>
                </a:spcBef>
                <a:spcAft>
                  <a:spcPct val="0"/>
                </a:spcAft>
                <a:buFont typeface="Arial" charset="0"/>
                <a:buChar char="–"/>
                <a:defRPr sz="2000">
                  <a:solidFill>
                    <a:schemeClr val="tx1"/>
                  </a:solidFill>
                  <a:latin typeface="+mn-lt"/>
                </a:defRPr>
              </a:lvl6pPr>
              <a:lvl7pPr marL="2118677" indent="-345972" algn="l" rtl="0" fontAlgn="base">
                <a:spcBef>
                  <a:spcPct val="50000"/>
                </a:spcBef>
                <a:spcAft>
                  <a:spcPct val="0"/>
                </a:spcAft>
                <a:buFont typeface="Arial" charset="0"/>
                <a:buChar char="–"/>
                <a:defRPr sz="2000">
                  <a:solidFill>
                    <a:schemeClr val="tx1"/>
                  </a:solidFill>
                  <a:latin typeface="+mn-lt"/>
                </a:defRPr>
              </a:lvl7pPr>
              <a:lvl8pPr marL="2575741" indent="-345972" algn="l" rtl="0" fontAlgn="base">
                <a:spcBef>
                  <a:spcPct val="50000"/>
                </a:spcBef>
                <a:spcAft>
                  <a:spcPct val="0"/>
                </a:spcAft>
                <a:buFont typeface="Arial" charset="0"/>
                <a:buChar char="–"/>
                <a:defRPr sz="2000">
                  <a:solidFill>
                    <a:schemeClr val="tx1"/>
                  </a:solidFill>
                  <a:latin typeface="+mn-lt"/>
                </a:defRPr>
              </a:lvl8pPr>
              <a:lvl9pPr marL="3032803" indent="-345972" algn="l" rtl="0" fontAlgn="base">
                <a:spcBef>
                  <a:spcPct val="50000"/>
                </a:spcBef>
                <a:spcAft>
                  <a:spcPct val="0"/>
                </a:spcAft>
                <a:buFont typeface="Arial" charset="0"/>
                <a:buChar char="–"/>
                <a:defRPr sz="2000">
                  <a:solidFill>
                    <a:schemeClr val="tx1"/>
                  </a:solidFill>
                  <a:latin typeface="+mn-lt"/>
                </a:defRPr>
              </a:lvl9pPr>
            </a:lstStyle>
            <a:p>
              <a:pPr marL="0" indent="0" algn="r" defTabSz="914378">
                <a:spcBef>
                  <a:spcPts val="0"/>
                </a:spcBef>
                <a:spcAft>
                  <a:spcPts val="300"/>
                </a:spcAft>
                <a:buClr>
                  <a:schemeClr val="bg2"/>
                </a:buClr>
              </a:pPr>
              <a:r>
                <a:rPr lang="en-US" sz="1400" kern="0" dirty="0"/>
                <a:t>Time to provision new environments</a:t>
              </a:r>
            </a:p>
          </p:txBody>
        </p:sp>
        <p:grpSp>
          <p:nvGrpSpPr>
            <p:cNvPr id="129" name="Group 128"/>
            <p:cNvGrpSpPr/>
            <p:nvPr/>
          </p:nvGrpSpPr>
          <p:grpSpPr>
            <a:xfrm>
              <a:off x="3474720" y="1296825"/>
              <a:ext cx="566477" cy="564666"/>
              <a:chOff x="274319" y="1289205"/>
              <a:chExt cx="566477" cy="564666"/>
            </a:xfrm>
          </p:grpSpPr>
          <p:sp>
            <p:nvSpPr>
              <p:cNvPr id="65" name="Oval 5"/>
              <p:cNvSpPr>
                <a:spLocks noChangeArrowheads="1"/>
              </p:cNvSpPr>
              <p:nvPr/>
            </p:nvSpPr>
            <p:spPr bwMode="auto">
              <a:xfrm>
                <a:off x="274319" y="1289205"/>
                <a:ext cx="566477" cy="564666"/>
              </a:xfrm>
              <a:prstGeom prst="ellipse">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sz="4000" dirty="0"/>
              </a:p>
            </p:txBody>
          </p:sp>
          <p:grpSp>
            <p:nvGrpSpPr>
              <p:cNvPr id="125" name="Group 124"/>
              <p:cNvGrpSpPr/>
              <p:nvPr/>
            </p:nvGrpSpPr>
            <p:grpSpPr>
              <a:xfrm>
                <a:off x="407718" y="1424766"/>
                <a:ext cx="299678" cy="293544"/>
                <a:chOff x="-14406563" y="-1506538"/>
                <a:chExt cx="1008062" cy="987426"/>
              </a:xfrm>
            </p:grpSpPr>
            <p:sp>
              <p:nvSpPr>
                <p:cNvPr id="16" name="Freeform 5"/>
                <p:cNvSpPr>
                  <a:spLocks/>
                </p:cNvSpPr>
                <p:nvPr/>
              </p:nvSpPr>
              <p:spPr bwMode="auto">
                <a:xfrm>
                  <a:off x="-13695363" y="-1392238"/>
                  <a:ext cx="80962" cy="119063"/>
                </a:xfrm>
                <a:custGeom>
                  <a:avLst/>
                  <a:gdLst>
                    <a:gd name="T0" fmla="*/ 0 w 51"/>
                    <a:gd name="T1" fmla="*/ 75 h 75"/>
                    <a:gd name="T2" fmla="*/ 0 w 51"/>
                    <a:gd name="T3" fmla="*/ 0 h 75"/>
                    <a:gd name="T4" fmla="*/ 51 w 51"/>
                    <a:gd name="T5" fmla="*/ 0 h 75"/>
                  </a:gdLst>
                  <a:ahLst/>
                  <a:cxnLst>
                    <a:cxn ang="0">
                      <a:pos x="T0" y="T1"/>
                    </a:cxn>
                    <a:cxn ang="0">
                      <a:pos x="T2" y="T3"/>
                    </a:cxn>
                    <a:cxn ang="0">
                      <a:pos x="T4" y="T5"/>
                    </a:cxn>
                  </a:cxnLst>
                  <a:rect l="0" t="0" r="r" b="b"/>
                  <a:pathLst>
                    <a:path w="51" h="75">
                      <a:moveTo>
                        <a:pt x="0" y="75"/>
                      </a:moveTo>
                      <a:lnTo>
                        <a:pt x="0" y="0"/>
                      </a:lnTo>
                      <a:lnTo>
                        <a:pt x="51" y="0"/>
                      </a:lnTo>
                    </a:path>
                  </a:pathLst>
                </a:custGeom>
                <a:noFill/>
                <a:ln w="9525" cap="rnd">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4000" dirty="0"/>
                </a:p>
              </p:txBody>
            </p:sp>
            <p:sp>
              <p:nvSpPr>
                <p:cNvPr id="17" name="Freeform 6"/>
                <p:cNvSpPr>
                  <a:spLocks/>
                </p:cNvSpPr>
                <p:nvPr/>
              </p:nvSpPr>
              <p:spPr bwMode="auto">
                <a:xfrm>
                  <a:off x="-13695363" y="-1506538"/>
                  <a:ext cx="157162" cy="550863"/>
                </a:xfrm>
                <a:custGeom>
                  <a:avLst/>
                  <a:gdLst>
                    <a:gd name="T0" fmla="*/ 99 w 99"/>
                    <a:gd name="T1" fmla="*/ 347 h 347"/>
                    <a:gd name="T2" fmla="*/ 99 w 99"/>
                    <a:gd name="T3" fmla="*/ 72 h 347"/>
                    <a:gd name="T4" fmla="*/ 0 w 99"/>
                    <a:gd name="T5" fmla="*/ 72 h 347"/>
                    <a:gd name="T6" fmla="*/ 0 w 99"/>
                    <a:gd name="T7" fmla="*/ 0 h 347"/>
                  </a:gdLst>
                  <a:ahLst/>
                  <a:cxnLst>
                    <a:cxn ang="0">
                      <a:pos x="T0" y="T1"/>
                    </a:cxn>
                    <a:cxn ang="0">
                      <a:pos x="T2" y="T3"/>
                    </a:cxn>
                    <a:cxn ang="0">
                      <a:pos x="T4" y="T5"/>
                    </a:cxn>
                    <a:cxn ang="0">
                      <a:pos x="T6" y="T7"/>
                    </a:cxn>
                  </a:cxnLst>
                  <a:rect l="0" t="0" r="r" b="b"/>
                  <a:pathLst>
                    <a:path w="99" h="347">
                      <a:moveTo>
                        <a:pt x="99" y="347"/>
                      </a:moveTo>
                      <a:lnTo>
                        <a:pt x="99" y="72"/>
                      </a:lnTo>
                      <a:lnTo>
                        <a:pt x="0" y="72"/>
                      </a:lnTo>
                      <a:lnTo>
                        <a:pt x="0" y="0"/>
                      </a:lnTo>
                    </a:path>
                  </a:pathLst>
                </a:custGeom>
                <a:noFill/>
                <a:ln w="9525" cap="rnd">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4000" dirty="0"/>
                </a:p>
              </p:txBody>
            </p:sp>
            <p:sp>
              <p:nvSpPr>
                <p:cNvPr id="18" name="Freeform 7"/>
                <p:cNvSpPr>
                  <a:spLocks/>
                </p:cNvSpPr>
                <p:nvPr/>
              </p:nvSpPr>
              <p:spPr bwMode="auto">
                <a:xfrm>
                  <a:off x="-14406563" y="-1392238"/>
                  <a:ext cx="588962" cy="754063"/>
                </a:xfrm>
                <a:custGeom>
                  <a:avLst/>
                  <a:gdLst>
                    <a:gd name="T0" fmla="*/ 101 w 371"/>
                    <a:gd name="T1" fmla="*/ 0 h 475"/>
                    <a:gd name="T2" fmla="*/ 0 w 371"/>
                    <a:gd name="T3" fmla="*/ 0 h 475"/>
                    <a:gd name="T4" fmla="*/ 0 w 371"/>
                    <a:gd name="T5" fmla="*/ 475 h 475"/>
                    <a:gd name="T6" fmla="*/ 371 w 371"/>
                    <a:gd name="T7" fmla="*/ 475 h 475"/>
                  </a:gdLst>
                  <a:ahLst/>
                  <a:cxnLst>
                    <a:cxn ang="0">
                      <a:pos x="T0" y="T1"/>
                    </a:cxn>
                    <a:cxn ang="0">
                      <a:pos x="T2" y="T3"/>
                    </a:cxn>
                    <a:cxn ang="0">
                      <a:pos x="T4" y="T5"/>
                    </a:cxn>
                    <a:cxn ang="0">
                      <a:pos x="T6" y="T7"/>
                    </a:cxn>
                  </a:cxnLst>
                  <a:rect l="0" t="0" r="r" b="b"/>
                  <a:pathLst>
                    <a:path w="371" h="475">
                      <a:moveTo>
                        <a:pt x="101" y="0"/>
                      </a:moveTo>
                      <a:lnTo>
                        <a:pt x="0" y="0"/>
                      </a:lnTo>
                      <a:lnTo>
                        <a:pt x="0" y="475"/>
                      </a:lnTo>
                      <a:lnTo>
                        <a:pt x="371" y="475"/>
                      </a:lnTo>
                    </a:path>
                  </a:pathLst>
                </a:custGeom>
                <a:noFill/>
                <a:ln w="9525" cap="rnd">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4000" dirty="0"/>
                </a:p>
              </p:txBody>
            </p:sp>
            <p:sp>
              <p:nvSpPr>
                <p:cNvPr id="19" name="Line 8"/>
                <p:cNvSpPr>
                  <a:spLocks noChangeShapeType="1"/>
                </p:cNvSpPr>
                <p:nvPr/>
              </p:nvSpPr>
              <p:spPr bwMode="auto">
                <a:xfrm>
                  <a:off x="-14170025" y="-1387475"/>
                  <a:ext cx="0" cy="0"/>
                </a:xfrm>
                <a:prstGeom prst="line">
                  <a:avLst/>
                </a:prstGeom>
                <a:noFill/>
                <a:ln w="9525" cap="rnd">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4000" dirty="0"/>
                </a:p>
              </p:txBody>
            </p:sp>
            <p:sp>
              <p:nvSpPr>
                <p:cNvPr id="78" name="Line 9"/>
                <p:cNvSpPr>
                  <a:spLocks noChangeShapeType="1"/>
                </p:cNvSpPr>
                <p:nvPr/>
              </p:nvSpPr>
              <p:spPr bwMode="auto">
                <a:xfrm flipV="1">
                  <a:off x="-14246225" y="-1506538"/>
                  <a:ext cx="0" cy="233363"/>
                </a:xfrm>
                <a:prstGeom prst="line">
                  <a:avLst/>
                </a:prstGeom>
                <a:noFill/>
                <a:ln w="9525" cap="rnd">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4000" dirty="0"/>
                </a:p>
              </p:txBody>
            </p:sp>
            <p:sp>
              <p:nvSpPr>
                <p:cNvPr id="79" name="Line 10"/>
                <p:cNvSpPr>
                  <a:spLocks noChangeShapeType="1"/>
                </p:cNvSpPr>
                <p:nvPr/>
              </p:nvSpPr>
              <p:spPr bwMode="auto">
                <a:xfrm flipH="1">
                  <a:off x="-14246225" y="-1387475"/>
                  <a:ext cx="550862" cy="0"/>
                </a:xfrm>
                <a:prstGeom prst="line">
                  <a:avLst/>
                </a:prstGeom>
                <a:noFill/>
                <a:ln w="9525" cap="rnd">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4000" dirty="0"/>
                </a:p>
              </p:txBody>
            </p:sp>
            <p:sp>
              <p:nvSpPr>
                <p:cNvPr id="80" name="Freeform 11"/>
                <p:cNvSpPr>
                  <a:spLocks/>
                </p:cNvSpPr>
                <p:nvPr/>
              </p:nvSpPr>
              <p:spPr bwMode="auto">
                <a:xfrm>
                  <a:off x="-13885863" y="-1006475"/>
                  <a:ext cx="487362" cy="487363"/>
                </a:xfrm>
                <a:custGeom>
                  <a:avLst/>
                  <a:gdLst>
                    <a:gd name="T0" fmla="*/ 107 w 115"/>
                    <a:gd name="T1" fmla="*/ 46 h 115"/>
                    <a:gd name="T2" fmla="*/ 46 w 115"/>
                    <a:gd name="T3" fmla="*/ 107 h 115"/>
                    <a:gd name="T4" fmla="*/ 8 w 115"/>
                    <a:gd name="T5" fmla="*/ 69 h 115"/>
                    <a:gd name="T6" fmla="*/ 69 w 115"/>
                    <a:gd name="T7" fmla="*/ 8 h 115"/>
                    <a:gd name="T8" fmla="*/ 107 w 115"/>
                    <a:gd name="T9" fmla="*/ 46 h 115"/>
                  </a:gdLst>
                  <a:ahLst/>
                  <a:cxnLst>
                    <a:cxn ang="0">
                      <a:pos x="T0" y="T1"/>
                    </a:cxn>
                    <a:cxn ang="0">
                      <a:pos x="T2" y="T3"/>
                    </a:cxn>
                    <a:cxn ang="0">
                      <a:pos x="T4" y="T5"/>
                    </a:cxn>
                    <a:cxn ang="0">
                      <a:pos x="T6" y="T7"/>
                    </a:cxn>
                    <a:cxn ang="0">
                      <a:pos x="T8" y="T9"/>
                    </a:cxn>
                  </a:cxnLst>
                  <a:rect l="0" t="0" r="r" b="b"/>
                  <a:pathLst>
                    <a:path w="115" h="115">
                      <a:moveTo>
                        <a:pt x="107" y="46"/>
                      </a:moveTo>
                      <a:cubicBezTo>
                        <a:pt x="115" y="83"/>
                        <a:pt x="83" y="115"/>
                        <a:pt x="46" y="107"/>
                      </a:cubicBezTo>
                      <a:cubicBezTo>
                        <a:pt x="27" y="103"/>
                        <a:pt x="12" y="88"/>
                        <a:pt x="8" y="69"/>
                      </a:cubicBezTo>
                      <a:cubicBezTo>
                        <a:pt x="0" y="32"/>
                        <a:pt x="32" y="0"/>
                        <a:pt x="69" y="8"/>
                      </a:cubicBezTo>
                      <a:cubicBezTo>
                        <a:pt x="88" y="12"/>
                        <a:pt x="103" y="27"/>
                        <a:pt x="107" y="46"/>
                      </a:cubicBezTo>
                      <a:close/>
                    </a:path>
                  </a:pathLst>
                </a:custGeom>
                <a:noFill/>
                <a:ln w="9525" cap="rnd">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4000" dirty="0"/>
                </a:p>
              </p:txBody>
            </p:sp>
            <p:sp>
              <p:nvSpPr>
                <p:cNvPr id="81" name="Freeform 12"/>
                <p:cNvSpPr>
                  <a:spLocks/>
                </p:cNvSpPr>
                <p:nvPr/>
              </p:nvSpPr>
              <p:spPr bwMode="auto">
                <a:xfrm>
                  <a:off x="-13682663" y="-882650"/>
                  <a:ext cx="80962" cy="241300"/>
                </a:xfrm>
                <a:custGeom>
                  <a:avLst/>
                  <a:gdLst>
                    <a:gd name="T0" fmla="*/ 51 w 51"/>
                    <a:gd name="T1" fmla="*/ 0 h 152"/>
                    <a:gd name="T2" fmla="*/ 51 w 51"/>
                    <a:gd name="T3" fmla="*/ 101 h 152"/>
                    <a:gd name="T4" fmla="*/ 0 w 51"/>
                    <a:gd name="T5" fmla="*/ 152 h 152"/>
                  </a:gdLst>
                  <a:ahLst/>
                  <a:cxnLst>
                    <a:cxn ang="0">
                      <a:pos x="T0" y="T1"/>
                    </a:cxn>
                    <a:cxn ang="0">
                      <a:pos x="T2" y="T3"/>
                    </a:cxn>
                    <a:cxn ang="0">
                      <a:pos x="T4" y="T5"/>
                    </a:cxn>
                  </a:cxnLst>
                  <a:rect l="0" t="0" r="r" b="b"/>
                  <a:pathLst>
                    <a:path w="51" h="152">
                      <a:moveTo>
                        <a:pt x="51" y="0"/>
                      </a:moveTo>
                      <a:lnTo>
                        <a:pt x="51" y="101"/>
                      </a:lnTo>
                      <a:lnTo>
                        <a:pt x="0" y="152"/>
                      </a:lnTo>
                    </a:path>
                  </a:pathLst>
                </a:custGeom>
                <a:noFill/>
                <a:ln w="9525" cap="rnd">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4000" dirty="0"/>
                </a:p>
              </p:txBody>
            </p:sp>
            <p:sp>
              <p:nvSpPr>
                <p:cNvPr id="82" name="Line 13"/>
                <p:cNvSpPr>
                  <a:spLocks noChangeShapeType="1"/>
                </p:cNvSpPr>
                <p:nvPr/>
              </p:nvSpPr>
              <p:spPr bwMode="auto">
                <a:xfrm>
                  <a:off x="-14284325" y="-1166813"/>
                  <a:ext cx="101600" cy="0"/>
                </a:xfrm>
                <a:prstGeom prst="line">
                  <a:avLst/>
                </a:prstGeom>
                <a:noFill/>
                <a:ln w="9525" cap="rnd">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4000" dirty="0"/>
                </a:p>
              </p:txBody>
            </p:sp>
            <p:sp>
              <p:nvSpPr>
                <p:cNvPr id="83" name="Line 14"/>
                <p:cNvSpPr>
                  <a:spLocks noChangeShapeType="1"/>
                </p:cNvSpPr>
                <p:nvPr/>
              </p:nvSpPr>
              <p:spPr bwMode="auto">
                <a:xfrm>
                  <a:off x="-14109700" y="-1166813"/>
                  <a:ext cx="96837" cy="0"/>
                </a:xfrm>
                <a:prstGeom prst="line">
                  <a:avLst/>
                </a:prstGeom>
                <a:noFill/>
                <a:ln w="9525" cap="rnd">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4000" dirty="0"/>
                </a:p>
              </p:txBody>
            </p:sp>
            <p:sp>
              <p:nvSpPr>
                <p:cNvPr id="84" name="Line 15"/>
                <p:cNvSpPr>
                  <a:spLocks noChangeShapeType="1"/>
                </p:cNvSpPr>
                <p:nvPr/>
              </p:nvSpPr>
              <p:spPr bwMode="auto">
                <a:xfrm>
                  <a:off x="-13941425" y="-1166813"/>
                  <a:ext cx="101600" cy="0"/>
                </a:xfrm>
                <a:prstGeom prst="line">
                  <a:avLst/>
                </a:prstGeom>
                <a:noFill/>
                <a:ln w="9525" cap="rnd">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4000" dirty="0"/>
                </a:p>
              </p:txBody>
            </p:sp>
            <p:sp>
              <p:nvSpPr>
                <p:cNvPr id="85" name="Line 16"/>
                <p:cNvSpPr>
                  <a:spLocks noChangeShapeType="1"/>
                </p:cNvSpPr>
                <p:nvPr/>
              </p:nvSpPr>
              <p:spPr bwMode="auto">
                <a:xfrm>
                  <a:off x="-14284325" y="-1069975"/>
                  <a:ext cx="101600" cy="0"/>
                </a:xfrm>
                <a:prstGeom prst="line">
                  <a:avLst/>
                </a:prstGeom>
                <a:noFill/>
                <a:ln w="9525" cap="rnd">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4000" dirty="0"/>
                </a:p>
              </p:txBody>
            </p:sp>
            <p:sp>
              <p:nvSpPr>
                <p:cNvPr id="86" name="Line 17"/>
                <p:cNvSpPr>
                  <a:spLocks noChangeShapeType="1"/>
                </p:cNvSpPr>
                <p:nvPr/>
              </p:nvSpPr>
              <p:spPr bwMode="auto">
                <a:xfrm>
                  <a:off x="-14109700" y="-1069975"/>
                  <a:ext cx="96837" cy="0"/>
                </a:xfrm>
                <a:prstGeom prst="line">
                  <a:avLst/>
                </a:prstGeom>
                <a:noFill/>
                <a:ln w="9525" cap="rnd">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4000" dirty="0"/>
                </a:p>
              </p:txBody>
            </p:sp>
            <p:sp>
              <p:nvSpPr>
                <p:cNvPr id="87" name="Line 18"/>
                <p:cNvSpPr>
                  <a:spLocks noChangeShapeType="1"/>
                </p:cNvSpPr>
                <p:nvPr/>
              </p:nvSpPr>
              <p:spPr bwMode="auto">
                <a:xfrm>
                  <a:off x="-13941425" y="-1069975"/>
                  <a:ext cx="101600" cy="0"/>
                </a:xfrm>
                <a:prstGeom prst="line">
                  <a:avLst/>
                </a:prstGeom>
                <a:noFill/>
                <a:ln w="9525" cap="rnd">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4000" dirty="0"/>
                </a:p>
              </p:txBody>
            </p:sp>
            <p:sp>
              <p:nvSpPr>
                <p:cNvPr id="88" name="Line 19"/>
                <p:cNvSpPr>
                  <a:spLocks noChangeShapeType="1"/>
                </p:cNvSpPr>
                <p:nvPr/>
              </p:nvSpPr>
              <p:spPr bwMode="auto">
                <a:xfrm>
                  <a:off x="-14284325" y="-976313"/>
                  <a:ext cx="101600" cy="0"/>
                </a:xfrm>
                <a:prstGeom prst="line">
                  <a:avLst/>
                </a:prstGeom>
                <a:noFill/>
                <a:ln w="9525" cap="rnd">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4000" dirty="0"/>
                </a:p>
              </p:txBody>
            </p:sp>
            <p:sp>
              <p:nvSpPr>
                <p:cNvPr id="89" name="Line 20"/>
                <p:cNvSpPr>
                  <a:spLocks noChangeShapeType="1"/>
                </p:cNvSpPr>
                <p:nvPr/>
              </p:nvSpPr>
              <p:spPr bwMode="auto">
                <a:xfrm>
                  <a:off x="-14109700" y="-976313"/>
                  <a:ext cx="96837" cy="0"/>
                </a:xfrm>
                <a:prstGeom prst="line">
                  <a:avLst/>
                </a:prstGeom>
                <a:noFill/>
                <a:ln w="9525" cap="rnd">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4000" dirty="0"/>
                </a:p>
              </p:txBody>
            </p:sp>
            <p:sp>
              <p:nvSpPr>
                <p:cNvPr id="90" name="Line 21"/>
                <p:cNvSpPr>
                  <a:spLocks noChangeShapeType="1"/>
                </p:cNvSpPr>
                <p:nvPr/>
              </p:nvSpPr>
              <p:spPr bwMode="auto">
                <a:xfrm>
                  <a:off x="-13941425" y="-976313"/>
                  <a:ext cx="101600" cy="0"/>
                </a:xfrm>
                <a:prstGeom prst="line">
                  <a:avLst/>
                </a:prstGeom>
                <a:noFill/>
                <a:ln w="9525" cap="rnd">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4000" dirty="0"/>
                </a:p>
              </p:txBody>
            </p:sp>
            <p:sp>
              <p:nvSpPr>
                <p:cNvPr id="91" name="Line 22"/>
                <p:cNvSpPr>
                  <a:spLocks noChangeShapeType="1"/>
                </p:cNvSpPr>
                <p:nvPr/>
              </p:nvSpPr>
              <p:spPr bwMode="auto">
                <a:xfrm>
                  <a:off x="-14284325" y="-882650"/>
                  <a:ext cx="101600" cy="0"/>
                </a:xfrm>
                <a:prstGeom prst="line">
                  <a:avLst/>
                </a:prstGeom>
                <a:noFill/>
                <a:ln w="9525" cap="rnd">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4000" dirty="0"/>
                </a:p>
              </p:txBody>
            </p:sp>
            <p:sp>
              <p:nvSpPr>
                <p:cNvPr id="92" name="Line 23"/>
                <p:cNvSpPr>
                  <a:spLocks noChangeShapeType="1"/>
                </p:cNvSpPr>
                <p:nvPr/>
              </p:nvSpPr>
              <p:spPr bwMode="auto">
                <a:xfrm>
                  <a:off x="-14109700" y="-882650"/>
                  <a:ext cx="96837" cy="0"/>
                </a:xfrm>
                <a:prstGeom prst="line">
                  <a:avLst/>
                </a:prstGeom>
                <a:noFill/>
                <a:ln w="9525" cap="rnd">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4000" dirty="0"/>
                </a:p>
              </p:txBody>
            </p:sp>
          </p:grpSp>
        </p:grpSp>
      </p:grpSp>
      <p:grpSp>
        <p:nvGrpSpPr>
          <p:cNvPr id="13" name="Group 12"/>
          <p:cNvGrpSpPr/>
          <p:nvPr/>
        </p:nvGrpSpPr>
        <p:grpSpPr>
          <a:xfrm>
            <a:off x="348580" y="2525718"/>
            <a:ext cx="2717707" cy="666924"/>
            <a:chOff x="1323490" y="2414026"/>
            <a:chExt cx="2717707" cy="666924"/>
          </a:xfrm>
        </p:grpSpPr>
        <p:sp>
          <p:nvSpPr>
            <p:cNvPr id="70" name="Content Placeholder 2"/>
            <p:cNvSpPr txBox="1">
              <a:spLocks/>
            </p:cNvSpPr>
            <p:nvPr/>
          </p:nvSpPr>
          <p:spPr bwMode="auto">
            <a:xfrm>
              <a:off x="1323490" y="2414026"/>
              <a:ext cx="1993900" cy="666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0" tIns="0" rIns="0" bIns="0" numCol="1" anchor="ctr" anchorCtr="0" compatLnSpc="1">
              <a:prstTxWarp prst="textNoShape">
                <a:avLst/>
              </a:prstTxWarp>
              <a:noAutofit/>
            </a:bodyPr>
            <a:lstStyle>
              <a:lvl1pPr marL="342798" indent="-342798" algn="l" rtl="0" eaLnBrk="0" fontAlgn="base" hangingPunct="0">
                <a:spcBef>
                  <a:spcPct val="50000"/>
                </a:spcBef>
                <a:spcAft>
                  <a:spcPct val="0"/>
                </a:spcAft>
                <a:buClr>
                  <a:schemeClr val="tx2"/>
                </a:buClr>
                <a:buFont typeface="Wingdings" pitchFamily="2" charset="2"/>
                <a:defRPr sz="2000">
                  <a:solidFill>
                    <a:schemeClr val="tx1"/>
                  </a:solidFill>
                  <a:latin typeface="+mn-lt"/>
                  <a:ea typeface="+mn-ea"/>
                  <a:cs typeface="+mn-cs"/>
                </a:defRPr>
              </a:lvl1pPr>
              <a:lvl2pPr marL="231706" indent="-231706" algn="l" rtl="0" eaLnBrk="0" fontAlgn="base" hangingPunct="0">
                <a:spcBef>
                  <a:spcPct val="50000"/>
                </a:spcBef>
                <a:spcAft>
                  <a:spcPct val="0"/>
                </a:spcAft>
                <a:buFont typeface="Wingdings" pitchFamily="2" charset="2"/>
                <a:buChar char=""/>
                <a:defRPr sz="2000">
                  <a:solidFill>
                    <a:schemeClr val="tx1"/>
                  </a:solidFill>
                  <a:latin typeface="+mn-lt"/>
                </a:defRPr>
              </a:lvl2pPr>
              <a:lvl3pPr marL="568155" indent="-333275" algn="l" rtl="0" eaLnBrk="0" fontAlgn="base" hangingPunct="0">
                <a:spcBef>
                  <a:spcPct val="50000"/>
                </a:spcBef>
                <a:spcAft>
                  <a:spcPct val="0"/>
                </a:spcAft>
                <a:buFont typeface="Arial" charset="0"/>
                <a:buChar char="–"/>
                <a:defRPr sz="2000">
                  <a:solidFill>
                    <a:schemeClr val="tx1"/>
                  </a:solidFill>
                  <a:latin typeface="+mn-lt"/>
                </a:defRPr>
              </a:lvl3pPr>
              <a:lvl4pPr marL="858580" indent="-290426" algn="l" rtl="0" eaLnBrk="0" fontAlgn="base" hangingPunct="0">
                <a:spcBef>
                  <a:spcPct val="50000"/>
                </a:spcBef>
                <a:spcAft>
                  <a:spcPct val="0"/>
                </a:spcAft>
                <a:buFont typeface="Wingdings" pitchFamily="2" charset="2"/>
                <a:buChar char=""/>
                <a:defRPr sz="2000">
                  <a:solidFill>
                    <a:schemeClr val="tx1"/>
                  </a:solidFill>
                  <a:latin typeface="+mn-lt"/>
                </a:defRPr>
              </a:lvl4pPr>
              <a:lvl5pPr marL="1204550" indent="-345972" algn="l" rtl="0" eaLnBrk="0" fontAlgn="base" hangingPunct="0">
                <a:spcBef>
                  <a:spcPct val="50000"/>
                </a:spcBef>
                <a:spcAft>
                  <a:spcPct val="0"/>
                </a:spcAft>
                <a:buFont typeface="Arial" charset="0"/>
                <a:buChar char="–"/>
                <a:defRPr sz="2000">
                  <a:solidFill>
                    <a:schemeClr val="tx1"/>
                  </a:solidFill>
                  <a:latin typeface="+mn-lt"/>
                </a:defRPr>
              </a:lvl5pPr>
              <a:lvl6pPr marL="1661615" indent="-345972" algn="l" rtl="0" fontAlgn="base">
                <a:spcBef>
                  <a:spcPct val="50000"/>
                </a:spcBef>
                <a:spcAft>
                  <a:spcPct val="0"/>
                </a:spcAft>
                <a:buFont typeface="Arial" charset="0"/>
                <a:buChar char="–"/>
                <a:defRPr sz="2000">
                  <a:solidFill>
                    <a:schemeClr val="tx1"/>
                  </a:solidFill>
                  <a:latin typeface="+mn-lt"/>
                </a:defRPr>
              </a:lvl6pPr>
              <a:lvl7pPr marL="2118677" indent="-345972" algn="l" rtl="0" fontAlgn="base">
                <a:spcBef>
                  <a:spcPct val="50000"/>
                </a:spcBef>
                <a:spcAft>
                  <a:spcPct val="0"/>
                </a:spcAft>
                <a:buFont typeface="Arial" charset="0"/>
                <a:buChar char="–"/>
                <a:defRPr sz="2000">
                  <a:solidFill>
                    <a:schemeClr val="tx1"/>
                  </a:solidFill>
                  <a:latin typeface="+mn-lt"/>
                </a:defRPr>
              </a:lvl7pPr>
              <a:lvl8pPr marL="2575741" indent="-345972" algn="l" rtl="0" fontAlgn="base">
                <a:spcBef>
                  <a:spcPct val="50000"/>
                </a:spcBef>
                <a:spcAft>
                  <a:spcPct val="0"/>
                </a:spcAft>
                <a:buFont typeface="Arial" charset="0"/>
                <a:buChar char="–"/>
                <a:defRPr sz="2000">
                  <a:solidFill>
                    <a:schemeClr val="tx1"/>
                  </a:solidFill>
                  <a:latin typeface="+mn-lt"/>
                </a:defRPr>
              </a:lvl8pPr>
              <a:lvl9pPr marL="3032803" indent="-345972" algn="l" rtl="0" fontAlgn="base">
                <a:spcBef>
                  <a:spcPct val="50000"/>
                </a:spcBef>
                <a:spcAft>
                  <a:spcPct val="0"/>
                </a:spcAft>
                <a:buFont typeface="Arial" charset="0"/>
                <a:buChar char="–"/>
                <a:defRPr sz="2000">
                  <a:solidFill>
                    <a:schemeClr val="tx1"/>
                  </a:solidFill>
                  <a:latin typeface="+mn-lt"/>
                </a:defRPr>
              </a:lvl9pPr>
            </a:lstStyle>
            <a:p>
              <a:pPr marL="0" indent="0" algn="r" defTabSz="914378">
                <a:spcBef>
                  <a:spcPts val="0"/>
                </a:spcBef>
                <a:spcAft>
                  <a:spcPts val="300"/>
                </a:spcAft>
                <a:buClr>
                  <a:schemeClr val="bg2"/>
                </a:buClr>
              </a:pPr>
              <a:r>
                <a:rPr lang="en-US" sz="1400" kern="0" dirty="0"/>
                <a:t>Inefficient use of existing infrastructure – monolithic</a:t>
              </a:r>
            </a:p>
          </p:txBody>
        </p:sp>
        <p:grpSp>
          <p:nvGrpSpPr>
            <p:cNvPr id="128" name="Group 127"/>
            <p:cNvGrpSpPr/>
            <p:nvPr/>
          </p:nvGrpSpPr>
          <p:grpSpPr>
            <a:xfrm>
              <a:off x="3474720" y="2465155"/>
              <a:ext cx="566477" cy="564666"/>
              <a:chOff x="274319" y="2234085"/>
              <a:chExt cx="566477" cy="564666"/>
            </a:xfrm>
          </p:grpSpPr>
          <p:sp>
            <p:nvSpPr>
              <p:cNvPr id="71" name="Oval 5"/>
              <p:cNvSpPr>
                <a:spLocks noChangeArrowheads="1"/>
              </p:cNvSpPr>
              <p:nvPr/>
            </p:nvSpPr>
            <p:spPr bwMode="auto">
              <a:xfrm>
                <a:off x="274319" y="2234085"/>
                <a:ext cx="566477" cy="564666"/>
              </a:xfrm>
              <a:prstGeom prst="ellipse">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sz="4000" dirty="0"/>
              </a:p>
            </p:txBody>
          </p:sp>
          <p:sp>
            <p:nvSpPr>
              <p:cNvPr id="93" name="Freeform 24"/>
              <p:cNvSpPr>
                <a:spLocks noEditPoints="1"/>
              </p:cNvSpPr>
              <p:nvPr/>
            </p:nvSpPr>
            <p:spPr bwMode="auto">
              <a:xfrm>
                <a:off x="390465" y="2349325"/>
                <a:ext cx="334186" cy="334185"/>
              </a:xfrm>
              <a:custGeom>
                <a:avLst/>
                <a:gdLst>
                  <a:gd name="T0" fmla="*/ 19 w 260"/>
                  <a:gd name="T1" fmla="*/ 136 h 260"/>
                  <a:gd name="T2" fmla="*/ 134 w 260"/>
                  <a:gd name="T3" fmla="*/ 22 h 260"/>
                  <a:gd name="T4" fmla="*/ 195 w 260"/>
                  <a:gd name="T5" fmla="*/ 40 h 260"/>
                  <a:gd name="T6" fmla="*/ 260 w 260"/>
                  <a:gd name="T7" fmla="*/ 130 h 260"/>
                  <a:gd name="T8" fmla="*/ 130 w 260"/>
                  <a:gd name="T9" fmla="*/ 260 h 260"/>
                  <a:gd name="T10" fmla="*/ 0 w 260"/>
                  <a:gd name="T11" fmla="*/ 130 h 260"/>
                  <a:gd name="T12" fmla="*/ 130 w 260"/>
                  <a:gd name="T13" fmla="*/ 0 h 260"/>
                  <a:gd name="T14" fmla="*/ 260 w 260"/>
                  <a:gd name="T15" fmla="*/ 130 h 260"/>
                  <a:gd name="T16" fmla="*/ 153 w 260"/>
                  <a:gd name="T17" fmla="*/ 130 h 260"/>
                  <a:gd name="T18" fmla="*/ 132 w 260"/>
                  <a:gd name="T19" fmla="*/ 151 h 260"/>
                  <a:gd name="T20" fmla="*/ 112 w 260"/>
                  <a:gd name="T21" fmla="*/ 130 h 260"/>
                  <a:gd name="T22" fmla="*/ 132 w 260"/>
                  <a:gd name="T23" fmla="*/ 109 h 260"/>
                  <a:gd name="T24" fmla="*/ 148 w 260"/>
                  <a:gd name="T25" fmla="*/ 117 h 260"/>
                  <a:gd name="T26" fmla="*/ 153 w 260"/>
                  <a:gd name="T27" fmla="*/ 130 h 260"/>
                  <a:gd name="T28" fmla="*/ 203 w 260"/>
                  <a:gd name="T29" fmla="*/ 70 h 260"/>
                  <a:gd name="T30" fmla="*/ 148 w 260"/>
                  <a:gd name="T31" fmla="*/ 117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0" h="260">
                    <a:moveTo>
                      <a:pt x="19" y="136"/>
                    </a:moveTo>
                    <a:cubicBezTo>
                      <a:pt x="19" y="73"/>
                      <a:pt x="71" y="22"/>
                      <a:pt x="134" y="22"/>
                    </a:cubicBezTo>
                    <a:cubicBezTo>
                      <a:pt x="156" y="22"/>
                      <a:pt x="177" y="28"/>
                      <a:pt x="195" y="40"/>
                    </a:cubicBezTo>
                    <a:moveTo>
                      <a:pt x="260" y="130"/>
                    </a:moveTo>
                    <a:cubicBezTo>
                      <a:pt x="260" y="202"/>
                      <a:pt x="202" y="260"/>
                      <a:pt x="130" y="260"/>
                    </a:cubicBezTo>
                    <a:cubicBezTo>
                      <a:pt x="58" y="260"/>
                      <a:pt x="0" y="202"/>
                      <a:pt x="0" y="130"/>
                    </a:cubicBezTo>
                    <a:cubicBezTo>
                      <a:pt x="0" y="58"/>
                      <a:pt x="58" y="0"/>
                      <a:pt x="130" y="0"/>
                    </a:cubicBezTo>
                    <a:cubicBezTo>
                      <a:pt x="202" y="0"/>
                      <a:pt x="260" y="58"/>
                      <a:pt x="260" y="130"/>
                    </a:cubicBezTo>
                    <a:close/>
                    <a:moveTo>
                      <a:pt x="153" y="130"/>
                    </a:moveTo>
                    <a:cubicBezTo>
                      <a:pt x="153" y="142"/>
                      <a:pt x="144" y="151"/>
                      <a:pt x="132" y="151"/>
                    </a:cubicBezTo>
                    <a:cubicBezTo>
                      <a:pt x="121" y="151"/>
                      <a:pt x="112" y="142"/>
                      <a:pt x="112" y="130"/>
                    </a:cubicBezTo>
                    <a:cubicBezTo>
                      <a:pt x="112" y="119"/>
                      <a:pt x="121" y="109"/>
                      <a:pt x="132" y="109"/>
                    </a:cubicBezTo>
                    <a:cubicBezTo>
                      <a:pt x="139" y="109"/>
                      <a:pt x="144" y="112"/>
                      <a:pt x="148" y="117"/>
                    </a:cubicBezTo>
                    <a:cubicBezTo>
                      <a:pt x="151" y="120"/>
                      <a:pt x="153" y="125"/>
                      <a:pt x="153" y="130"/>
                    </a:cubicBezTo>
                    <a:close/>
                    <a:moveTo>
                      <a:pt x="203" y="70"/>
                    </a:moveTo>
                    <a:cubicBezTo>
                      <a:pt x="148" y="117"/>
                      <a:pt x="148" y="117"/>
                      <a:pt x="148" y="117"/>
                    </a:cubicBezTo>
                  </a:path>
                </a:pathLst>
              </a:custGeom>
              <a:noFill/>
              <a:ln w="9525" cap="rnd">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4000" dirty="0"/>
              </a:p>
            </p:txBody>
          </p:sp>
        </p:grpSp>
      </p:grpSp>
      <p:grpSp>
        <p:nvGrpSpPr>
          <p:cNvPr id="14" name="Group 13"/>
          <p:cNvGrpSpPr/>
          <p:nvPr/>
        </p:nvGrpSpPr>
        <p:grpSpPr>
          <a:xfrm>
            <a:off x="1189245" y="3607008"/>
            <a:ext cx="2344327" cy="819324"/>
            <a:chOff x="1696870" y="3506156"/>
            <a:chExt cx="2344327" cy="819324"/>
          </a:xfrm>
        </p:grpSpPr>
        <p:sp>
          <p:nvSpPr>
            <p:cNvPr id="74" name="Content Placeholder 2"/>
            <p:cNvSpPr txBox="1">
              <a:spLocks/>
            </p:cNvSpPr>
            <p:nvPr/>
          </p:nvSpPr>
          <p:spPr bwMode="auto">
            <a:xfrm>
              <a:off x="1696870" y="3506156"/>
              <a:ext cx="1620520" cy="819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0" tIns="0" rIns="0" bIns="0" numCol="1" anchor="ctr" anchorCtr="0" compatLnSpc="1">
              <a:prstTxWarp prst="textNoShape">
                <a:avLst/>
              </a:prstTxWarp>
              <a:noAutofit/>
            </a:bodyPr>
            <a:lstStyle>
              <a:lvl1pPr marL="342798" indent="-342798" algn="l" rtl="0" eaLnBrk="0" fontAlgn="base" hangingPunct="0">
                <a:spcBef>
                  <a:spcPct val="50000"/>
                </a:spcBef>
                <a:spcAft>
                  <a:spcPct val="0"/>
                </a:spcAft>
                <a:buClr>
                  <a:schemeClr val="tx2"/>
                </a:buClr>
                <a:buFont typeface="Wingdings" pitchFamily="2" charset="2"/>
                <a:defRPr sz="2000">
                  <a:solidFill>
                    <a:schemeClr val="tx1"/>
                  </a:solidFill>
                  <a:latin typeface="+mn-lt"/>
                  <a:ea typeface="+mn-ea"/>
                  <a:cs typeface="+mn-cs"/>
                </a:defRPr>
              </a:lvl1pPr>
              <a:lvl2pPr marL="231706" indent="-231706" algn="l" rtl="0" eaLnBrk="0" fontAlgn="base" hangingPunct="0">
                <a:spcBef>
                  <a:spcPct val="50000"/>
                </a:spcBef>
                <a:spcAft>
                  <a:spcPct val="0"/>
                </a:spcAft>
                <a:buFont typeface="Wingdings" pitchFamily="2" charset="2"/>
                <a:buChar char=""/>
                <a:defRPr sz="2000">
                  <a:solidFill>
                    <a:schemeClr val="tx1"/>
                  </a:solidFill>
                  <a:latin typeface="+mn-lt"/>
                </a:defRPr>
              </a:lvl2pPr>
              <a:lvl3pPr marL="568155" indent="-333275" algn="l" rtl="0" eaLnBrk="0" fontAlgn="base" hangingPunct="0">
                <a:spcBef>
                  <a:spcPct val="50000"/>
                </a:spcBef>
                <a:spcAft>
                  <a:spcPct val="0"/>
                </a:spcAft>
                <a:buFont typeface="Arial" charset="0"/>
                <a:buChar char="–"/>
                <a:defRPr sz="2000">
                  <a:solidFill>
                    <a:schemeClr val="tx1"/>
                  </a:solidFill>
                  <a:latin typeface="+mn-lt"/>
                </a:defRPr>
              </a:lvl3pPr>
              <a:lvl4pPr marL="858580" indent="-290426" algn="l" rtl="0" eaLnBrk="0" fontAlgn="base" hangingPunct="0">
                <a:spcBef>
                  <a:spcPct val="50000"/>
                </a:spcBef>
                <a:spcAft>
                  <a:spcPct val="0"/>
                </a:spcAft>
                <a:buFont typeface="Wingdings" pitchFamily="2" charset="2"/>
                <a:buChar char=""/>
                <a:defRPr sz="2000">
                  <a:solidFill>
                    <a:schemeClr val="tx1"/>
                  </a:solidFill>
                  <a:latin typeface="+mn-lt"/>
                </a:defRPr>
              </a:lvl4pPr>
              <a:lvl5pPr marL="1204550" indent="-345972" algn="l" rtl="0" eaLnBrk="0" fontAlgn="base" hangingPunct="0">
                <a:spcBef>
                  <a:spcPct val="50000"/>
                </a:spcBef>
                <a:spcAft>
                  <a:spcPct val="0"/>
                </a:spcAft>
                <a:buFont typeface="Arial" charset="0"/>
                <a:buChar char="–"/>
                <a:defRPr sz="2000">
                  <a:solidFill>
                    <a:schemeClr val="tx1"/>
                  </a:solidFill>
                  <a:latin typeface="+mn-lt"/>
                </a:defRPr>
              </a:lvl5pPr>
              <a:lvl6pPr marL="1661615" indent="-345972" algn="l" rtl="0" fontAlgn="base">
                <a:spcBef>
                  <a:spcPct val="50000"/>
                </a:spcBef>
                <a:spcAft>
                  <a:spcPct val="0"/>
                </a:spcAft>
                <a:buFont typeface="Arial" charset="0"/>
                <a:buChar char="–"/>
                <a:defRPr sz="2000">
                  <a:solidFill>
                    <a:schemeClr val="tx1"/>
                  </a:solidFill>
                  <a:latin typeface="+mn-lt"/>
                </a:defRPr>
              </a:lvl6pPr>
              <a:lvl7pPr marL="2118677" indent="-345972" algn="l" rtl="0" fontAlgn="base">
                <a:spcBef>
                  <a:spcPct val="50000"/>
                </a:spcBef>
                <a:spcAft>
                  <a:spcPct val="0"/>
                </a:spcAft>
                <a:buFont typeface="Arial" charset="0"/>
                <a:buChar char="–"/>
                <a:defRPr sz="2000">
                  <a:solidFill>
                    <a:schemeClr val="tx1"/>
                  </a:solidFill>
                  <a:latin typeface="+mn-lt"/>
                </a:defRPr>
              </a:lvl7pPr>
              <a:lvl8pPr marL="2575741" indent="-345972" algn="l" rtl="0" fontAlgn="base">
                <a:spcBef>
                  <a:spcPct val="50000"/>
                </a:spcBef>
                <a:spcAft>
                  <a:spcPct val="0"/>
                </a:spcAft>
                <a:buFont typeface="Arial" charset="0"/>
                <a:buChar char="–"/>
                <a:defRPr sz="2000">
                  <a:solidFill>
                    <a:schemeClr val="tx1"/>
                  </a:solidFill>
                  <a:latin typeface="+mn-lt"/>
                </a:defRPr>
              </a:lvl8pPr>
              <a:lvl9pPr marL="3032803" indent="-345972" algn="l" rtl="0" fontAlgn="base">
                <a:spcBef>
                  <a:spcPct val="50000"/>
                </a:spcBef>
                <a:spcAft>
                  <a:spcPct val="0"/>
                </a:spcAft>
                <a:buFont typeface="Arial" charset="0"/>
                <a:buChar char="–"/>
                <a:defRPr sz="2000">
                  <a:solidFill>
                    <a:schemeClr val="tx1"/>
                  </a:solidFill>
                  <a:latin typeface="+mn-lt"/>
                </a:defRPr>
              </a:lvl9pPr>
            </a:lstStyle>
            <a:p>
              <a:pPr marL="0" indent="0" algn="r" defTabSz="914378">
                <a:spcBef>
                  <a:spcPts val="0"/>
                </a:spcBef>
                <a:spcAft>
                  <a:spcPts val="300"/>
                </a:spcAft>
                <a:buClr>
                  <a:schemeClr val="bg2"/>
                </a:buClr>
              </a:pPr>
              <a:r>
                <a:rPr lang="en-US" sz="1400" kern="0" dirty="0"/>
                <a:t>Operationalizing use cases – can’t get to production</a:t>
              </a:r>
            </a:p>
          </p:txBody>
        </p:sp>
        <p:grpSp>
          <p:nvGrpSpPr>
            <p:cNvPr id="127" name="Group 126"/>
            <p:cNvGrpSpPr/>
            <p:nvPr/>
          </p:nvGrpSpPr>
          <p:grpSpPr>
            <a:xfrm>
              <a:off x="3474720" y="3633485"/>
              <a:ext cx="566477" cy="564666"/>
              <a:chOff x="274319" y="3194205"/>
              <a:chExt cx="566477" cy="564666"/>
            </a:xfrm>
          </p:grpSpPr>
          <p:sp>
            <p:nvSpPr>
              <p:cNvPr id="75" name="Oval 5"/>
              <p:cNvSpPr>
                <a:spLocks noChangeArrowheads="1"/>
              </p:cNvSpPr>
              <p:nvPr/>
            </p:nvSpPr>
            <p:spPr bwMode="auto">
              <a:xfrm>
                <a:off x="274319" y="3194205"/>
                <a:ext cx="566477" cy="564666"/>
              </a:xfrm>
              <a:prstGeom prst="ellipse">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sz="4000" dirty="0"/>
              </a:p>
            </p:txBody>
          </p:sp>
          <p:grpSp>
            <p:nvGrpSpPr>
              <p:cNvPr id="126" name="Group 125"/>
              <p:cNvGrpSpPr/>
              <p:nvPr/>
            </p:nvGrpSpPr>
            <p:grpSpPr>
              <a:xfrm>
                <a:off x="445851" y="3331052"/>
                <a:ext cx="223410" cy="290972"/>
                <a:chOff x="-14343054" y="5568950"/>
                <a:chExt cx="855661" cy="1114425"/>
              </a:xfrm>
            </p:grpSpPr>
            <p:sp>
              <p:nvSpPr>
                <p:cNvPr id="94" name="Freeform 25"/>
                <p:cNvSpPr>
                  <a:spLocks/>
                </p:cNvSpPr>
                <p:nvPr/>
              </p:nvSpPr>
              <p:spPr bwMode="auto">
                <a:xfrm>
                  <a:off x="-14081124" y="5568950"/>
                  <a:ext cx="330200" cy="436563"/>
                </a:xfrm>
                <a:custGeom>
                  <a:avLst/>
                  <a:gdLst>
                    <a:gd name="T0" fmla="*/ 39 w 78"/>
                    <a:gd name="T1" fmla="*/ 103 h 103"/>
                    <a:gd name="T2" fmla="*/ 9 w 78"/>
                    <a:gd name="T3" fmla="*/ 78 h 103"/>
                    <a:gd name="T4" fmla="*/ 0 w 78"/>
                    <a:gd name="T5" fmla="*/ 40 h 103"/>
                    <a:gd name="T6" fmla="*/ 39 w 78"/>
                    <a:gd name="T7" fmla="*/ 0 h 103"/>
                    <a:gd name="T8" fmla="*/ 78 w 78"/>
                    <a:gd name="T9" fmla="*/ 41 h 103"/>
                    <a:gd name="T10" fmla="*/ 71 w 78"/>
                    <a:gd name="T11" fmla="*/ 75 h 103"/>
                    <a:gd name="T12" fmla="*/ 39 w 78"/>
                    <a:gd name="T13" fmla="*/ 103 h 103"/>
                  </a:gdLst>
                  <a:ahLst/>
                  <a:cxnLst>
                    <a:cxn ang="0">
                      <a:pos x="T0" y="T1"/>
                    </a:cxn>
                    <a:cxn ang="0">
                      <a:pos x="T2" y="T3"/>
                    </a:cxn>
                    <a:cxn ang="0">
                      <a:pos x="T4" y="T5"/>
                    </a:cxn>
                    <a:cxn ang="0">
                      <a:pos x="T6" y="T7"/>
                    </a:cxn>
                    <a:cxn ang="0">
                      <a:pos x="T8" y="T9"/>
                    </a:cxn>
                    <a:cxn ang="0">
                      <a:pos x="T10" y="T11"/>
                    </a:cxn>
                    <a:cxn ang="0">
                      <a:pos x="T12" y="T13"/>
                    </a:cxn>
                  </a:cxnLst>
                  <a:rect l="0" t="0" r="r" b="b"/>
                  <a:pathLst>
                    <a:path w="78" h="103">
                      <a:moveTo>
                        <a:pt x="39" y="103"/>
                      </a:moveTo>
                      <a:cubicBezTo>
                        <a:pt x="26" y="103"/>
                        <a:pt x="14" y="92"/>
                        <a:pt x="9" y="78"/>
                      </a:cubicBezTo>
                      <a:cubicBezTo>
                        <a:pt x="1" y="61"/>
                        <a:pt x="0" y="40"/>
                        <a:pt x="0" y="40"/>
                      </a:cubicBezTo>
                      <a:cubicBezTo>
                        <a:pt x="0" y="11"/>
                        <a:pt x="11" y="0"/>
                        <a:pt x="39" y="0"/>
                      </a:cubicBezTo>
                      <a:cubicBezTo>
                        <a:pt x="67" y="0"/>
                        <a:pt x="78" y="12"/>
                        <a:pt x="78" y="41"/>
                      </a:cubicBezTo>
                      <a:cubicBezTo>
                        <a:pt x="78" y="41"/>
                        <a:pt x="77" y="58"/>
                        <a:pt x="71" y="75"/>
                      </a:cubicBezTo>
                      <a:cubicBezTo>
                        <a:pt x="65" y="89"/>
                        <a:pt x="54" y="103"/>
                        <a:pt x="39" y="103"/>
                      </a:cubicBezTo>
                      <a:close/>
                    </a:path>
                  </a:pathLst>
                </a:custGeom>
                <a:noFill/>
                <a:ln w="9525" cap="rnd">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4000" dirty="0"/>
                </a:p>
              </p:txBody>
            </p:sp>
            <p:sp>
              <p:nvSpPr>
                <p:cNvPr id="95" name="Freeform 26"/>
                <p:cNvSpPr>
                  <a:spLocks/>
                </p:cNvSpPr>
                <p:nvPr/>
              </p:nvSpPr>
              <p:spPr bwMode="auto">
                <a:xfrm>
                  <a:off x="-14343054" y="6013449"/>
                  <a:ext cx="855661" cy="657225"/>
                </a:xfrm>
                <a:custGeom>
                  <a:avLst/>
                  <a:gdLst>
                    <a:gd name="T0" fmla="*/ 18 w 202"/>
                    <a:gd name="T1" fmla="*/ 60 h 155"/>
                    <a:gd name="T2" fmla="*/ 27 w 202"/>
                    <a:gd name="T3" fmla="*/ 51 h 155"/>
                    <a:gd name="T4" fmla="*/ 97 w 202"/>
                    <a:gd name="T5" fmla="*/ 51 h 155"/>
                    <a:gd name="T6" fmla="*/ 100 w 202"/>
                    <a:gd name="T7" fmla="*/ 38 h 155"/>
                    <a:gd name="T8" fmla="*/ 101 w 202"/>
                    <a:gd name="T9" fmla="*/ 35 h 155"/>
                    <a:gd name="T10" fmla="*/ 95 w 202"/>
                    <a:gd name="T11" fmla="*/ 35 h 155"/>
                    <a:gd name="T12" fmla="*/ 89 w 202"/>
                    <a:gd name="T13" fmla="*/ 29 h 155"/>
                    <a:gd name="T14" fmla="*/ 89 w 202"/>
                    <a:gd name="T15" fmla="*/ 16 h 155"/>
                    <a:gd name="T16" fmla="*/ 95 w 202"/>
                    <a:gd name="T17" fmla="*/ 10 h 155"/>
                    <a:gd name="T18" fmla="*/ 101 w 202"/>
                    <a:gd name="T19" fmla="*/ 10 h 155"/>
                    <a:gd name="T20" fmla="*/ 107 w 202"/>
                    <a:gd name="T21" fmla="*/ 10 h 155"/>
                    <a:gd name="T22" fmla="*/ 113 w 202"/>
                    <a:gd name="T23" fmla="*/ 16 h 155"/>
                    <a:gd name="T24" fmla="*/ 113 w 202"/>
                    <a:gd name="T25" fmla="*/ 29 h 155"/>
                    <a:gd name="T26" fmla="*/ 107 w 202"/>
                    <a:gd name="T27" fmla="*/ 35 h 155"/>
                    <a:gd name="T28" fmla="*/ 101 w 202"/>
                    <a:gd name="T29" fmla="*/ 35 h 155"/>
                    <a:gd name="T30" fmla="*/ 102 w 202"/>
                    <a:gd name="T31" fmla="*/ 38 h 155"/>
                    <a:gd name="T32" fmla="*/ 105 w 202"/>
                    <a:gd name="T33" fmla="*/ 51 h 155"/>
                    <a:gd name="T34" fmla="*/ 171 w 202"/>
                    <a:gd name="T35" fmla="*/ 51 h 155"/>
                    <a:gd name="T36" fmla="*/ 181 w 202"/>
                    <a:gd name="T37" fmla="*/ 60 h 155"/>
                    <a:gd name="T38" fmla="*/ 174 w 202"/>
                    <a:gd name="T39" fmla="*/ 155 h 155"/>
                    <a:gd name="T40" fmla="*/ 202 w 202"/>
                    <a:gd name="T41" fmla="*/ 155 h 155"/>
                    <a:gd name="T42" fmla="*/ 197 w 202"/>
                    <a:gd name="T43" fmla="*/ 42 h 155"/>
                    <a:gd name="T44" fmla="*/ 183 w 202"/>
                    <a:gd name="T45" fmla="*/ 25 h 155"/>
                    <a:gd name="T46" fmla="*/ 184 w 202"/>
                    <a:gd name="T47" fmla="*/ 25 h 155"/>
                    <a:gd name="T48" fmla="*/ 100 w 202"/>
                    <a:gd name="T49" fmla="*/ 1 h 155"/>
                    <a:gd name="T50" fmla="*/ 18 w 202"/>
                    <a:gd name="T51" fmla="*/ 24 h 155"/>
                    <a:gd name="T52" fmla="*/ 5 w 202"/>
                    <a:gd name="T53" fmla="*/ 42 h 155"/>
                    <a:gd name="T54" fmla="*/ 0 w 202"/>
                    <a:gd name="T55" fmla="*/ 155 h 155"/>
                    <a:gd name="T56" fmla="*/ 24 w 202"/>
                    <a:gd name="T57" fmla="*/ 155 h 155"/>
                    <a:gd name="T58" fmla="*/ 18 w 202"/>
                    <a:gd name="T59" fmla="*/ 60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02" h="155">
                      <a:moveTo>
                        <a:pt x="18" y="60"/>
                      </a:moveTo>
                      <a:cubicBezTo>
                        <a:pt x="18" y="55"/>
                        <a:pt x="22" y="51"/>
                        <a:pt x="27" y="51"/>
                      </a:cubicBezTo>
                      <a:cubicBezTo>
                        <a:pt x="97" y="51"/>
                        <a:pt x="97" y="51"/>
                        <a:pt x="97" y="51"/>
                      </a:cubicBezTo>
                      <a:cubicBezTo>
                        <a:pt x="100" y="38"/>
                        <a:pt x="100" y="38"/>
                        <a:pt x="100" y="38"/>
                      </a:cubicBezTo>
                      <a:cubicBezTo>
                        <a:pt x="101" y="37"/>
                        <a:pt x="101" y="36"/>
                        <a:pt x="101" y="35"/>
                      </a:cubicBezTo>
                      <a:cubicBezTo>
                        <a:pt x="95" y="35"/>
                        <a:pt x="95" y="35"/>
                        <a:pt x="95" y="35"/>
                      </a:cubicBezTo>
                      <a:cubicBezTo>
                        <a:pt x="91" y="35"/>
                        <a:pt x="89" y="32"/>
                        <a:pt x="89" y="29"/>
                      </a:cubicBezTo>
                      <a:cubicBezTo>
                        <a:pt x="89" y="16"/>
                        <a:pt x="89" y="16"/>
                        <a:pt x="89" y="16"/>
                      </a:cubicBezTo>
                      <a:cubicBezTo>
                        <a:pt x="89" y="13"/>
                        <a:pt x="91" y="10"/>
                        <a:pt x="95" y="10"/>
                      </a:cubicBezTo>
                      <a:cubicBezTo>
                        <a:pt x="101" y="10"/>
                        <a:pt x="101" y="10"/>
                        <a:pt x="101" y="10"/>
                      </a:cubicBezTo>
                      <a:cubicBezTo>
                        <a:pt x="107" y="10"/>
                        <a:pt x="107" y="10"/>
                        <a:pt x="107" y="10"/>
                      </a:cubicBezTo>
                      <a:cubicBezTo>
                        <a:pt x="111" y="10"/>
                        <a:pt x="113" y="13"/>
                        <a:pt x="113" y="16"/>
                      </a:cubicBezTo>
                      <a:cubicBezTo>
                        <a:pt x="113" y="29"/>
                        <a:pt x="113" y="29"/>
                        <a:pt x="113" y="29"/>
                      </a:cubicBezTo>
                      <a:cubicBezTo>
                        <a:pt x="113" y="32"/>
                        <a:pt x="111" y="35"/>
                        <a:pt x="107" y="35"/>
                      </a:cubicBezTo>
                      <a:cubicBezTo>
                        <a:pt x="101" y="35"/>
                        <a:pt x="101" y="35"/>
                        <a:pt x="101" y="35"/>
                      </a:cubicBezTo>
                      <a:cubicBezTo>
                        <a:pt x="101" y="36"/>
                        <a:pt x="102" y="37"/>
                        <a:pt x="102" y="38"/>
                      </a:cubicBezTo>
                      <a:cubicBezTo>
                        <a:pt x="105" y="51"/>
                        <a:pt x="105" y="51"/>
                        <a:pt x="105" y="51"/>
                      </a:cubicBezTo>
                      <a:cubicBezTo>
                        <a:pt x="171" y="51"/>
                        <a:pt x="171" y="51"/>
                        <a:pt x="171" y="51"/>
                      </a:cubicBezTo>
                      <a:cubicBezTo>
                        <a:pt x="177" y="51"/>
                        <a:pt x="181" y="55"/>
                        <a:pt x="181" y="60"/>
                      </a:cubicBezTo>
                      <a:cubicBezTo>
                        <a:pt x="174" y="155"/>
                        <a:pt x="174" y="155"/>
                        <a:pt x="174" y="155"/>
                      </a:cubicBezTo>
                      <a:cubicBezTo>
                        <a:pt x="202" y="155"/>
                        <a:pt x="202" y="155"/>
                        <a:pt x="202" y="155"/>
                      </a:cubicBezTo>
                      <a:cubicBezTo>
                        <a:pt x="197" y="42"/>
                        <a:pt x="197" y="42"/>
                        <a:pt x="197" y="42"/>
                      </a:cubicBezTo>
                      <a:cubicBezTo>
                        <a:pt x="196" y="34"/>
                        <a:pt x="190" y="28"/>
                        <a:pt x="183" y="25"/>
                      </a:cubicBezTo>
                      <a:cubicBezTo>
                        <a:pt x="184" y="25"/>
                        <a:pt x="184" y="25"/>
                        <a:pt x="184" y="25"/>
                      </a:cubicBezTo>
                      <a:cubicBezTo>
                        <a:pt x="184" y="25"/>
                        <a:pt x="138" y="0"/>
                        <a:pt x="100" y="1"/>
                      </a:cubicBezTo>
                      <a:cubicBezTo>
                        <a:pt x="66" y="2"/>
                        <a:pt x="27" y="20"/>
                        <a:pt x="18" y="24"/>
                      </a:cubicBezTo>
                      <a:cubicBezTo>
                        <a:pt x="11" y="27"/>
                        <a:pt x="6" y="34"/>
                        <a:pt x="5" y="42"/>
                      </a:cubicBezTo>
                      <a:cubicBezTo>
                        <a:pt x="0" y="155"/>
                        <a:pt x="0" y="155"/>
                        <a:pt x="0" y="155"/>
                      </a:cubicBezTo>
                      <a:cubicBezTo>
                        <a:pt x="24" y="155"/>
                        <a:pt x="24" y="155"/>
                        <a:pt x="24" y="155"/>
                      </a:cubicBezTo>
                      <a:lnTo>
                        <a:pt x="18" y="60"/>
                      </a:lnTo>
                      <a:close/>
                    </a:path>
                  </a:pathLst>
                </a:custGeom>
                <a:noFill/>
                <a:ln w="9525" cap="rnd">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4000" dirty="0"/>
                </a:p>
              </p:txBody>
            </p:sp>
            <p:sp>
              <p:nvSpPr>
                <p:cNvPr id="96" name="Line 27"/>
                <p:cNvSpPr>
                  <a:spLocks noChangeShapeType="1"/>
                </p:cNvSpPr>
                <p:nvPr/>
              </p:nvSpPr>
              <p:spPr bwMode="auto">
                <a:xfrm>
                  <a:off x="-14241463" y="6683375"/>
                  <a:ext cx="639764" cy="0"/>
                </a:xfrm>
                <a:prstGeom prst="line">
                  <a:avLst/>
                </a:prstGeom>
                <a:noFill/>
                <a:ln w="9525" cap="rnd">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4000" dirty="0"/>
                </a:p>
              </p:txBody>
            </p:sp>
            <p:sp>
              <p:nvSpPr>
                <p:cNvPr id="97" name="Line 28"/>
                <p:cNvSpPr>
                  <a:spLocks noChangeShapeType="1"/>
                </p:cNvSpPr>
                <p:nvPr/>
              </p:nvSpPr>
              <p:spPr bwMode="auto">
                <a:xfrm flipH="1">
                  <a:off x="-14297025" y="6670675"/>
                  <a:ext cx="17462" cy="0"/>
                </a:xfrm>
                <a:prstGeom prst="line">
                  <a:avLst/>
                </a:prstGeom>
                <a:noFill/>
                <a:ln w="9525" cap="rnd">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4000" dirty="0"/>
                </a:p>
              </p:txBody>
            </p:sp>
            <p:sp>
              <p:nvSpPr>
                <p:cNvPr id="98" name="Line 29"/>
                <p:cNvSpPr>
                  <a:spLocks noChangeShapeType="1"/>
                </p:cNvSpPr>
                <p:nvPr/>
              </p:nvSpPr>
              <p:spPr bwMode="auto">
                <a:xfrm flipH="1">
                  <a:off x="-13550900" y="6670675"/>
                  <a:ext cx="12700" cy="0"/>
                </a:xfrm>
                <a:prstGeom prst="line">
                  <a:avLst/>
                </a:prstGeom>
                <a:noFill/>
                <a:ln w="9525" cap="rnd">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4000" dirty="0"/>
                </a:p>
              </p:txBody>
            </p:sp>
          </p:grpSp>
        </p:grpSp>
      </p:grpSp>
      <p:grpSp>
        <p:nvGrpSpPr>
          <p:cNvPr id="8" name="Group 7"/>
          <p:cNvGrpSpPr/>
          <p:nvPr/>
        </p:nvGrpSpPr>
        <p:grpSpPr>
          <a:xfrm>
            <a:off x="5627595" y="1353276"/>
            <a:ext cx="2331721" cy="666924"/>
            <a:chOff x="3063239" y="1238076"/>
            <a:chExt cx="2331721" cy="666924"/>
          </a:xfrm>
        </p:grpSpPr>
        <p:sp>
          <p:nvSpPr>
            <p:cNvPr id="68" name="Content Placeholder 2"/>
            <p:cNvSpPr txBox="1">
              <a:spLocks/>
            </p:cNvSpPr>
            <p:nvPr/>
          </p:nvSpPr>
          <p:spPr bwMode="auto">
            <a:xfrm>
              <a:off x="3789680" y="1238076"/>
              <a:ext cx="1605280" cy="666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0" tIns="0" rIns="0" bIns="0" numCol="1" anchor="ctr" anchorCtr="0" compatLnSpc="1">
              <a:prstTxWarp prst="textNoShape">
                <a:avLst/>
              </a:prstTxWarp>
              <a:noAutofit/>
            </a:bodyPr>
            <a:lstStyle>
              <a:lvl1pPr marL="342798" indent="-342798" algn="l" rtl="0" eaLnBrk="0" fontAlgn="base" hangingPunct="0">
                <a:spcBef>
                  <a:spcPct val="50000"/>
                </a:spcBef>
                <a:spcAft>
                  <a:spcPct val="0"/>
                </a:spcAft>
                <a:buClr>
                  <a:schemeClr val="tx2"/>
                </a:buClr>
                <a:buFont typeface="Wingdings" pitchFamily="2" charset="2"/>
                <a:defRPr sz="2000">
                  <a:solidFill>
                    <a:schemeClr val="tx1"/>
                  </a:solidFill>
                  <a:latin typeface="+mn-lt"/>
                  <a:ea typeface="+mn-ea"/>
                  <a:cs typeface="+mn-cs"/>
                </a:defRPr>
              </a:lvl1pPr>
              <a:lvl2pPr marL="231706" indent="-231706" algn="l" rtl="0" eaLnBrk="0" fontAlgn="base" hangingPunct="0">
                <a:spcBef>
                  <a:spcPct val="50000"/>
                </a:spcBef>
                <a:spcAft>
                  <a:spcPct val="0"/>
                </a:spcAft>
                <a:buFont typeface="Wingdings" pitchFamily="2" charset="2"/>
                <a:buChar char=""/>
                <a:defRPr sz="2000">
                  <a:solidFill>
                    <a:schemeClr val="tx1"/>
                  </a:solidFill>
                  <a:latin typeface="+mn-lt"/>
                </a:defRPr>
              </a:lvl2pPr>
              <a:lvl3pPr marL="568155" indent="-333275" algn="l" rtl="0" eaLnBrk="0" fontAlgn="base" hangingPunct="0">
                <a:spcBef>
                  <a:spcPct val="50000"/>
                </a:spcBef>
                <a:spcAft>
                  <a:spcPct val="0"/>
                </a:spcAft>
                <a:buFont typeface="Arial" charset="0"/>
                <a:buChar char="–"/>
                <a:defRPr sz="2000">
                  <a:solidFill>
                    <a:schemeClr val="tx1"/>
                  </a:solidFill>
                  <a:latin typeface="+mn-lt"/>
                </a:defRPr>
              </a:lvl3pPr>
              <a:lvl4pPr marL="858580" indent="-290426" algn="l" rtl="0" eaLnBrk="0" fontAlgn="base" hangingPunct="0">
                <a:spcBef>
                  <a:spcPct val="50000"/>
                </a:spcBef>
                <a:spcAft>
                  <a:spcPct val="0"/>
                </a:spcAft>
                <a:buFont typeface="Wingdings" pitchFamily="2" charset="2"/>
                <a:buChar char=""/>
                <a:defRPr sz="2000">
                  <a:solidFill>
                    <a:schemeClr val="tx1"/>
                  </a:solidFill>
                  <a:latin typeface="+mn-lt"/>
                </a:defRPr>
              </a:lvl4pPr>
              <a:lvl5pPr marL="1204550" indent="-345972" algn="l" rtl="0" eaLnBrk="0" fontAlgn="base" hangingPunct="0">
                <a:spcBef>
                  <a:spcPct val="50000"/>
                </a:spcBef>
                <a:spcAft>
                  <a:spcPct val="0"/>
                </a:spcAft>
                <a:buFont typeface="Arial" charset="0"/>
                <a:buChar char="–"/>
                <a:defRPr sz="2000">
                  <a:solidFill>
                    <a:schemeClr val="tx1"/>
                  </a:solidFill>
                  <a:latin typeface="+mn-lt"/>
                </a:defRPr>
              </a:lvl5pPr>
              <a:lvl6pPr marL="1661615" indent="-345972" algn="l" rtl="0" fontAlgn="base">
                <a:spcBef>
                  <a:spcPct val="50000"/>
                </a:spcBef>
                <a:spcAft>
                  <a:spcPct val="0"/>
                </a:spcAft>
                <a:buFont typeface="Arial" charset="0"/>
                <a:buChar char="–"/>
                <a:defRPr sz="2000">
                  <a:solidFill>
                    <a:schemeClr val="tx1"/>
                  </a:solidFill>
                  <a:latin typeface="+mn-lt"/>
                </a:defRPr>
              </a:lvl6pPr>
              <a:lvl7pPr marL="2118677" indent="-345972" algn="l" rtl="0" fontAlgn="base">
                <a:spcBef>
                  <a:spcPct val="50000"/>
                </a:spcBef>
                <a:spcAft>
                  <a:spcPct val="0"/>
                </a:spcAft>
                <a:buFont typeface="Arial" charset="0"/>
                <a:buChar char="–"/>
                <a:defRPr sz="2000">
                  <a:solidFill>
                    <a:schemeClr val="tx1"/>
                  </a:solidFill>
                  <a:latin typeface="+mn-lt"/>
                </a:defRPr>
              </a:lvl7pPr>
              <a:lvl8pPr marL="2575741" indent="-345972" algn="l" rtl="0" fontAlgn="base">
                <a:spcBef>
                  <a:spcPct val="50000"/>
                </a:spcBef>
                <a:spcAft>
                  <a:spcPct val="0"/>
                </a:spcAft>
                <a:buFont typeface="Arial" charset="0"/>
                <a:buChar char="–"/>
                <a:defRPr sz="2000">
                  <a:solidFill>
                    <a:schemeClr val="tx1"/>
                  </a:solidFill>
                  <a:latin typeface="+mn-lt"/>
                </a:defRPr>
              </a:lvl8pPr>
              <a:lvl9pPr marL="3032803" indent="-345972" algn="l" rtl="0" fontAlgn="base">
                <a:spcBef>
                  <a:spcPct val="50000"/>
                </a:spcBef>
                <a:spcAft>
                  <a:spcPct val="0"/>
                </a:spcAft>
                <a:buFont typeface="Arial" charset="0"/>
                <a:buChar char="–"/>
                <a:defRPr sz="2000">
                  <a:solidFill>
                    <a:schemeClr val="tx1"/>
                  </a:solidFill>
                  <a:latin typeface="+mn-lt"/>
                </a:defRPr>
              </a:lvl9pPr>
            </a:lstStyle>
            <a:p>
              <a:pPr marL="0" indent="0" defTabSz="914378">
                <a:spcBef>
                  <a:spcPts val="0"/>
                </a:spcBef>
                <a:spcAft>
                  <a:spcPts val="300"/>
                </a:spcAft>
                <a:buClr>
                  <a:schemeClr val="bg2"/>
                </a:buClr>
              </a:pPr>
              <a:r>
                <a:rPr lang="en-US" sz="1400" kern="0" dirty="0"/>
                <a:t>Lack of analytical tool flexibility</a:t>
              </a:r>
            </a:p>
          </p:txBody>
        </p:sp>
        <p:grpSp>
          <p:nvGrpSpPr>
            <p:cNvPr id="130" name="Group 129"/>
            <p:cNvGrpSpPr/>
            <p:nvPr/>
          </p:nvGrpSpPr>
          <p:grpSpPr>
            <a:xfrm>
              <a:off x="3063239" y="1289205"/>
              <a:ext cx="566477" cy="564666"/>
              <a:chOff x="3063239" y="1289205"/>
              <a:chExt cx="566477" cy="564666"/>
            </a:xfrm>
          </p:grpSpPr>
          <p:sp>
            <p:nvSpPr>
              <p:cNvPr id="69" name="Oval 5"/>
              <p:cNvSpPr>
                <a:spLocks noChangeArrowheads="1"/>
              </p:cNvSpPr>
              <p:nvPr/>
            </p:nvSpPr>
            <p:spPr bwMode="auto">
              <a:xfrm>
                <a:off x="3063239" y="1289205"/>
                <a:ext cx="566477" cy="564666"/>
              </a:xfrm>
              <a:prstGeom prst="ellipse">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sz="4000" dirty="0"/>
              </a:p>
            </p:txBody>
          </p:sp>
          <p:grpSp>
            <p:nvGrpSpPr>
              <p:cNvPr id="122" name="Group 121"/>
              <p:cNvGrpSpPr/>
              <p:nvPr/>
            </p:nvGrpSpPr>
            <p:grpSpPr>
              <a:xfrm>
                <a:off x="3169746" y="1394807"/>
                <a:ext cx="353462" cy="353462"/>
                <a:chOff x="-5180013" y="-1544638"/>
                <a:chExt cx="1033462" cy="1033463"/>
              </a:xfrm>
            </p:grpSpPr>
            <p:sp>
              <p:nvSpPr>
                <p:cNvPr id="99" name="Freeform 30"/>
                <p:cNvSpPr>
                  <a:spLocks/>
                </p:cNvSpPr>
                <p:nvPr/>
              </p:nvSpPr>
              <p:spPr bwMode="auto">
                <a:xfrm>
                  <a:off x="-4819650" y="-1268413"/>
                  <a:ext cx="304800" cy="312738"/>
                </a:xfrm>
                <a:custGeom>
                  <a:avLst/>
                  <a:gdLst>
                    <a:gd name="T0" fmla="*/ 31 w 72"/>
                    <a:gd name="T1" fmla="*/ 72 h 74"/>
                    <a:gd name="T2" fmla="*/ 61 w 72"/>
                    <a:gd name="T3" fmla="*/ 62 h 74"/>
                    <a:gd name="T4" fmla="*/ 70 w 72"/>
                    <a:gd name="T5" fmla="*/ 31 h 74"/>
                    <a:gd name="T6" fmla="*/ 29 w 72"/>
                    <a:gd name="T7" fmla="*/ 4 h 74"/>
                    <a:gd name="T8" fmla="*/ 4 w 72"/>
                    <a:gd name="T9" fmla="*/ 25 h 74"/>
                    <a:gd name="T10" fmla="*/ 5 w 72"/>
                    <a:gd name="T11" fmla="*/ 53 h 74"/>
                    <a:gd name="T12" fmla="*/ 31 w 72"/>
                    <a:gd name="T13" fmla="*/ 72 h 74"/>
                  </a:gdLst>
                  <a:ahLst/>
                  <a:cxnLst>
                    <a:cxn ang="0">
                      <a:pos x="T0" y="T1"/>
                    </a:cxn>
                    <a:cxn ang="0">
                      <a:pos x="T2" y="T3"/>
                    </a:cxn>
                    <a:cxn ang="0">
                      <a:pos x="T4" y="T5"/>
                    </a:cxn>
                    <a:cxn ang="0">
                      <a:pos x="T6" y="T7"/>
                    </a:cxn>
                    <a:cxn ang="0">
                      <a:pos x="T8" y="T9"/>
                    </a:cxn>
                    <a:cxn ang="0">
                      <a:pos x="T10" y="T11"/>
                    </a:cxn>
                    <a:cxn ang="0">
                      <a:pos x="T12" y="T13"/>
                    </a:cxn>
                  </a:cxnLst>
                  <a:rect l="0" t="0" r="r" b="b"/>
                  <a:pathLst>
                    <a:path w="72" h="74">
                      <a:moveTo>
                        <a:pt x="31" y="72"/>
                      </a:moveTo>
                      <a:cubicBezTo>
                        <a:pt x="42" y="74"/>
                        <a:pt x="53" y="70"/>
                        <a:pt x="61" y="62"/>
                      </a:cubicBezTo>
                      <a:cubicBezTo>
                        <a:pt x="69" y="54"/>
                        <a:pt x="72" y="42"/>
                        <a:pt x="70" y="31"/>
                      </a:cubicBezTo>
                      <a:cubicBezTo>
                        <a:pt x="67" y="13"/>
                        <a:pt x="47" y="0"/>
                        <a:pt x="29" y="4"/>
                      </a:cubicBezTo>
                      <a:cubicBezTo>
                        <a:pt x="18" y="6"/>
                        <a:pt x="8" y="15"/>
                        <a:pt x="4" y="25"/>
                      </a:cubicBezTo>
                      <a:cubicBezTo>
                        <a:pt x="0" y="34"/>
                        <a:pt x="0" y="44"/>
                        <a:pt x="5" y="53"/>
                      </a:cubicBezTo>
                      <a:cubicBezTo>
                        <a:pt x="9" y="63"/>
                        <a:pt x="20" y="71"/>
                        <a:pt x="31" y="72"/>
                      </a:cubicBezTo>
                      <a:close/>
                    </a:path>
                  </a:pathLst>
                </a:custGeom>
                <a:noFill/>
                <a:ln w="9525" cap="rnd">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4000" dirty="0"/>
                </a:p>
              </p:txBody>
            </p:sp>
            <p:sp>
              <p:nvSpPr>
                <p:cNvPr id="100" name="Freeform 31"/>
                <p:cNvSpPr>
                  <a:spLocks/>
                </p:cNvSpPr>
                <p:nvPr/>
              </p:nvSpPr>
              <p:spPr bwMode="auto">
                <a:xfrm>
                  <a:off x="-4959350" y="-950913"/>
                  <a:ext cx="588962" cy="266700"/>
                </a:xfrm>
                <a:custGeom>
                  <a:avLst/>
                  <a:gdLst>
                    <a:gd name="T0" fmla="*/ 109 w 139"/>
                    <a:gd name="T1" fmla="*/ 3 h 63"/>
                    <a:gd name="T2" fmla="*/ 95 w 139"/>
                    <a:gd name="T3" fmla="*/ 0 h 63"/>
                    <a:gd name="T4" fmla="*/ 77 w 139"/>
                    <a:gd name="T5" fmla="*/ 9 h 63"/>
                    <a:gd name="T6" fmla="*/ 62 w 139"/>
                    <a:gd name="T7" fmla="*/ 9 h 63"/>
                    <a:gd name="T8" fmla="*/ 44 w 139"/>
                    <a:gd name="T9" fmla="*/ 0 h 63"/>
                    <a:gd name="T10" fmla="*/ 5 w 139"/>
                    <a:gd name="T11" fmla="*/ 8 h 63"/>
                    <a:gd name="T12" fmla="*/ 0 w 139"/>
                    <a:gd name="T13" fmla="*/ 20 h 63"/>
                    <a:gd name="T14" fmla="*/ 56 w 139"/>
                    <a:gd name="T15" fmla="*/ 61 h 63"/>
                    <a:gd name="T16" fmla="*/ 84 w 139"/>
                    <a:gd name="T17" fmla="*/ 61 h 63"/>
                    <a:gd name="T18" fmla="*/ 139 w 139"/>
                    <a:gd name="T19" fmla="*/ 22 h 63"/>
                    <a:gd name="T20" fmla="*/ 133 w 139"/>
                    <a:gd name="T21" fmla="*/ 8 h 63"/>
                    <a:gd name="T22" fmla="*/ 109 w 139"/>
                    <a:gd name="T23" fmla="*/ 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63">
                      <a:moveTo>
                        <a:pt x="109" y="3"/>
                      </a:moveTo>
                      <a:cubicBezTo>
                        <a:pt x="105" y="2"/>
                        <a:pt x="100" y="1"/>
                        <a:pt x="95" y="0"/>
                      </a:cubicBezTo>
                      <a:cubicBezTo>
                        <a:pt x="92" y="5"/>
                        <a:pt x="85" y="8"/>
                        <a:pt x="77" y="9"/>
                      </a:cubicBezTo>
                      <a:cubicBezTo>
                        <a:pt x="72" y="10"/>
                        <a:pt x="67" y="10"/>
                        <a:pt x="62" y="9"/>
                      </a:cubicBezTo>
                      <a:cubicBezTo>
                        <a:pt x="54" y="8"/>
                        <a:pt x="47" y="5"/>
                        <a:pt x="44" y="0"/>
                      </a:cubicBezTo>
                      <a:cubicBezTo>
                        <a:pt x="31" y="3"/>
                        <a:pt x="18" y="5"/>
                        <a:pt x="5" y="8"/>
                      </a:cubicBezTo>
                      <a:cubicBezTo>
                        <a:pt x="3" y="12"/>
                        <a:pt x="1" y="17"/>
                        <a:pt x="0" y="20"/>
                      </a:cubicBezTo>
                      <a:cubicBezTo>
                        <a:pt x="10" y="39"/>
                        <a:pt x="32" y="57"/>
                        <a:pt x="56" y="61"/>
                      </a:cubicBezTo>
                      <a:cubicBezTo>
                        <a:pt x="60" y="61"/>
                        <a:pt x="69" y="63"/>
                        <a:pt x="84" y="61"/>
                      </a:cubicBezTo>
                      <a:cubicBezTo>
                        <a:pt x="106" y="57"/>
                        <a:pt x="128" y="41"/>
                        <a:pt x="139" y="22"/>
                      </a:cubicBezTo>
                      <a:cubicBezTo>
                        <a:pt x="138" y="18"/>
                        <a:pt x="136" y="13"/>
                        <a:pt x="133" y="8"/>
                      </a:cubicBezTo>
                      <a:cubicBezTo>
                        <a:pt x="125" y="6"/>
                        <a:pt x="117" y="5"/>
                        <a:pt x="109" y="3"/>
                      </a:cubicBezTo>
                      <a:close/>
                    </a:path>
                  </a:pathLst>
                </a:custGeom>
                <a:noFill/>
                <a:ln w="9525" cap="rnd">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4000" dirty="0"/>
                </a:p>
              </p:txBody>
            </p:sp>
            <p:sp>
              <p:nvSpPr>
                <p:cNvPr id="101" name="Freeform 32"/>
                <p:cNvSpPr>
                  <a:spLocks/>
                </p:cNvSpPr>
                <p:nvPr/>
              </p:nvSpPr>
              <p:spPr bwMode="auto">
                <a:xfrm>
                  <a:off x="-5180013" y="-1544638"/>
                  <a:ext cx="1033462" cy="1033463"/>
                </a:xfrm>
                <a:custGeom>
                  <a:avLst/>
                  <a:gdLst>
                    <a:gd name="T0" fmla="*/ 149 w 244"/>
                    <a:gd name="T1" fmla="*/ 2 h 244"/>
                    <a:gd name="T2" fmla="*/ 125 w 244"/>
                    <a:gd name="T3" fmla="*/ 29 h 244"/>
                    <a:gd name="T4" fmla="*/ 118 w 244"/>
                    <a:gd name="T5" fmla="*/ 29 h 244"/>
                    <a:gd name="T6" fmla="*/ 95 w 244"/>
                    <a:gd name="T7" fmla="*/ 34 h 244"/>
                    <a:gd name="T8" fmla="*/ 76 w 244"/>
                    <a:gd name="T9" fmla="*/ 8 h 244"/>
                    <a:gd name="T10" fmla="*/ 60 w 244"/>
                    <a:gd name="T11" fmla="*/ 16 h 244"/>
                    <a:gd name="T12" fmla="*/ 45 w 244"/>
                    <a:gd name="T13" fmla="*/ 26 h 244"/>
                    <a:gd name="T14" fmla="*/ 51 w 244"/>
                    <a:gd name="T15" fmla="*/ 63 h 244"/>
                    <a:gd name="T16" fmla="*/ 43 w 244"/>
                    <a:gd name="T17" fmla="*/ 73 h 244"/>
                    <a:gd name="T18" fmla="*/ 9 w 244"/>
                    <a:gd name="T19" fmla="*/ 73 h 244"/>
                    <a:gd name="T20" fmla="*/ 0 w 244"/>
                    <a:gd name="T21" fmla="*/ 108 h 244"/>
                    <a:gd name="T22" fmla="*/ 29 w 244"/>
                    <a:gd name="T23" fmla="*/ 125 h 244"/>
                    <a:gd name="T24" fmla="*/ 33 w 244"/>
                    <a:gd name="T25" fmla="*/ 149 h 244"/>
                    <a:gd name="T26" fmla="*/ 26 w 244"/>
                    <a:gd name="T27" fmla="*/ 200 h 244"/>
                    <a:gd name="T28" fmla="*/ 55 w 244"/>
                    <a:gd name="T29" fmla="*/ 186 h 244"/>
                    <a:gd name="T30" fmla="*/ 62 w 244"/>
                    <a:gd name="T31" fmla="*/ 193 h 244"/>
                    <a:gd name="T32" fmla="*/ 78 w 244"/>
                    <a:gd name="T33" fmla="*/ 204 h 244"/>
                    <a:gd name="T34" fmla="*/ 86 w 244"/>
                    <a:gd name="T35" fmla="*/ 239 h 244"/>
                    <a:gd name="T36" fmla="*/ 108 w 244"/>
                    <a:gd name="T37" fmla="*/ 244 h 244"/>
                    <a:gd name="T38" fmla="*/ 124 w 244"/>
                    <a:gd name="T39" fmla="*/ 214 h 244"/>
                    <a:gd name="T40" fmla="*/ 137 w 244"/>
                    <a:gd name="T41" fmla="*/ 213 h 244"/>
                    <a:gd name="T42" fmla="*/ 149 w 244"/>
                    <a:gd name="T43" fmla="*/ 210 h 244"/>
                    <a:gd name="T44" fmla="*/ 173 w 244"/>
                    <a:gd name="T45" fmla="*/ 234 h 244"/>
                    <a:gd name="T46" fmla="*/ 199 w 244"/>
                    <a:gd name="T47" fmla="*/ 217 h 244"/>
                    <a:gd name="T48" fmla="*/ 186 w 244"/>
                    <a:gd name="T49" fmla="*/ 188 h 244"/>
                    <a:gd name="T50" fmla="*/ 200 w 244"/>
                    <a:gd name="T51" fmla="*/ 171 h 244"/>
                    <a:gd name="T52" fmla="*/ 202 w 244"/>
                    <a:gd name="T53" fmla="*/ 166 h 244"/>
                    <a:gd name="T54" fmla="*/ 239 w 244"/>
                    <a:gd name="T55" fmla="*/ 157 h 244"/>
                    <a:gd name="T56" fmla="*/ 241 w 244"/>
                    <a:gd name="T57" fmla="*/ 150 h 244"/>
                    <a:gd name="T58" fmla="*/ 214 w 244"/>
                    <a:gd name="T59" fmla="*/ 124 h 244"/>
                    <a:gd name="T60" fmla="*/ 212 w 244"/>
                    <a:gd name="T61" fmla="*/ 106 h 244"/>
                    <a:gd name="T62" fmla="*/ 236 w 244"/>
                    <a:gd name="T63" fmla="*/ 77 h 244"/>
                    <a:gd name="T64" fmla="*/ 217 w 244"/>
                    <a:gd name="T65" fmla="*/ 45 h 244"/>
                    <a:gd name="T66" fmla="*/ 189 w 244"/>
                    <a:gd name="T67" fmla="*/ 58 h 244"/>
                    <a:gd name="T68" fmla="*/ 170 w 244"/>
                    <a:gd name="T69" fmla="*/ 44 h 244"/>
                    <a:gd name="T70" fmla="*/ 171 w 244"/>
                    <a:gd name="T71" fmla="*/ 9 h 244"/>
                    <a:gd name="T72" fmla="*/ 153 w 244"/>
                    <a:gd name="T73" fmla="*/ 3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44" h="244">
                      <a:moveTo>
                        <a:pt x="153" y="3"/>
                      </a:moveTo>
                      <a:cubicBezTo>
                        <a:pt x="152" y="3"/>
                        <a:pt x="151" y="2"/>
                        <a:pt x="149" y="2"/>
                      </a:cubicBezTo>
                      <a:cubicBezTo>
                        <a:pt x="145" y="1"/>
                        <a:pt x="140" y="0"/>
                        <a:pt x="136" y="0"/>
                      </a:cubicBezTo>
                      <a:cubicBezTo>
                        <a:pt x="132" y="10"/>
                        <a:pt x="128" y="20"/>
                        <a:pt x="125" y="29"/>
                      </a:cubicBezTo>
                      <a:cubicBezTo>
                        <a:pt x="123" y="29"/>
                        <a:pt x="121" y="29"/>
                        <a:pt x="120" y="29"/>
                      </a:cubicBezTo>
                      <a:cubicBezTo>
                        <a:pt x="119" y="29"/>
                        <a:pt x="119" y="29"/>
                        <a:pt x="118" y="29"/>
                      </a:cubicBezTo>
                      <a:cubicBezTo>
                        <a:pt x="114" y="30"/>
                        <a:pt x="110" y="30"/>
                        <a:pt x="105" y="31"/>
                      </a:cubicBezTo>
                      <a:cubicBezTo>
                        <a:pt x="102" y="31"/>
                        <a:pt x="99" y="32"/>
                        <a:pt x="95" y="34"/>
                      </a:cubicBezTo>
                      <a:cubicBezTo>
                        <a:pt x="89" y="25"/>
                        <a:pt x="83" y="16"/>
                        <a:pt x="77" y="8"/>
                      </a:cubicBezTo>
                      <a:cubicBezTo>
                        <a:pt x="76" y="8"/>
                        <a:pt x="76" y="8"/>
                        <a:pt x="76" y="8"/>
                      </a:cubicBezTo>
                      <a:cubicBezTo>
                        <a:pt x="74" y="8"/>
                        <a:pt x="72" y="9"/>
                        <a:pt x="70" y="10"/>
                      </a:cubicBezTo>
                      <a:cubicBezTo>
                        <a:pt x="66" y="12"/>
                        <a:pt x="63" y="14"/>
                        <a:pt x="60" y="16"/>
                      </a:cubicBezTo>
                      <a:cubicBezTo>
                        <a:pt x="54" y="19"/>
                        <a:pt x="49" y="22"/>
                        <a:pt x="45" y="26"/>
                      </a:cubicBezTo>
                      <a:cubicBezTo>
                        <a:pt x="45" y="26"/>
                        <a:pt x="45" y="26"/>
                        <a:pt x="45" y="26"/>
                      </a:cubicBezTo>
                      <a:cubicBezTo>
                        <a:pt x="49" y="36"/>
                        <a:pt x="53" y="45"/>
                        <a:pt x="58" y="55"/>
                      </a:cubicBezTo>
                      <a:cubicBezTo>
                        <a:pt x="55" y="57"/>
                        <a:pt x="53" y="60"/>
                        <a:pt x="51" y="63"/>
                      </a:cubicBezTo>
                      <a:cubicBezTo>
                        <a:pt x="48" y="66"/>
                        <a:pt x="45" y="69"/>
                        <a:pt x="43" y="73"/>
                      </a:cubicBezTo>
                      <a:cubicBezTo>
                        <a:pt x="43" y="73"/>
                        <a:pt x="43" y="73"/>
                        <a:pt x="43" y="73"/>
                      </a:cubicBezTo>
                      <a:cubicBezTo>
                        <a:pt x="42" y="75"/>
                        <a:pt x="41" y="76"/>
                        <a:pt x="40" y="78"/>
                      </a:cubicBezTo>
                      <a:cubicBezTo>
                        <a:pt x="30" y="76"/>
                        <a:pt x="19" y="74"/>
                        <a:pt x="9" y="73"/>
                      </a:cubicBezTo>
                      <a:cubicBezTo>
                        <a:pt x="7" y="77"/>
                        <a:pt x="5" y="82"/>
                        <a:pt x="3" y="87"/>
                      </a:cubicBezTo>
                      <a:cubicBezTo>
                        <a:pt x="2" y="94"/>
                        <a:pt x="0" y="101"/>
                        <a:pt x="0" y="108"/>
                      </a:cubicBezTo>
                      <a:cubicBezTo>
                        <a:pt x="9" y="112"/>
                        <a:pt x="19" y="116"/>
                        <a:pt x="29" y="120"/>
                      </a:cubicBezTo>
                      <a:cubicBezTo>
                        <a:pt x="29" y="121"/>
                        <a:pt x="29" y="123"/>
                        <a:pt x="29" y="125"/>
                      </a:cubicBezTo>
                      <a:cubicBezTo>
                        <a:pt x="29" y="129"/>
                        <a:pt x="29" y="134"/>
                        <a:pt x="31" y="138"/>
                      </a:cubicBezTo>
                      <a:cubicBezTo>
                        <a:pt x="31" y="142"/>
                        <a:pt x="32" y="146"/>
                        <a:pt x="33" y="149"/>
                      </a:cubicBezTo>
                      <a:cubicBezTo>
                        <a:pt x="25" y="155"/>
                        <a:pt x="16" y="161"/>
                        <a:pt x="8" y="168"/>
                      </a:cubicBezTo>
                      <a:cubicBezTo>
                        <a:pt x="12" y="179"/>
                        <a:pt x="18" y="190"/>
                        <a:pt x="26" y="200"/>
                      </a:cubicBezTo>
                      <a:cubicBezTo>
                        <a:pt x="26" y="200"/>
                        <a:pt x="26" y="200"/>
                        <a:pt x="26" y="200"/>
                      </a:cubicBezTo>
                      <a:cubicBezTo>
                        <a:pt x="36" y="195"/>
                        <a:pt x="45" y="191"/>
                        <a:pt x="55" y="186"/>
                      </a:cubicBezTo>
                      <a:cubicBezTo>
                        <a:pt x="55" y="186"/>
                        <a:pt x="55" y="186"/>
                        <a:pt x="55" y="186"/>
                      </a:cubicBezTo>
                      <a:cubicBezTo>
                        <a:pt x="57" y="189"/>
                        <a:pt x="60" y="190"/>
                        <a:pt x="62" y="193"/>
                      </a:cubicBezTo>
                      <a:cubicBezTo>
                        <a:pt x="65" y="196"/>
                        <a:pt x="69" y="198"/>
                        <a:pt x="74" y="201"/>
                      </a:cubicBezTo>
                      <a:cubicBezTo>
                        <a:pt x="75" y="202"/>
                        <a:pt x="76" y="203"/>
                        <a:pt x="78" y="204"/>
                      </a:cubicBezTo>
                      <a:cubicBezTo>
                        <a:pt x="76" y="214"/>
                        <a:pt x="75" y="224"/>
                        <a:pt x="73" y="235"/>
                      </a:cubicBezTo>
                      <a:cubicBezTo>
                        <a:pt x="77" y="237"/>
                        <a:pt x="81" y="238"/>
                        <a:pt x="86" y="239"/>
                      </a:cubicBezTo>
                      <a:cubicBezTo>
                        <a:pt x="87" y="240"/>
                        <a:pt x="89" y="241"/>
                        <a:pt x="93" y="241"/>
                      </a:cubicBezTo>
                      <a:cubicBezTo>
                        <a:pt x="98" y="243"/>
                        <a:pt x="104" y="244"/>
                        <a:pt x="108" y="244"/>
                      </a:cubicBezTo>
                      <a:cubicBezTo>
                        <a:pt x="113" y="234"/>
                        <a:pt x="116" y="224"/>
                        <a:pt x="120" y="214"/>
                      </a:cubicBezTo>
                      <a:cubicBezTo>
                        <a:pt x="121" y="214"/>
                        <a:pt x="123" y="214"/>
                        <a:pt x="124" y="214"/>
                      </a:cubicBezTo>
                      <a:cubicBezTo>
                        <a:pt x="125" y="214"/>
                        <a:pt x="125" y="214"/>
                        <a:pt x="125" y="214"/>
                      </a:cubicBezTo>
                      <a:cubicBezTo>
                        <a:pt x="129" y="214"/>
                        <a:pt x="133" y="214"/>
                        <a:pt x="137" y="213"/>
                      </a:cubicBezTo>
                      <a:cubicBezTo>
                        <a:pt x="141" y="212"/>
                        <a:pt x="145" y="211"/>
                        <a:pt x="149" y="210"/>
                      </a:cubicBezTo>
                      <a:cubicBezTo>
                        <a:pt x="149" y="210"/>
                        <a:pt x="149" y="210"/>
                        <a:pt x="149" y="210"/>
                      </a:cubicBezTo>
                      <a:cubicBezTo>
                        <a:pt x="155" y="219"/>
                        <a:pt x="161" y="228"/>
                        <a:pt x="168" y="236"/>
                      </a:cubicBezTo>
                      <a:cubicBezTo>
                        <a:pt x="169" y="235"/>
                        <a:pt x="171" y="234"/>
                        <a:pt x="173" y="234"/>
                      </a:cubicBezTo>
                      <a:cubicBezTo>
                        <a:pt x="177" y="232"/>
                        <a:pt x="180" y="230"/>
                        <a:pt x="183" y="228"/>
                      </a:cubicBezTo>
                      <a:cubicBezTo>
                        <a:pt x="189" y="225"/>
                        <a:pt x="194" y="221"/>
                        <a:pt x="199" y="217"/>
                      </a:cubicBezTo>
                      <a:cubicBezTo>
                        <a:pt x="195" y="207"/>
                        <a:pt x="190" y="198"/>
                        <a:pt x="186" y="188"/>
                      </a:cubicBezTo>
                      <a:cubicBezTo>
                        <a:pt x="186" y="188"/>
                        <a:pt x="186" y="188"/>
                        <a:pt x="186" y="188"/>
                      </a:cubicBezTo>
                      <a:cubicBezTo>
                        <a:pt x="188" y="186"/>
                        <a:pt x="190" y="184"/>
                        <a:pt x="192" y="181"/>
                      </a:cubicBezTo>
                      <a:cubicBezTo>
                        <a:pt x="195" y="178"/>
                        <a:pt x="198" y="174"/>
                        <a:pt x="200" y="171"/>
                      </a:cubicBezTo>
                      <a:cubicBezTo>
                        <a:pt x="200" y="171"/>
                        <a:pt x="200" y="170"/>
                        <a:pt x="200" y="170"/>
                      </a:cubicBezTo>
                      <a:cubicBezTo>
                        <a:pt x="201" y="169"/>
                        <a:pt x="202" y="167"/>
                        <a:pt x="202" y="166"/>
                      </a:cubicBezTo>
                      <a:cubicBezTo>
                        <a:pt x="213" y="168"/>
                        <a:pt x="224" y="169"/>
                        <a:pt x="234" y="171"/>
                      </a:cubicBezTo>
                      <a:cubicBezTo>
                        <a:pt x="236" y="167"/>
                        <a:pt x="237" y="162"/>
                        <a:pt x="239" y="157"/>
                      </a:cubicBezTo>
                      <a:cubicBezTo>
                        <a:pt x="239" y="156"/>
                        <a:pt x="240" y="155"/>
                        <a:pt x="240" y="154"/>
                      </a:cubicBezTo>
                      <a:cubicBezTo>
                        <a:pt x="241" y="152"/>
                        <a:pt x="241" y="151"/>
                        <a:pt x="241" y="150"/>
                      </a:cubicBezTo>
                      <a:cubicBezTo>
                        <a:pt x="242" y="145"/>
                        <a:pt x="243" y="140"/>
                        <a:pt x="244" y="136"/>
                      </a:cubicBezTo>
                      <a:cubicBezTo>
                        <a:pt x="234" y="131"/>
                        <a:pt x="224" y="128"/>
                        <a:pt x="214" y="124"/>
                      </a:cubicBezTo>
                      <a:cubicBezTo>
                        <a:pt x="214" y="123"/>
                        <a:pt x="214" y="122"/>
                        <a:pt x="214" y="120"/>
                      </a:cubicBezTo>
                      <a:cubicBezTo>
                        <a:pt x="214" y="115"/>
                        <a:pt x="213" y="110"/>
                        <a:pt x="212" y="106"/>
                      </a:cubicBezTo>
                      <a:cubicBezTo>
                        <a:pt x="212" y="102"/>
                        <a:pt x="211" y="99"/>
                        <a:pt x="210" y="96"/>
                      </a:cubicBezTo>
                      <a:cubicBezTo>
                        <a:pt x="219" y="90"/>
                        <a:pt x="227" y="83"/>
                        <a:pt x="236" y="77"/>
                      </a:cubicBezTo>
                      <a:cubicBezTo>
                        <a:pt x="236" y="77"/>
                        <a:pt x="236" y="77"/>
                        <a:pt x="236" y="77"/>
                      </a:cubicBezTo>
                      <a:cubicBezTo>
                        <a:pt x="231" y="66"/>
                        <a:pt x="225" y="55"/>
                        <a:pt x="217" y="45"/>
                      </a:cubicBezTo>
                      <a:cubicBezTo>
                        <a:pt x="217" y="45"/>
                        <a:pt x="217" y="45"/>
                        <a:pt x="217" y="45"/>
                      </a:cubicBezTo>
                      <a:cubicBezTo>
                        <a:pt x="207" y="49"/>
                        <a:pt x="198" y="54"/>
                        <a:pt x="189" y="58"/>
                      </a:cubicBezTo>
                      <a:cubicBezTo>
                        <a:pt x="186" y="56"/>
                        <a:pt x="183" y="53"/>
                        <a:pt x="181" y="51"/>
                      </a:cubicBezTo>
                      <a:cubicBezTo>
                        <a:pt x="177" y="48"/>
                        <a:pt x="174" y="46"/>
                        <a:pt x="170" y="44"/>
                      </a:cubicBezTo>
                      <a:cubicBezTo>
                        <a:pt x="169" y="43"/>
                        <a:pt x="168" y="42"/>
                        <a:pt x="166" y="41"/>
                      </a:cubicBezTo>
                      <a:cubicBezTo>
                        <a:pt x="168" y="31"/>
                        <a:pt x="170" y="20"/>
                        <a:pt x="171" y="9"/>
                      </a:cubicBezTo>
                      <a:cubicBezTo>
                        <a:pt x="167" y="8"/>
                        <a:pt x="162" y="6"/>
                        <a:pt x="157" y="4"/>
                      </a:cubicBezTo>
                      <a:cubicBezTo>
                        <a:pt x="156" y="4"/>
                        <a:pt x="154" y="3"/>
                        <a:pt x="153" y="3"/>
                      </a:cubicBezTo>
                      <a:close/>
                    </a:path>
                  </a:pathLst>
                </a:custGeom>
                <a:noFill/>
                <a:ln w="9525" cap="rnd">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4000" dirty="0"/>
                </a:p>
              </p:txBody>
            </p:sp>
            <p:sp>
              <p:nvSpPr>
                <p:cNvPr id="102" name="Oval 33"/>
                <p:cNvSpPr>
                  <a:spLocks noChangeArrowheads="1"/>
                </p:cNvSpPr>
                <p:nvPr/>
              </p:nvSpPr>
              <p:spPr bwMode="auto">
                <a:xfrm>
                  <a:off x="-5002213" y="-1366838"/>
                  <a:ext cx="674687" cy="677863"/>
                </a:xfrm>
                <a:prstGeom prst="ellipse">
                  <a:avLst/>
                </a:prstGeom>
                <a:noFill/>
                <a:ln w="9525" cap="rnd">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4000" dirty="0"/>
                </a:p>
              </p:txBody>
            </p:sp>
          </p:grpSp>
        </p:grpSp>
      </p:grpSp>
      <p:grpSp>
        <p:nvGrpSpPr>
          <p:cNvPr id="10" name="Group 9"/>
          <p:cNvGrpSpPr/>
          <p:nvPr/>
        </p:nvGrpSpPr>
        <p:grpSpPr>
          <a:xfrm>
            <a:off x="6067986" y="2525718"/>
            <a:ext cx="2804161" cy="666924"/>
            <a:chOff x="3063239" y="2339166"/>
            <a:chExt cx="2804161" cy="666924"/>
          </a:xfrm>
        </p:grpSpPr>
        <p:sp>
          <p:nvSpPr>
            <p:cNvPr id="72" name="Content Placeholder 2"/>
            <p:cNvSpPr txBox="1">
              <a:spLocks/>
            </p:cNvSpPr>
            <p:nvPr/>
          </p:nvSpPr>
          <p:spPr bwMode="auto">
            <a:xfrm>
              <a:off x="3789680" y="2339166"/>
              <a:ext cx="2077720" cy="666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0" tIns="0" rIns="0" bIns="0" numCol="1" anchor="ctr" anchorCtr="0" compatLnSpc="1">
              <a:prstTxWarp prst="textNoShape">
                <a:avLst/>
              </a:prstTxWarp>
              <a:noAutofit/>
            </a:bodyPr>
            <a:lstStyle>
              <a:lvl1pPr marL="342798" indent="-342798" algn="l" rtl="0" eaLnBrk="0" fontAlgn="base" hangingPunct="0">
                <a:spcBef>
                  <a:spcPct val="50000"/>
                </a:spcBef>
                <a:spcAft>
                  <a:spcPct val="0"/>
                </a:spcAft>
                <a:buClr>
                  <a:schemeClr val="tx2"/>
                </a:buClr>
                <a:buFont typeface="Wingdings" pitchFamily="2" charset="2"/>
                <a:defRPr sz="2000">
                  <a:solidFill>
                    <a:schemeClr val="tx1"/>
                  </a:solidFill>
                  <a:latin typeface="+mn-lt"/>
                  <a:ea typeface="+mn-ea"/>
                  <a:cs typeface="+mn-cs"/>
                </a:defRPr>
              </a:lvl1pPr>
              <a:lvl2pPr marL="231706" indent="-231706" algn="l" rtl="0" eaLnBrk="0" fontAlgn="base" hangingPunct="0">
                <a:spcBef>
                  <a:spcPct val="50000"/>
                </a:spcBef>
                <a:spcAft>
                  <a:spcPct val="0"/>
                </a:spcAft>
                <a:buFont typeface="Wingdings" pitchFamily="2" charset="2"/>
                <a:buChar char=""/>
                <a:defRPr sz="2000">
                  <a:solidFill>
                    <a:schemeClr val="tx1"/>
                  </a:solidFill>
                  <a:latin typeface="+mn-lt"/>
                </a:defRPr>
              </a:lvl2pPr>
              <a:lvl3pPr marL="568155" indent="-333275" algn="l" rtl="0" eaLnBrk="0" fontAlgn="base" hangingPunct="0">
                <a:spcBef>
                  <a:spcPct val="50000"/>
                </a:spcBef>
                <a:spcAft>
                  <a:spcPct val="0"/>
                </a:spcAft>
                <a:buFont typeface="Arial" charset="0"/>
                <a:buChar char="–"/>
                <a:defRPr sz="2000">
                  <a:solidFill>
                    <a:schemeClr val="tx1"/>
                  </a:solidFill>
                  <a:latin typeface="+mn-lt"/>
                </a:defRPr>
              </a:lvl3pPr>
              <a:lvl4pPr marL="858580" indent="-290426" algn="l" rtl="0" eaLnBrk="0" fontAlgn="base" hangingPunct="0">
                <a:spcBef>
                  <a:spcPct val="50000"/>
                </a:spcBef>
                <a:spcAft>
                  <a:spcPct val="0"/>
                </a:spcAft>
                <a:buFont typeface="Wingdings" pitchFamily="2" charset="2"/>
                <a:buChar char=""/>
                <a:defRPr sz="2000">
                  <a:solidFill>
                    <a:schemeClr val="tx1"/>
                  </a:solidFill>
                  <a:latin typeface="+mn-lt"/>
                </a:defRPr>
              </a:lvl4pPr>
              <a:lvl5pPr marL="1204550" indent="-345972" algn="l" rtl="0" eaLnBrk="0" fontAlgn="base" hangingPunct="0">
                <a:spcBef>
                  <a:spcPct val="50000"/>
                </a:spcBef>
                <a:spcAft>
                  <a:spcPct val="0"/>
                </a:spcAft>
                <a:buFont typeface="Arial" charset="0"/>
                <a:buChar char="–"/>
                <a:defRPr sz="2000">
                  <a:solidFill>
                    <a:schemeClr val="tx1"/>
                  </a:solidFill>
                  <a:latin typeface="+mn-lt"/>
                </a:defRPr>
              </a:lvl5pPr>
              <a:lvl6pPr marL="1661615" indent="-345972" algn="l" rtl="0" fontAlgn="base">
                <a:spcBef>
                  <a:spcPct val="50000"/>
                </a:spcBef>
                <a:spcAft>
                  <a:spcPct val="0"/>
                </a:spcAft>
                <a:buFont typeface="Arial" charset="0"/>
                <a:buChar char="–"/>
                <a:defRPr sz="2000">
                  <a:solidFill>
                    <a:schemeClr val="tx1"/>
                  </a:solidFill>
                  <a:latin typeface="+mn-lt"/>
                </a:defRPr>
              </a:lvl6pPr>
              <a:lvl7pPr marL="2118677" indent="-345972" algn="l" rtl="0" fontAlgn="base">
                <a:spcBef>
                  <a:spcPct val="50000"/>
                </a:spcBef>
                <a:spcAft>
                  <a:spcPct val="0"/>
                </a:spcAft>
                <a:buFont typeface="Arial" charset="0"/>
                <a:buChar char="–"/>
                <a:defRPr sz="2000">
                  <a:solidFill>
                    <a:schemeClr val="tx1"/>
                  </a:solidFill>
                  <a:latin typeface="+mn-lt"/>
                </a:defRPr>
              </a:lvl7pPr>
              <a:lvl8pPr marL="2575741" indent="-345972" algn="l" rtl="0" fontAlgn="base">
                <a:spcBef>
                  <a:spcPct val="50000"/>
                </a:spcBef>
                <a:spcAft>
                  <a:spcPct val="0"/>
                </a:spcAft>
                <a:buFont typeface="Arial" charset="0"/>
                <a:buChar char="–"/>
                <a:defRPr sz="2000">
                  <a:solidFill>
                    <a:schemeClr val="tx1"/>
                  </a:solidFill>
                  <a:latin typeface="+mn-lt"/>
                </a:defRPr>
              </a:lvl8pPr>
              <a:lvl9pPr marL="3032803" indent="-345972" algn="l" rtl="0" fontAlgn="base">
                <a:spcBef>
                  <a:spcPct val="50000"/>
                </a:spcBef>
                <a:spcAft>
                  <a:spcPct val="0"/>
                </a:spcAft>
                <a:buFont typeface="Arial" charset="0"/>
                <a:buChar char="–"/>
                <a:defRPr sz="2000">
                  <a:solidFill>
                    <a:schemeClr val="tx1"/>
                  </a:solidFill>
                  <a:latin typeface="+mn-lt"/>
                </a:defRPr>
              </a:lvl9pPr>
            </a:lstStyle>
            <a:p>
              <a:pPr marL="0" indent="0" defTabSz="914378">
                <a:spcBef>
                  <a:spcPts val="0"/>
                </a:spcBef>
                <a:spcAft>
                  <a:spcPts val="300"/>
                </a:spcAft>
                <a:buClr>
                  <a:schemeClr val="bg2"/>
                </a:buClr>
              </a:pPr>
              <a:r>
                <a:rPr lang="en-US" sz="1400" kern="0" dirty="0"/>
                <a:t>Security management, access and compliance (e.g., GDPR, HIPAA, IRB)</a:t>
              </a:r>
            </a:p>
          </p:txBody>
        </p:sp>
        <p:grpSp>
          <p:nvGrpSpPr>
            <p:cNvPr id="131" name="Group 130"/>
            <p:cNvGrpSpPr/>
            <p:nvPr/>
          </p:nvGrpSpPr>
          <p:grpSpPr>
            <a:xfrm>
              <a:off x="3063239" y="2390295"/>
              <a:ext cx="566477" cy="564666"/>
              <a:chOff x="3063239" y="2234085"/>
              <a:chExt cx="566477" cy="564666"/>
            </a:xfrm>
          </p:grpSpPr>
          <p:sp>
            <p:nvSpPr>
              <p:cNvPr id="73" name="Oval 5"/>
              <p:cNvSpPr>
                <a:spLocks noChangeArrowheads="1"/>
              </p:cNvSpPr>
              <p:nvPr/>
            </p:nvSpPr>
            <p:spPr bwMode="auto">
              <a:xfrm>
                <a:off x="3063239" y="2234085"/>
                <a:ext cx="566477" cy="564666"/>
              </a:xfrm>
              <a:prstGeom prst="ellipse">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sz="4000" dirty="0"/>
              </a:p>
            </p:txBody>
          </p:sp>
          <p:grpSp>
            <p:nvGrpSpPr>
              <p:cNvPr id="123" name="Group 122"/>
              <p:cNvGrpSpPr/>
              <p:nvPr/>
            </p:nvGrpSpPr>
            <p:grpSpPr>
              <a:xfrm>
                <a:off x="3213183" y="2366011"/>
                <a:ext cx="266590" cy="300816"/>
                <a:chOff x="-5103813" y="2260600"/>
                <a:chExt cx="877888" cy="990601"/>
              </a:xfrm>
            </p:grpSpPr>
            <p:sp>
              <p:nvSpPr>
                <p:cNvPr id="103" name="Freeform 34"/>
                <p:cNvSpPr>
                  <a:spLocks/>
                </p:cNvSpPr>
                <p:nvPr/>
              </p:nvSpPr>
              <p:spPr bwMode="auto">
                <a:xfrm>
                  <a:off x="-5103813" y="2260600"/>
                  <a:ext cx="352425" cy="604838"/>
                </a:xfrm>
                <a:custGeom>
                  <a:avLst/>
                  <a:gdLst>
                    <a:gd name="T0" fmla="*/ 74 w 83"/>
                    <a:gd name="T1" fmla="*/ 143 h 143"/>
                    <a:gd name="T2" fmla="*/ 10 w 83"/>
                    <a:gd name="T3" fmla="*/ 143 h 143"/>
                    <a:gd name="T4" fmla="*/ 0 w 83"/>
                    <a:gd name="T5" fmla="*/ 134 h 143"/>
                    <a:gd name="T6" fmla="*/ 0 w 83"/>
                    <a:gd name="T7" fmla="*/ 9 h 143"/>
                    <a:gd name="T8" fmla="*/ 10 w 83"/>
                    <a:gd name="T9" fmla="*/ 0 h 143"/>
                    <a:gd name="T10" fmla="*/ 74 w 83"/>
                    <a:gd name="T11" fmla="*/ 0 h 143"/>
                    <a:gd name="T12" fmla="*/ 83 w 83"/>
                    <a:gd name="T13" fmla="*/ 9 h 143"/>
                    <a:gd name="T14" fmla="*/ 83 w 83"/>
                    <a:gd name="T15" fmla="*/ 134 h 143"/>
                    <a:gd name="T16" fmla="*/ 74 w 83"/>
                    <a:gd name="T17"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143">
                      <a:moveTo>
                        <a:pt x="74" y="143"/>
                      </a:moveTo>
                      <a:cubicBezTo>
                        <a:pt x="10" y="143"/>
                        <a:pt x="10" y="143"/>
                        <a:pt x="10" y="143"/>
                      </a:cubicBezTo>
                      <a:cubicBezTo>
                        <a:pt x="5" y="143"/>
                        <a:pt x="0" y="139"/>
                        <a:pt x="0" y="134"/>
                      </a:cubicBezTo>
                      <a:cubicBezTo>
                        <a:pt x="0" y="9"/>
                        <a:pt x="0" y="9"/>
                        <a:pt x="0" y="9"/>
                      </a:cubicBezTo>
                      <a:cubicBezTo>
                        <a:pt x="0" y="4"/>
                        <a:pt x="5" y="0"/>
                        <a:pt x="10" y="0"/>
                      </a:cubicBezTo>
                      <a:cubicBezTo>
                        <a:pt x="74" y="0"/>
                        <a:pt x="74" y="0"/>
                        <a:pt x="74" y="0"/>
                      </a:cubicBezTo>
                      <a:cubicBezTo>
                        <a:pt x="79" y="0"/>
                        <a:pt x="83" y="4"/>
                        <a:pt x="83" y="9"/>
                      </a:cubicBezTo>
                      <a:cubicBezTo>
                        <a:pt x="83" y="134"/>
                        <a:pt x="83" y="134"/>
                        <a:pt x="83" y="134"/>
                      </a:cubicBezTo>
                      <a:cubicBezTo>
                        <a:pt x="83" y="139"/>
                        <a:pt x="79" y="143"/>
                        <a:pt x="74" y="143"/>
                      </a:cubicBezTo>
                      <a:close/>
                    </a:path>
                  </a:pathLst>
                </a:custGeom>
                <a:noFill/>
                <a:ln w="9525" cap="rnd">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4000" dirty="0"/>
                </a:p>
              </p:txBody>
            </p:sp>
            <p:sp>
              <p:nvSpPr>
                <p:cNvPr id="104" name="Oval 35"/>
                <p:cNvSpPr>
                  <a:spLocks noChangeArrowheads="1"/>
                </p:cNvSpPr>
                <p:nvPr/>
              </p:nvSpPr>
              <p:spPr bwMode="auto">
                <a:xfrm>
                  <a:off x="-4959350" y="2374900"/>
                  <a:ext cx="71437" cy="68263"/>
                </a:xfrm>
                <a:prstGeom prst="ellipse">
                  <a:avLst/>
                </a:prstGeom>
                <a:noFill/>
                <a:ln w="9525" cap="rnd">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4000" dirty="0"/>
                </a:p>
              </p:txBody>
            </p:sp>
            <p:sp>
              <p:nvSpPr>
                <p:cNvPr id="105" name="Oval 36"/>
                <p:cNvSpPr>
                  <a:spLocks noChangeArrowheads="1"/>
                </p:cNvSpPr>
                <p:nvPr/>
              </p:nvSpPr>
              <p:spPr bwMode="auto">
                <a:xfrm>
                  <a:off x="-4441825" y="2773363"/>
                  <a:ext cx="71437" cy="63500"/>
                </a:xfrm>
                <a:prstGeom prst="ellipse">
                  <a:avLst/>
                </a:prstGeom>
                <a:noFill/>
                <a:ln w="9525" cap="rnd">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4000" dirty="0"/>
                </a:p>
              </p:txBody>
            </p:sp>
            <p:sp>
              <p:nvSpPr>
                <p:cNvPr id="106" name="Line 37"/>
                <p:cNvSpPr>
                  <a:spLocks noChangeShapeType="1"/>
                </p:cNvSpPr>
                <p:nvPr/>
              </p:nvSpPr>
              <p:spPr bwMode="auto">
                <a:xfrm flipH="1">
                  <a:off x="-5010150" y="2751138"/>
                  <a:ext cx="165100" cy="0"/>
                </a:xfrm>
                <a:prstGeom prst="line">
                  <a:avLst/>
                </a:prstGeom>
                <a:noFill/>
                <a:ln w="9525" cap="rnd">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4000" dirty="0"/>
                </a:p>
              </p:txBody>
            </p:sp>
            <p:sp>
              <p:nvSpPr>
                <p:cNvPr id="107" name="Line 38"/>
                <p:cNvSpPr>
                  <a:spLocks noChangeShapeType="1"/>
                </p:cNvSpPr>
                <p:nvPr/>
              </p:nvSpPr>
              <p:spPr bwMode="auto">
                <a:xfrm flipH="1">
                  <a:off x="-5010150" y="2684463"/>
                  <a:ext cx="165100" cy="0"/>
                </a:xfrm>
                <a:prstGeom prst="line">
                  <a:avLst/>
                </a:prstGeom>
                <a:noFill/>
                <a:ln w="9525" cap="rnd">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4000" dirty="0"/>
                </a:p>
              </p:txBody>
            </p:sp>
            <p:sp>
              <p:nvSpPr>
                <p:cNvPr id="108" name="Freeform 39"/>
                <p:cNvSpPr>
                  <a:spLocks/>
                </p:cNvSpPr>
                <p:nvPr/>
              </p:nvSpPr>
              <p:spPr bwMode="auto">
                <a:xfrm>
                  <a:off x="-4578350" y="2659063"/>
                  <a:ext cx="352425" cy="592138"/>
                </a:xfrm>
                <a:custGeom>
                  <a:avLst/>
                  <a:gdLst>
                    <a:gd name="T0" fmla="*/ 73 w 83"/>
                    <a:gd name="T1" fmla="*/ 140 h 140"/>
                    <a:gd name="T2" fmla="*/ 10 w 83"/>
                    <a:gd name="T3" fmla="*/ 140 h 140"/>
                    <a:gd name="T4" fmla="*/ 0 w 83"/>
                    <a:gd name="T5" fmla="*/ 131 h 140"/>
                    <a:gd name="T6" fmla="*/ 0 w 83"/>
                    <a:gd name="T7" fmla="*/ 9 h 140"/>
                    <a:gd name="T8" fmla="*/ 10 w 83"/>
                    <a:gd name="T9" fmla="*/ 0 h 140"/>
                    <a:gd name="T10" fmla="*/ 73 w 83"/>
                    <a:gd name="T11" fmla="*/ 0 h 140"/>
                    <a:gd name="T12" fmla="*/ 83 w 83"/>
                    <a:gd name="T13" fmla="*/ 9 h 140"/>
                    <a:gd name="T14" fmla="*/ 83 w 83"/>
                    <a:gd name="T15" fmla="*/ 131 h 140"/>
                    <a:gd name="T16" fmla="*/ 73 w 83"/>
                    <a:gd name="T17" fmla="*/ 14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140">
                      <a:moveTo>
                        <a:pt x="73" y="140"/>
                      </a:moveTo>
                      <a:cubicBezTo>
                        <a:pt x="10" y="140"/>
                        <a:pt x="10" y="140"/>
                        <a:pt x="10" y="140"/>
                      </a:cubicBezTo>
                      <a:cubicBezTo>
                        <a:pt x="4" y="140"/>
                        <a:pt x="0" y="136"/>
                        <a:pt x="0" y="131"/>
                      </a:cubicBezTo>
                      <a:cubicBezTo>
                        <a:pt x="0" y="9"/>
                        <a:pt x="0" y="9"/>
                        <a:pt x="0" y="9"/>
                      </a:cubicBezTo>
                      <a:cubicBezTo>
                        <a:pt x="0" y="4"/>
                        <a:pt x="4" y="0"/>
                        <a:pt x="10" y="0"/>
                      </a:cubicBezTo>
                      <a:cubicBezTo>
                        <a:pt x="73" y="0"/>
                        <a:pt x="73" y="0"/>
                        <a:pt x="73" y="0"/>
                      </a:cubicBezTo>
                      <a:cubicBezTo>
                        <a:pt x="79" y="0"/>
                        <a:pt x="83" y="4"/>
                        <a:pt x="83" y="9"/>
                      </a:cubicBezTo>
                      <a:cubicBezTo>
                        <a:pt x="83" y="131"/>
                        <a:pt x="83" y="131"/>
                        <a:pt x="83" y="131"/>
                      </a:cubicBezTo>
                      <a:cubicBezTo>
                        <a:pt x="83" y="136"/>
                        <a:pt x="79" y="140"/>
                        <a:pt x="73" y="140"/>
                      </a:cubicBezTo>
                      <a:close/>
                    </a:path>
                  </a:pathLst>
                </a:custGeom>
                <a:noFill/>
                <a:ln w="9525" cap="rnd">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4000" dirty="0"/>
                </a:p>
              </p:txBody>
            </p:sp>
            <p:sp>
              <p:nvSpPr>
                <p:cNvPr id="109" name="Line 40"/>
                <p:cNvSpPr>
                  <a:spLocks noChangeShapeType="1"/>
                </p:cNvSpPr>
                <p:nvPr/>
              </p:nvSpPr>
              <p:spPr bwMode="auto">
                <a:xfrm flipH="1">
                  <a:off x="-4484688" y="3146425"/>
                  <a:ext cx="165100" cy="0"/>
                </a:xfrm>
                <a:prstGeom prst="line">
                  <a:avLst/>
                </a:prstGeom>
                <a:noFill/>
                <a:ln w="9525" cap="rnd">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4000" dirty="0"/>
                </a:p>
              </p:txBody>
            </p:sp>
            <p:sp>
              <p:nvSpPr>
                <p:cNvPr id="110" name="Line 41"/>
                <p:cNvSpPr>
                  <a:spLocks noChangeShapeType="1"/>
                </p:cNvSpPr>
                <p:nvPr/>
              </p:nvSpPr>
              <p:spPr bwMode="auto">
                <a:xfrm flipH="1">
                  <a:off x="-4484688" y="3073400"/>
                  <a:ext cx="165100" cy="0"/>
                </a:xfrm>
                <a:prstGeom prst="line">
                  <a:avLst/>
                </a:prstGeom>
                <a:noFill/>
                <a:ln w="9525" cap="rnd">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4000" dirty="0"/>
                </a:p>
              </p:txBody>
            </p:sp>
            <p:sp>
              <p:nvSpPr>
                <p:cNvPr id="111" name="Freeform 42"/>
                <p:cNvSpPr>
                  <a:spLocks/>
                </p:cNvSpPr>
                <p:nvPr/>
              </p:nvSpPr>
              <p:spPr bwMode="auto">
                <a:xfrm>
                  <a:off x="-4903788" y="2925763"/>
                  <a:ext cx="241300" cy="233363"/>
                </a:xfrm>
                <a:custGeom>
                  <a:avLst/>
                  <a:gdLst>
                    <a:gd name="T0" fmla="*/ 0 w 57"/>
                    <a:gd name="T1" fmla="*/ 0 h 55"/>
                    <a:gd name="T2" fmla="*/ 57 w 57"/>
                    <a:gd name="T3" fmla="*/ 55 h 55"/>
                  </a:gdLst>
                  <a:ahLst/>
                  <a:cxnLst>
                    <a:cxn ang="0">
                      <a:pos x="T0" y="T1"/>
                    </a:cxn>
                    <a:cxn ang="0">
                      <a:pos x="T2" y="T3"/>
                    </a:cxn>
                  </a:cxnLst>
                  <a:rect l="0" t="0" r="r" b="b"/>
                  <a:pathLst>
                    <a:path w="57" h="55">
                      <a:moveTo>
                        <a:pt x="0" y="0"/>
                      </a:moveTo>
                      <a:cubicBezTo>
                        <a:pt x="0" y="0"/>
                        <a:pt x="9" y="39"/>
                        <a:pt x="57" y="55"/>
                      </a:cubicBezTo>
                    </a:path>
                  </a:pathLst>
                </a:custGeom>
                <a:noFill/>
                <a:ln w="9525" cap="rnd">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4000" dirty="0"/>
                </a:p>
              </p:txBody>
            </p:sp>
            <p:sp>
              <p:nvSpPr>
                <p:cNvPr id="112" name="Freeform 43"/>
                <p:cNvSpPr>
                  <a:spLocks/>
                </p:cNvSpPr>
                <p:nvPr/>
              </p:nvSpPr>
              <p:spPr bwMode="auto">
                <a:xfrm>
                  <a:off x="-4786313" y="3052763"/>
                  <a:ext cx="141287" cy="122238"/>
                </a:xfrm>
                <a:custGeom>
                  <a:avLst/>
                  <a:gdLst>
                    <a:gd name="T0" fmla="*/ 43 w 89"/>
                    <a:gd name="T1" fmla="*/ 0 h 77"/>
                    <a:gd name="T2" fmla="*/ 89 w 89"/>
                    <a:gd name="T3" fmla="*/ 72 h 77"/>
                    <a:gd name="T4" fmla="*/ 0 w 89"/>
                    <a:gd name="T5" fmla="*/ 77 h 77"/>
                  </a:gdLst>
                  <a:ahLst/>
                  <a:cxnLst>
                    <a:cxn ang="0">
                      <a:pos x="T0" y="T1"/>
                    </a:cxn>
                    <a:cxn ang="0">
                      <a:pos x="T2" y="T3"/>
                    </a:cxn>
                    <a:cxn ang="0">
                      <a:pos x="T4" y="T5"/>
                    </a:cxn>
                  </a:cxnLst>
                  <a:rect l="0" t="0" r="r" b="b"/>
                  <a:pathLst>
                    <a:path w="89" h="77">
                      <a:moveTo>
                        <a:pt x="43" y="0"/>
                      </a:moveTo>
                      <a:lnTo>
                        <a:pt x="89" y="72"/>
                      </a:lnTo>
                      <a:lnTo>
                        <a:pt x="0" y="77"/>
                      </a:lnTo>
                    </a:path>
                  </a:pathLst>
                </a:custGeom>
                <a:noFill/>
                <a:ln w="9525" cap="rnd">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4000" dirty="0"/>
                </a:p>
              </p:txBody>
            </p:sp>
            <p:sp>
              <p:nvSpPr>
                <p:cNvPr id="113" name="Freeform 44"/>
                <p:cNvSpPr>
                  <a:spLocks/>
                </p:cNvSpPr>
                <p:nvPr/>
              </p:nvSpPr>
              <p:spPr bwMode="auto">
                <a:xfrm>
                  <a:off x="-4629150" y="2344738"/>
                  <a:ext cx="241300" cy="228600"/>
                </a:xfrm>
                <a:custGeom>
                  <a:avLst/>
                  <a:gdLst>
                    <a:gd name="T0" fmla="*/ 57 w 57"/>
                    <a:gd name="T1" fmla="*/ 54 h 54"/>
                    <a:gd name="T2" fmla="*/ 0 w 57"/>
                    <a:gd name="T3" fmla="*/ 0 h 54"/>
                  </a:gdLst>
                  <a:ahLst/>
                  <a:cxnLst>
                    <a:cxn ang="0">
                      <a:pos x="T0" y="T1"/>
                    </a:cxn>
                    <a:cxn ang="0">
                      <a:pos x="T2" y="T3"/>
                    </a:cxn>
                  </a:cxnLst>
                  <a:rect l="0" t="0" r="r" b="b"/>
                  <a:pathLst>
                    <a:path w="57" h="54">
                      <a:moveTo>
                        <a:pt x="57" y="54"/>
                      </a:moveTo>
                      <a:cubicBezTo>
                        <a:pt x="57" y="54"/>
                        <a:pt x="48" y="16"/>
                        <a:pt x="0" y="0"/>
                      </a:cubicBezTo>
                    </a:path>
                  </a:pathLst>
                </a:custGeom>
                <a:noFill/>
                <a:ln w="9525" cap="rnd">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4000" dirty="0"/>
                </a:p>
              </p:txBody>
            </p:sp>
            <p:sp>
              <p:nvSpPr>
                <p:cNvPr id="114" name="Freeform 45"/>
                <p:cNvSpPr>
                  <a:spLocks/>
                </p:cNvSpPr>
                <p:nvPr/>
              </p:nvSpPr>
              <p:spPr bwMode="auto">
                <a:xfrm>
                  <a:off x="-4645025" y="2324100"/>
                  <a:ext cx="139700" cy="127000"/>
                </a:xfrm>
                <a:custGeom>
                  <a:avLst/>
                  <a:gdLst>
                    <a:gd name="T0" fmla="*/ 45 w 88"/>
                    <a:gd name="T1" fmla="*/ 80 h 80"/>
                    <a:gd name="T2" fmla="*/ 0 w 88"/>
                    <a:gd name="T3" fmla="*/ 8 h 80"/>
                    <a:gd name="T4" fmla="*/ 88 w 88"/>
                    <a:gd name="T5" fmla="*/ 0 h 80"/>
                  </a:gdLst>
                  <a:ahLst/>
                  <a:cxnLst>
                    <a:cxn ang="0">
                      <a:pos x="T0" y="T1"/>
                    </a:cxn>
                    <a:cxn ang="0">
                      <a:pos x="T2" y="T3"/>
                    </a:cxn>
                    <a:cxn ang="0">
                      <a:pos x="T4" y="T5"/>
                    </a:cxn>
                  </a:cxnLst>
                  <a:rect l="0" t="0" r="r" b="b"/>
                  <a:pathLst>
                    <a:path w="88" h="80">
                      <a:moveTo>
                        <a:pt x="45" y="80"/>
                      </a:moveTo>
                      <a:lnTo>
                        <a:pt x="0" y="8"/>
                      </a:lnTo>
                      <a:lnTo>
                        <a:pt x="88" y="0"/>
                      </a:lnTo>
                    </a:path>
                  </a:pathLst>
                </a:custGeom>
                <a:noFill/>
                <a:ln w="9525" cap="rnd">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4000" dirty="0"/>
                </a:p>
              </p:txBody>
            </p:sp>
          </p:grpSp>
        </p:grpSp>
      </p:grpSp>
      <p:grpSp>
        <p:nvGrpSpPr>
          <p:cNvPr id="12" name="Group 11"/>
          <p:cNvGrpSpPr/>
          <p:nvPr/>
        </p:nvGrpSpPr>
        <p:grpSpPr>
          <a:xfrm>
            <a:off x="5624233" y="3683208"/>
            <a:ext cx="2659381" cy="666924"/>
            <a:chOff x="3063239" y="3440256"/>
            <a:chExt cx="2659381" cy="666924"/>
          </a:xfrm>
        </p:grpSpPr>
        <p:sp>
          <p:nvSpPr>
            <p:cNvPr id="76" name="Content Placeholder 2"/>
            <p:cNvSpPr txBox="1">
              <a:spLocks/>
            </p:cNvSpPr>
            <p:nvPr/>
          </p:nvSpPr>
          <p:spPr bwMode="auto">
            <a:xfrm>
              <a:off x="3789680" y="3440256"/>
              <a:ext cx="1932940" cy="666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0" tIns="0" rIns="0" bIns="0" numCol="1" anchor="ctr" anchorCtr="0" compatLnSpc="1">
              <a:prstTxWarp prst="textNoShape">
                <a:avLst/>
              </a:prstTxWarp>
              <a:noAutofit/>
            </a:bodyPr>
            <a:lstStyle>
              <a:lvl1pPr marL="342798" indent="-342798" algn="l" rtl="0" eaLnBrk="0" fontAlgn="base" hangingPunct="0">
                <a:spcBef>
                  <a:spcPct val="50000"/>
                </a:spcBef>
                <a:spcAft>
                  <a:spcPct val="0"/>
                </a:spcAft>
                <a:buClr>
                  <a:schemeClr val="tx2"/>
                </a:buClr>
                <a:buFont typeface="Wingdings" pitchFamily="2" charset="2"/>
                <a:defRPr sz="2000">
                  <a:solidFill>
                    <a:schemeClr val="tx1"/>
                  </a:solidFill>
                  <a:latin typeface="+mn-lt"/>
                  <a:ea typeface="+mn-ea"/>
                  <a:cs typeface="+mn-cs"/>
                </a:defRPr>
              </a:lvl1pPr>
              <a:lvl2pPr marL="231706" indent="-231706" algn="l" rtl="0" eaLnBrk="0" fontAlgn="base" hangingPunct="0">
                <a:spcBef>
                  <a:spcPct val="50000"/>
                </a:spcBef>
                <a:spcAft>
                  <a:spcPct val="0"/>
                </a:spcAft>
                <a:buFont typeface="Wingdings" pitchFamily="2" charset="2"/>
                <a:buChar char=""/>
                <a:defRPr sz="2000">
                  <a:solidFill>
                    <a:schemeClr val="tx1"/>
                  </a:solidFill>
                  <a:latin typeface="+mn-lt"/>
                </a:defRPr>
              </a:lvl2pPr>
              <a:lvl3pPr marL="568155" indent="-333275" algn="l" rtl="0" eaLnBrk="0" fontAlgn="base" hangingPunct="0">
                <a:spcBef>
                  <a:spcPct val="50000"/>
                </a:spcBef>
                <a:spcAft>
                  <a:spcPct val="0"/>
                </a:spcAft>
                <a:buFont typeface="Arial" charset="0"/>
                <a:buChar char="–"/>
                <a:defRPr sz="2000">
                  <a:solidFill>
                    <a:schemeClr val="tx1"/>
                  </a:solidFill>
                  <a:latin typeface="+mn-lt"/>
                </a:defRPr>
              </a:lvl3pPr>
              <a:lvl4pPr marL="858580" indent="-290426" algn="l" rtl="0" eaLnBrk="0" fontAlgn="base" hangingPunct="0">
                <a:spcBef>
                  <a:spcPct val="50000"/>
                </a:spcBef>
                <a:spcAft>
                  <a:spcPct val="0"/>
                </a:spcAft>
                <a:buFont typeface="Wingdings" pitchFamily="2" charset="2"/>
                <a:buChar char=""/>
                <a:defRPr sz="2000">
                  <a:solidFill>
                    <a:schemeClr val="tx1"/>
                  </a:solidFill>
                  <a:latin typeface="+mn-lt"/>
                </a:defRPr>
              </a:lvl4pPr>
              <a:lvl5pPr marL="1204550" indent="-345972" algn="l" rtl="0" eaLnBrk="0" fontAlgn="base" hangingPunct="0">
                <a:spcBef>
                  <a:spcPct val="50000"/>
                </a:spcBef>
                <a:spcAft>
                  <a:spcPct val="0"/>
                </a:spcAft>
                <a:buFont typeface="Arial" charset="0"/>
                <a:buChar char="–"/>
                <a:defRPr sz="2000">
                  <a:solidFill>
                    <a:schemeClr val="tx1"/>
                  </a:solidFill>
                  <a:latin typeface="+mn-lt"/>
                </a:defRPr>
              </a:lvl5pPr>
              <a:lvl6pPr marL="1661615" indent="-345972" algn="l" rtl="0" fontAlgn="base">
                <a:spcBef>
                  <a:spcPct val="50000"/>
                </a:spcBef>
                <a:spcAft>
                  <a:spcPct val="0"/>
                </a:spcAft>
                <a:buFont typeface="Arial" charset="0"/>
                <a:buChar char="–"/>
                <a:defRPr sz="2000">
                  <a:solidFill>
                    <a:schemeClr val="tx1"/>
                  </a:solidFill>
                  <a:latin typeface="+mn-lt"/>
                </a:defRPr>
              </a:lvl6pPr>
              <a:lvl7pPr marL="2118677" indent="-345972" algn="l" rtl="0" fontAlgn="base">
                <a:spcBef>
                  <a:spcPct val="50000"/>
                </a:spcBef>
                <a:spcAft>
                  <a:spcPct val="0"/>
                </a:spcAft>
                <a:buFont typeface="Arial" charset="0"/>
                <a:buChar char="–"/>
                <a:defRPr sz="2000">
                  <a:solidFill>
                    <a:schemeClr val="tx1"/>
                  </a:solidFill>
                  <a:latin typeface="+mn-lt"/>
                </a:defRPr>
              </a:lvl7pPr>
              <a:lvl8pPr marL="2575741" indent="-345972" algn="l" rtl="0" fontAlgn="base">
                <a:spcBef>
                  <a:spcPct val="50000"/>
                </a:spcBef>
                <a:spcAft>
                  <a:spcPct val="0"/>
                </a:spcAft>
                <a:buFont typeface="Arial" charset="0"/>
                <a:buChar char="–"/>
                <a:defRPr sz="2000">
                  <a:solidFill>
                    <a:schemeClr val="tx1"/>
                  </a:solidFill>
                  <a:latin typeface="+mn-lt"/>
                </a:defRPr>
              </a:lvl8pPr>
              <a:lvl9pPr marL="3032803" indent="-345972" algn="l" rtl="0" fontAlgn="base">
                <a:spcBef>
                  <a:spcPct val="50000"/>
                </a:spcBef>
                <a:spcAft>
                  <a:spcPct val="0"/>
                </a:spcAft>
                <a:buFont typeface="Arial" charset="0"/>
                <a:buChar char="–"/>
                <a:defRPr sz="2000">
                  <a:solidFill>
                    <a:schemeClr val="tx1"/>
                  </a:solidFill>
                  <a:latin typeface="+mn-lt"/>
                </a:defRPr>
              </a:lvl9pPr>
            </a:lstStyle>
            <a:p>
              <a:pPr marL="0" indent="0" defTabSz="914378">
                <a:spcBef>
                  <a:spcPts val="0"/>
                </a:spcBef>
                <a:spcAft>
                  <a:spcPts val="300"/>
                </a:spcAft>
                <a:buClr>
                  <a:schemeClr val="bg2"/>
                </a:buClr>
              </a:pPr>
              <a:r>
                <a:rPr lang="en-US" sz="1400" kern="0" dirty="0"/>
                <a:t>Cost and sustainability of current strategy</a:t>
              </a:r>
            </a:p>
          </p:txBody>
        </p:sp>
        <p:grpSp>
          <p:nvGrpSpPr>
            <p:cNvPr id="132" name="Group 131"/>
            <p:cNvGrpSpPr/>
            <p:nvPr/>
          </p:nvGrpSpPr>
          <p:grpSpPr>
            <a:xfrm>
              <a:off x="3063239" y="3491385"/>
              <a:ext cx="566477" cy="564666"/>
              <a:chOff x="3063239" y="3194205"/>
              <a:chExt cx="566477" cy="564666"/>
            </a:xfrm>
          </p:grpSpPr>
          <p:sp>
            <p:nvSpPr>
              <p:cNvPr id="77" name="Oval 5"/>
              <p:cNvSpPr>
                <a:spLocks noChangeArrowheads="1"/>
              </p:cNvSpPr>
              <p:nvPr/>
            </p:nvSpPr>
            <p:spPr bwMode="auto">
              <a:xfrm>
                <a:off x="3063239" y="3194205"/>
                <a:ext cx="566477" cy="564666"/>
              </a:xfrm>
              <a:prstGeom prst="ellipse">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sz="4000" dirty="0"/>
              </a:p>
            </p:txBody>
          </p:sp>
          <p:grpSp>
            <p:nvGrpSpPr>
              <p:cNvPr id="124" name="Group 123"/>
              <p:cNvGrpSpPr/>
              <p:nvPr/>
            </p:nvGrpSpPr>
            <p:grpSpPr>
              <a:xfrm>
                <a:off x="3209500" y="3323143"/>
                <a:ext cx="273954" cy="306791"/>
                <a:chOff x="-5137150" y="5614988"/>
                <a:chExt cx="927100" cy="1038225"/>
              </a:xfrm>
            </p:grpSpPr>
            <p:sp>
              <p:nvSpPr>
                <p:cNvPr id="115" name="Freeform 46"/>
                <p:cNvSpPr>
                  <a:spLocks/>
                </p:cNvSpPr>
                <p:nvPr/>
              </p:nvSpPr>
              <p:spPr bwMode="auto">
                <a:xfrm>
                  <a:off x="-5137150" y="6272213"/>
                  <a:ext cx="385762" cy="381000"/>
                </a:xfrm>
                <a:custGeom>
                  <a:avLst/>
                  <a:gdLst>
                    <a:gd name="T0" fmla="*/ 86 w 91"/>
                    <a:gd name="T1" fmla="*/ 38 h 90"/>
                    <a:gd name="T2" fmla="*/ 39 w 91"/>
                    <a:gd name="T3" fmla="*/ 85 h 90"/>
                    <a:gd name="T4" fmla="*/ 5 w 91"/>
                    <a:gd name="T5" fmla="*/ 51 h 90"/>
                    <a:gd name="T6" fmla="*/ 52 w 91"/>
                    <a:gd name="T7" fmla="*/ 4 h 90"/>
                    <a:gd name="T8" fmla="*/ 86 w 91"/>
                    <a:gd name="T9" fmla="*/ 38 h 90"/>
                  </a:gdLst>
                  <a:ahLst/>
                  <a:cxnLst>
                    <a:cxn ang="0">
                      <a:pos x="T0" y="T1"/>
                    </a:cxn>
                    <a:cxn ang="0">
                      <a:pos x="T2" y="T3"/>
                    </a:cxn>
                    <a:cxn ang="0">
                      <a:pos x="T4" y="T5"/>
                    </a:cxn>
                    <a:cxn ang="0">
                      <a:pos x="T6" y="T7"/>
                    </a:cxn>
                    <a:cxn ang="0">
                      <a:pos x="T8" y="T9"/>
                    </a:cxn>
                  </a:cxnLst>
                  <a:rect l="0" t="0" r="r" b="b"/>
                  <a:pathLst>
                    <a:path w="91" h="90">
                      <a:moveTo>
                        <a:pt x="86" y="38"/>
                      </a:moveTo>
                      <a:cubicBezTo>
                        <a:pt x="91" y="66"/>
                        <a:pt x="67" y="90"/>
                        <a:pt x="39" y="85"/>
                      </a:cubicBezTo>
                      <a:cubicBezTo>
                        <a:pt x="22" y="83"/>
                        <a:pt x="7" y="69"/>
                        <a:pt x="5" y="51"/>
                      </a:cubicBezTo>
                      <a:cubicBezTo>
                        <a:pt x="0" y="23"/>
                        <a:pt x="24" y="0"/>
                        <a:pt x="52" y="4"/>
                      </a:cubicBezTo>
                      <a:cubicBezTo>
                        <a:pt x="69" y="6"/>
                        <a:pt x="84" y="21"/>
                        <a:pt x="86" y="38"/>
                      </a:cubicBezTo>
                      <a:close/>
                    </a:path>
                  </a:pathLst>
                </a:custGeom>
                <a:noFill/>
                <a:ln w="9525" cap="rnd">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4000" dirty="0"/>
                </a:p>
              </p:txBody>
            </p:sp>
            <p:sp>
              <p:nvSpPr>
                <p:cNvPr id="116" name="Freeform 47"/>
                <p:cNvSpPr>
                  <a:spLocks/>
                </p:cNvSpPr>
                <p:nvPr/>
              </p:nvSpPr>
              <p:spPr bwMode="auto">
                <a:xfrm>
                  <a:off x="-4768850" y="5627688"/>
                  <a:ext cx="393700" cy="754063"/>
                </a:xfrm>
                <a:custGeom>
                  <a:avLst/>
                  <a:gdLst>
                    <a:gd name="T0" fmla="*/ 36 w 93"/>
                    <a:gd name="T1" fmla="*/ 0 h 178"/>
                    <a:gd name="T2" fmla="*/ 71 w 93"/>
                    <a:gd name="T3" fmla="*/ 125 h 178"/>
                    <a:gd name="T4" fmla="*/ 0 w 93"/>
                    <a:gd name="T5" fmla="*/ 178 h 178"/>
                  </a:gdLst>
                  <a:ahLst/>
                  <a:cxnLst>
                    <a:cxn ang="0">
                      <a:pos x="T0" y="T1"/>
                    </a:cxn>
                    <a:cxn ang="0">
                      <a:pos x="T2" y="T3"/>
                    </a:cxn>
                    <a:cxn ang="0">
                      <a:pos x="T4" y="T5"/>
                    </a:cxn>
                  </a:cxnLst>
                  <a:rect l="0" t="0" r="r" b="b"/>
                  <a:pathLst>
                    <a:path w="93" h="178">
                      <a:moveTo>
                        <a:pt x="36" y="0"/>
                      </a:moveTo>
                      <a:cubicBezTo>
                        <a:pt x="73" y="19"/>
                        <a:pt x="93" y="80"/>
                        <a:pt x="71" y="125"/>
                      </a:cubicBezTo>
                      <a:cubicBezTo>
                        <a:pt x="55" y="155"/>
                        <a:pt x="28" y="175"/>
                        <a:pt x="0" y="178"/>
                      </a:cubicBezTo>
                    </a:path>
                  </a:pathLst>
                </a:custGeom>
                <a:noFill/>
                <a:ln w="9525" cap="rnd">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4000" dirty="0"/>
                </a:p>
              </p:txBody>
            </p:sp>
            <p:sp>
              <p:nvSpPr>
                <p:cNvPr id="117" name="Freeform 48"/>
                <p:cNvSpPr>
                  <a:spLocks/>
                </p:cNvSpPr>
                <p:nvPr/>
              </p:nvSpPr>
              <p:spPr bwMode="auto">
                <a:xfrm>
                  <a:off x="-4641850" y="5614988"/>
                  <a:ext cx="207962" cy="187325"/>
                </a:xfrm>
                <a:custGeom>
                  <a:avLst/>
                  <a:gdLst>
                    <a:gd name="T0" fmla="*/ 0 w 131"/>
                    <a:gd name="T1" fmla="*/ 118 h 118"/>
                    <a:gd name="T2" fmla="*/ 0 w 131"/>
                    <a:gd name="T3" fmla="*/ 0 h 118"/>
                    <a:gd name="T4" fmla="*/ 131 w 131"/>
                    <a:gd name="T5" fmla="*/ 0 h 118"/>
                  </a:gdLst>
                  <a:ahLst/>
                  <a:cxnLst>
                    <a:cxn ang="0">
                      <a:pos x="T0" y="T1"/>
                    </a:cxn>
                    <a:cxn ang="0">
                      <a:pos x="T2" y="T3"/>
                    </a:cxn>
                    <a:cxn ang="0">
                      <a:pos x="T4" y="T5"/>
                    </a:cxn>
                  </a:cxnLst>
                  <a:rect l="0" t="0" r="r" b="b"/>
                  <a:pathLst>
                    <a:path w="131" h="118">
                      <a:moveTo>
                        <a:pt x="0" y="118"/>
                      </a:moveTo>
                      <a:lnTo>
                        <a:pt x="0" y="0"/>
                      </a:lnTo>
                      <a:lnTo>
                        <a:pt x="131" y="0"/>
                      </a:lnTo>
                    </a:path>
                  </a:pathLst>
                </a:custGeom>
                <a:noFill/>
                <a:ln w="9525" cap="rnd">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4000" dirty="0"/>
                </a:p>
              </p:txBody>
            </p:sp>
            <p:sp>
              <p:nvSpPr>
                <p:cNvPr id="118" name="Line 49"/>
                <p:cNvSpPr>
                  <a:spLocks noChangeShapeType="1"/>
                </p:cNvSpPr>
                <p:nvPr/>
              </p:nvSpPr>
              <p:spPr bwMode="auto">
                <a:xfrm flipH="1">
                  <a:off x="-5048250" y="5832475"/>
                  <a:ext cx="228600" cy="231775"/>
                </a:xfrm>
                <a:prstGeom prst="line">
                  <a:avLst/>
                </a:prstGeom>
                <a:noFill/>
                <a:ln w="9525" cap="rnd">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4000" dirty="0"/>
                </a:p>
              </p:txBody>
            </p:sp>
            <p:sp>
              <p:nvSpPr>
                <p:cNvPr id="119" name="Line 50"/>
                <p:cNvSpPr>
                  <a:spLocks noChangeShapeType="1"/>
                </p:cNvSpPr>
                <p:nvPr/>
              </p:nvSpPr>
              <p:spPr bwMode="auto">
                <a:xfrm flipH="1" flipV="1">
                  <a:off x="-5048250" y="5832475"/>
                  <a:ext cx="228600" cy="231775"/>
                </a:xfrm>
                <a:prstGeom prst="line">
                  <a:avLst/>
                </a:prstGeom>
                <a:noFill/>
                <a:ln w="9525" cap="rnd">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4000" dirty="0"/>
                </a:p>
              </p:txBody>
            </p:sp>
            <p:sp>
              <p:nvSpPr>
                <p:cNvPr id="120" name="Line 51"/>
                <p:cNvSpPr>
                  <a:spLocks noChangeShapeType="1"/>
                </p:cNvSpPr>
                <p:nvPr/>
              </p:nvSpPr>
              <p:spPr bwMode="auto">
                <a:xfrm flipH="1">
                  <a:off x="-4438650" y="6391275"/>
                  <a:ext cx="228600" cy="233363"/>
                </a:xfrm>
                <a:prstGeom prst="line">
                  <a:avLst/>
                </a:prstGeom>
                <a:noFill/>
                <a:ln w="9525" cap="rnd">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4000" dirty="0"/>
                </a:p>
              </p:txBody>
            </p:sp>
            <p:sp>
              <p:nvSpPr>
                <p:cNvPr id="121" name="Line 52"/>
                <p:cNvSpPr>
                  <a:spLocks noChangeShapeType="1"/>
                </p:cNvSpPr>
                <p:nvPr/>
              </p:nvSpPr>
              <p:spPr bwMode="auto">
                <a:xfrm flipH="1" flipV="1">
                  <a:off x="-4438650" y="6391275"/>
                  <a:ext cx="228600" cy="233363"/>
                </a:xfrm>
                <a:prstGeom prst="line">
                  <a:avLst/>
                </a:prstGeom>
                <a:noFill/>
                <a:ln w="9525" cap="rnd">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4000" dirty="0"/>
                </a:p>
              </p:txBody>
            </p:sp>
          </p:grpSp>
        </p:grpSp>
      </p:grpSp>
      <p:sp>
        <p:nvSpPr>
          <p:cNvPr id="6" name="Rounded Rectangle 5"/>
          <p:cNvSpPr/>
          <p:nvPr/>
        </p:nvSpPr>
        <p:spPr>
          <a:xfrm>
            <a:off x="3523130" y="1848971"/>
            <a:ext cx="2097741" cy="2743201"/>
          </a:xfrm>
          <a:prstGeom prst="roundRect">
            <a:avLst>
              <a:gd name="adj" fmla="val 0"/>
            </a:avLst>
          </a:prstGeom>
          <a:blipFill dpi="0" rotWithShape="1">
            <a:blip r:embed="rId4" cstate="email">
              <a:alphaModFix amt="60000"/>
              <a:extLst>
                <a:ext uri="{28A0092B-C50C-407E-A947-70E740481C1C}">
                  <a14:useLocalDpi xmlns:a14="http://schemas.microsoft.com/office/drawing/2010/main"/>
                </a:ext>
              </a:extLst>
            </a:blip>
            <a:srcRect/>
            <a:stretch>
              <a:fillRect t="-25000"/>
            </a:stretch>
          </a:blipFill>
          <a:ln w="12700" cmpd="sng">
            <a:noFill/>
          </a:ln>
          <a:effectLst/>
        </p:spPr>
        <p:txBody>
          <a:bodyPr wrap="square" lIns="182880" tIns="137160" rIns="137160" bIns="137160" rtlCol="0" anchor="ctr">
            <a:noAutofit/>
          </a:bodyPr>
          <a:lstStyle/>
          <a:p>
            <a:pPr algn="ctr">
              <a:lnSpc>
                <a:spcPct val="90000"/>
              </a:lnSpc>
              <a:spcBef>
                <a:spcPts val="600"/>
              </a:spcBef>
            </a:pPr>
            <a:endParaRPr lang="en-US" sz="2000" dirty="0">
              <a:solidFill>
                <a:schemeClr val="tx2"/>
              </a:solidFill>
            </a:endParaRPr>
          </a:p>
        </p:txBody>
      </p:sp>
    </p:spTree>
    <p:extLst>
      <p:ext uri="{BB962C8B-B14F-4D97-AF65-F5344CB8AC3E}">
        <p14:creationId xmlns:p14="http://schemas.microsoft.com/office/powerpoint/2010/main" val="2165694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F7A1B71-4FFC-C048-9807-FA531CF08DD9}"/>
              </a:ext>
            </a:extLst>
          </p:cNvPr>
          <p:cNvSpPr>
            <a:spLocks noGrp="1"/>
          </p:cNvSpPr>
          <p:nvPr>
            <p:ph type="title"/>
          </p:nvPr>
        </p:nvSpPr>
        <p:spPr/>
        <p:txBody>
          <a:bodyPr/>
          <a:lstStyle/>
          <a:p>
            <a:r>
              <a:rPr lang="en-US" dirty="0"/>
              <a:t>What is an “Anti-Pattern”?</a:t>
            </a:r>
          </a:p>
        </p:txBody>
      </p:sp>
      <p:pic>
        <p:nvPicPr>
          <p:cNvPr id="5" name="Content Placeholder 4" descr="A picture containing indoor, table&#10;&#10;Description automatically generated">
            <a:extLst>
              <a:ext uri="{FF2B5EF4-FFF2-40B4-BE49-F238E27FC236}">
                <a16:creationId xmlns="" xmlns:a16="http://schemas.microsoft.com/office/drawing/2014/main" id="{E9E77412-7F9D-1B40-9692-51D5D514AD77}"/>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2817550" y="1270221"/>
            <a:ext cx="3797935" cy="2698290"/>
          </a:xfrm>
        </p:spPr>
      </p:pic>
    </p:spTree>
    <p:extLst>
      <p:ext uri="{BB962C8B-B14F-4D97-AF65-F5344CB8AC3E}">
        <p14:creationId xmlns:p14="http://schemas.microsoft.com/office/powerpoint/2010/main" val="1863606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Inelastic Architecture"/>
          <p:cNvSpPr/>
          <p:nvPr/>
        </p:nvSpPr>
        <p:spPr>
          <a:xfrm rot="21363167">
            <a:off x="2075463" y="569385"/>
            <a:ext cx="2627642" cy="369332"/>
          </a:xfrm>
          <a:prstGeom prst="rect">
            <a:avLst/>
          </a:prstGeom>
        </p:spPr>
        <p:txBody>
          <a:bodyPr wrap="none">
            <a:spAutoFit/>
          </a:bodyPr>
          <a:lstStyle/>
          <a:p>
            <a:pPr defTabSz="342892">
              <a:spcAft>
                <a:spcPts val="450"/>
              </a:spcAft>
            </a:pPr>
            <a:r>
              <a:rPr lang="en-US" dirty="0">
                <a:solidFill>
                  <a:srgbClr val="2C95DD"/>
                </a:solidFill>
                <a:latin typeface="Comic Sans MS" panose="030F0702030302020204" pitchFamily="66" charset="0"/>
              </a:rPr>
              <a:t>Inelastic Architecture</a:t>
            </a:r>
          </a:p>
        </p:txBody>
      </p:sp>
      <p:sp>
        <p:nvSpPr>
          <p:cNvPr id="190" name="box 1"/>
          <p:cNvSpPr/>
          <p:nvPr/>
        </p:nvSpPr>
        <p:spPr>
          <a:xfrm>
            <a:off x="1607276" y="1249888"/>
            <a:ext cx="870821" cy="217892"/>
          </a:xfrm>
          <a:custGeom>
            <a:avLst/>
            <a:gdLst>
              <a:gd name="connsiteX0" fmla="*/ 3847724 w 8691329"/>
              <a:gd name="connsiteY0" fmla="*/ 0 h 2418166"/>
              <a:gd name="connsiteX1" fmla="*/ 8611921 w 8691329"/>
              <a:gd name="connsiteY1" fmla="*/ 71241 h 2418166"/>
              <a:gd name="connsiteX2" fmla="*/ 8683380 w 8691329"/>
              <a:gd name="connsiteY2" fmla="*/ 53376 h 2418166"/>
              <a:gd name="connsiteX3" fmla="*/ 8683301 w 8691329"/>
              <a:gd name="connsiteY3" fmla="*/ 72308 h 2418166"/>
              <a:gd name="connsiteX4" fmla="*/ 8691329 w 8691329"/>
              <a:gd name="connsiteY4" fmla="*/ 72428 h 2418166"/>
              <a:gd name="connsiteX5" fmla="*/ 8683293 w 8691329"/>
              <a:gd name="connsiteY5" fmla="*/ 74329 h 2418166"/>
              <a:gd name="connsiteX6" fmla="*/ 8682916 w 8691329"/>
              <a:gd name="connsiteY6" fmla="*/ 164777 h 2418166"/>
              <a:gd name="connsiteX7" fmla="*/ 8683381 w 8691329"/>
              <a:gd name="connsiteY7" fmla="*/ 1367912 h 2418166"/>
              <a:gd name="connsiteX8" fmla="*/ 7126350 w 8691329"/>
              <a:gd name="connsiteY8" fmla="*/ 2153317 h 2418166"/>
              <a:gd name="connsiteX9" fmla="*/ 7125078 w 8691329"/>
              <a:gd name="connsiteY9" fmla="*/ 2418166 h 2418166"/>
              <a:gd name="connsiteX10" fmla="*/ 6651469 w 8691329"/>
              <a:gd name="connsiteY10" fmla="*/ 2392859 h 2418166"/>
              <a:gd name="connsiteX11" fmla="*/ 6637219 w 8691329"/>
              <a:gd name="connsiteY11" fmla="*/ 2392097 h 2418166"/>
              <a:gd name="connsiteX12" fmla="*/ 9054 w 8691329"/>
              <a:gd name="connsiteY12" fmla="*/ 2037920 h 2418166"/>
              <a:gd name="connsiteX13" fmla="*/ 0 w 8691329"/>
              <a:gd name="connsiteY13" fmla="*/ 352190 h 2418166"/>
              <a:gd name="connsiteX14" fmla="*/ 441899 w 8691329"/>
              <a:gd name="connsiteY14" fmla="*/ 363406 h 2418166"/>
              <a:gd name="connsiteX0" fmla="*/ 3847724 w 8691329"/>
              <a:gd name="connsiteY0" fmla="*/ 0 h 2418166"/>
              <a:gd name="connsiteX1" fmla="*/ 8611921 w 8691329"/>
              <a:gd name="connsiteY1" fmla="*/ 71241 h 2418166"/>
              <a:gd name="connsiteX2" fmla="*/ 8683301 w 8691329"/>
              <a:gd name="connsiteY2" fmla="*/ 72308 h 2418166"/>
              <a:gd name="connsiteX3" fmla="*/ 8691329 w 8691329"/>
              <a:gd name="connsiteY3" fmla="*/ 72428 h 2418166"/>
              <a:gd name="connsiteX4" fmla="*/ 8683293 w 8691329"/>
              <a:gd name="connsiteY4" fmla="*/ 74329 h 2418166"/>
              <a:gd name="connsiteX5" fmla="*/ 8682916 w 8691329"/>
              <a:gd name="connsiteY5" fmla="*/ 164777 h 2418166"/>
              <a:gd name="connsiteX6" fmla="*/ 8683381 w 8691329"/>
              <a:gd name="connsiteY6" fmla="*/ 1367912 h 2418166"/>
              <a:gd name="connsiteX7" fmla="*/ 7126350 w 8691329"/>
              <a:gd name="connsiteY7" fmla="*/ 2153317 h 2418166"/>
              <a:gd name="connsiteX8" fmla="*/ 7125078 w 8691329"/>
              <a:gd name="connsiteY8" fmla="*/ 2418166 h 2418166"/>
              <a:gd name="connsiteX9" fmla="*/ 6651469 w 8691329"/>
              <a:gd name="connsiteY9" fmla="*/ 2392859 h 2418166"/>
              <a:gd name="connsiteX10" fmla="*/ 6637219 w 8691329"/>
              <a:gd name="connsiteY10" fmla="*/ 2392097 h 2418166"/>
              <a:gd name="connsiteX11" fmla="*/ 9054 w 8691329"/>
              <a:gd name="connsiteY11" fmla="*/ 2037920 h 2418166"/>
              <a:gd name="connsiteX12" fmla="*/ 0 w 8691329"/>
              <a:gd name="connsiteY12" fmla="*/ 352190 h 2418166"/>
              <a:gd name="connsiteX13" fmla="*/ 441899 w 8691329"/>
              <a:gd name="connsiteY13" fmla="*/ 363406 h 2418166"/>
              <a:gd name="connsiteX14" fmla="*/ 3847724 w 8691329"/>
              <a:gd name="connsiteY14" fmla="*/ 0 h 2418166"/>
              <a:gd name="connsiteX0" fmla="*/ 3847724 w 8691329"/>
              <a:gd name="connsiteY0" fmla="*/ 0 h 2418166"/>
              <a:gd name="connsiteX1" fmla="*/ 8611921 w 8691329"/>
              <a:gd name="connsiteY1" fmla="*/ 71241 h 2418166"/>
              <a:gd name="connsiteX2" fmla="*/ 8683301 w 8691329"/>
              <a:gd name="connsiteY2" fmla="*/ 72308 h 2418166"/>
              <a:gd name="connsiteX3" fmla="*/ 8691329 w 8691329"/>
              <a:gd name="connsiteY3" fmla="*/ 72428 h 2418166"/>
              <a:gd name="connsiteX4" fmla="*/ 8682916 w 8691329"/>
              <a:gd name="connsiteY4" fmla="*/ 164777 h 2418166"/>
              <a:gd name="connsiteX5" fmla="*/ 8683381 w 8691329"/>
              <a:gd name="connsiteY5" fmla="*/ 1367912 h 2418166"/>
              <a:gd name="connsiteX6" fmla="*/ 7126350 w 8691329"/>
              <a:gd name="connsiteY6" fmla="*/ 2153317 h 2418166"/>
              <a:gd name="connsiteX7" fmla="*/ 7125078 w 8691329"/>
              <a:gd name="connsiteY7" fmla="*/ 2418166 h 2418166"/>
              <a:gd name="connsiteX8" fmla="*/ 6651469 w 8691329"/>
              <a:gd name="connsiteY8" fmla="*/ 2392859 h 2418166"/>
              <a:gd name="connsiteX9" fmla="*/ 6637219 w 8691329"/>
              <a:gd name="connsiteY9" fmla="*/ 2392097 h 2418166"/>
              <a:gd name="connsiteX10" fmla="*/ 9054 w 8691329"/>
              <a:gd name="connsiteY10" fmla="*/ 2037920 h 2418166"/>
              <a:gd name="connsiteX11" fmla="*/ 0 w 8691329"/>
              <a:gd name="connsiteY11" fmla="*/ 352190 h 2418166"/>
              <a:gd name="connsiteX12" fmla="*/ 441899 w 8691329"/>
              <a:gd name="connsiteY12" fmla="*/ 363406 h 2418166"/>
              <a:gd name="connsiteX13" fmla="*/ 3847724 w 8691329"/>
              <a:gd name="connsiteY13" fmla="*/ 0 h 2418166"/>
              <a:gd name="connsiteX0" fmla="*/ 3847724 w 8684251"/>
              <a:gd name="connsiteY0" fmla="*/ 0 h 2418166"/>
              <a:gd name="connsiteX1" fmla="*/ 8611921 w 8684251"/>
              <a:gd name="connsiteY1" fmla="*/ 71241 h 2418166"/>
              <a:gd name="connsiteX2" fmla="*/ 8683301 w 8684251"/>
              <a:gd name="connsiteY2" fmla="*/ 72308 h 2418166"/>
              <a:gd name="connsiteX3" fmla="*/ 8682916 w 8684251"/>
              <a:gd name="connsiteY3" fmla="*/ 164777 h 2418166"/>
              <a:gd name="connsiteX4" fmla="*/ 8683381 w 8684251"/>
              <a:gd name="connsiteY4" fmla="*/ 1367912 h 2418166"/>
              <a:gd name="connsiteX5" fmla="*/ 7126350 w 8684251"/>
              <a:gd name="connsiteY5" fmla="*/ 2153317 h 2418166"/>
              <a:gd name="connsiteX6" fmla="*/ 7125078 w 8684251"/>
              <a:gd name="connsiteY6" fmla="*/ 2418166 h 2418166"/>
              <a:gd name="connsiteX7" fmla="*/ 6651469 w 8684251"/>
              <a:gd name="connsiteY7" fmla="*/ 2392859 h 2418166"/>
              <a:gd name="connsiteX8" fmla="*/ 6637219 w 8684251"/>
              <a:gd name="connsiteY8" fmla="*/ 2392097 h 2418166"/>
              <a:gd name="connsiteX9" fmla="*/ 9054 w 8684251"/>
              <a:gd name="connsiteY9" fmla="*/ 2037920 h 2418166"/>
              <a:gd name="connsiteX10" fmla="*/ 0 w 8684251"/>
              <a:gd name="connsiteY10" fmla="*/ 352190 h 2418166"/>
              <a:gd name="connsiteX11" fmla="*/ 441899 w 8684251"/>
              <a:gd name="connsiteY11" fmla="*/ 363406 h 2418166"/>
              <a:gd name="connsiteX12" fmla="*/ 3847724 w 8684251"/>
              <a:gd name="connsiteY12" fmla="*/ 0 h 2418166"/>
              <a:gd name="connsiteX0" fmla="*/ 3847724 w 8684251"/>
              <a:gd name="connsiteY0" fmla="*/ 0 h 2418166"/>
              <a:gd name="connsiteX1" fmla="*/ 8611921 w 8684251"/>
              <a:gd name="connsiteY1" fmla="*/ 71241 h 2418166"/>
              <a:gd name="connsiteX2" fmla="*/ 8683301 w 8684251"/>
              <a:gd name="connsiteY2" fmla="*/ 72308 h 2418166"/>
              <a:gd name="connsiteX3" fmla="*/ 8682916 w 8684251"/>
              <a:gd name="connsiteY3" fmla="*/ 164777 h 2418166"/>
              <a:gd name="connsiteX4" fmla="*/ 8683381 w 8684251"/>
              <a:gd name="connsiteY4" fmla="*/ 1367912 h 2418166"/>
              <a:gd name="connsiteX5" fmla="*/ 7285100 w 8684251"/>
              <a:gd name="connsiteY5" fmla="*/ 2077117 h 2418166"/>
              <a:gd name="connsiteX6" fmla="*/ 7125078 w 8684251"/>
              <a:gd name="connsiteY6" fmla="*/ 2418166 h 2418166"/>
              <a:gd name="connsiteX7" fmla="*/ 6651469 w 8684251"/>
              <a:gd name="connsiteY7" fmla="*/ 2392859 h 2418166"/>
              <a:gd name="connsiteX8" fmla="*/ 6637219 w 8684251"/>
              <a:gd name="connsiteY8" fmla="*/ 2392097 h 2418166"/>
              <a:gd name="connsiteX9" fmla="*/ 9054 w 8684251"/>
              <a:gd name="connsiteY9" fmla="*/ 2037920 h 2418166"/>
              <a:gd name="connsiteX10" fmla="*/ 0 w 8684251"/>
              <a:gd name="connsiteY10" fmla="*/ 352190 h 2418166"/>
              <a:gd name="connsiteX11" fmla="*/ 441899 w 8684251"/>
              <a:gd name="connsiteY11" fmla="*/ 363406 h 2418166"/>
              <a:gd name="connsiteX12" fmla="*/ 3847724 w 8684251"/>
              <a:gd name="connsiteY12" fmla="*/ 0 h 2418166"/>
              <a:gd name="connsiteX0" fmla="*/ 3847724 w 8684251"/>
              <a:gd name="connsiteY0" fmla="*/ 0 h 2418166"/>
              <a:gd name="connsiteX1" fmla="*/ 8611921 w 8684251"/>
              <a:gd name="connsiteY1" fmla="*/ 71241 h 2418166"/>
              <a:gd name="connsiteX2" fmla="*/ 8683301 w 8684251"/>
              <a:gd name="connsiteY2" fmla="*/ 72308 h 2418166"/>
              <a:gd name="connsiteX3" fmla="*/ 8682916 w 8684251"/>
              <a:gd name="connsiteY3" fmla="*/ 164777 h 2418166"/>
              <a:gd name="connsiteX4" fmla="*/ 8683381 w 8684251"/>
              <a:gd name="connsiteY4" fmla="*/ 1367912 h 2418166"/>
              <a:gd name="connsiteX5" fmla="*/ 7285100 w 8684251"/>
              <a:gd name="connsiteY5" fmla="*/ 2077117 h 2418166"/>
              <a:gd name="connsiteX6" fmla="*/ 7125078 w 8684251"/>
              <a:gd name="connsiteY6" fmla="*/ 2418166 h 2418166"/>
              <a:gd name="connsiteX7" fmla="*/ 6651469 w 8684251"/>
              <a:gd name="connsiteY7" fmla="*/ 2392859 h 2418166"/>
              <a:gd name="connsiteX8" fmla="*/ 6637219 w 8684251"/>
              <a:gd name="connsiteY8" fmla="*/ 2392097 h 2418166"/>
              <a:gd name="connsiteX9" fmla="*/ 9054 w 8684251"/>
              <a:gd name="connsiteY9" fmla="*/ 2037920 h 2418166"/>
              <a:gd name="connsiteX10" fmla="*/ 0 w 8684251"/>
              <a:gd name="connsiteY10" fmla="*/ 352190 h 2418166"/>
              <a:gd name="connsiteX11" fmla="*/ 467299 w 8684251"/>
              <a:gd name="connsiteY11" fmla="*/ 299906 h 2418166"/>
              <a:gd name="connsiteX12" fmla="*/ 3847724 w 8684251"/>
              <a:gd name="connsiteY12" fmla="*/ 0 h 2418166"/>
              <a:gd name="connsiteX0" fmla="*/ 3949324 w 8785851"/>
              <a:gd name="connsiteY0" fmla="*/ 0 h 2418166"/>
              <a:gd name="connsiteX1" fmla="*/ 8713521 w 8785851"/>
              <a:gd name="connsiteY1" fmla="*/ 71241 h 2418166"/>
              <a:gd name="connsiteX2" fmla="*/ 8784901 w 8785851"/>
              <a:gd name="connsiteY2" fmla="*/ 72308 h 2418166"/>
              <a:gd name="connsiteX3" fmla="*/ 8784516 w 8785851"/>
              <a:gd name="connsiteY3" fmla="*/ 164777 h 2418166"/>
              <a:gd name="connsiteX4" fmla="*/ 8784981 w 8785851"/>
              <a:gd name="connsiteY4" fmla="*/ 1367912 h 2418166"/>
              <a:gd name="connsiteX5" fmla="*/ 7386700 w 8785851"/>
              <a:gd name="connsiteY5" fmla="*/ 2077117 h 2418166"/>
              <a:gd name="connsiteX6" fmla="*/ 7226678 w 8785851"/>
              <a:gd name="connsiteY6" fmla="*/ 2418166 h 2418166"/>
              <a:gd name="connsiteX7" fmla="*/ 6753069 w 8785851"/>
              <a:gd name="connsiteY7" fmla="*/ 2392859 h 2418166"/>
              <a:gd name="connsiteX8" fmla="*/ 6738819 w 8785851"/>
              <a:gd name="connsiteY8" fmla="*/ 2392097 h 2418166"/>
              <a:gd name="connsiteX9" fmla="*/ 110654 w 8785851"/>
              <a:gd name="connsiteY9" fmla="*/ 2037920 h 2418166"/>
              <a:gd name="connsiteX10" fmla="*/ 0 w 8785851"/>
              <a:gd name="connsiteY10" fmla="*/ 326790 h 2418166"/>
              <a:gd name="connsiteX11" fmla="*/ 568899 w 8785851"/>
              <a:gd name="connsiteY11" fmla="*/ 299906 h 2418166"/>
              <a:gd name="connsiteX12" fmla="*/ 3949324 w 8785851"/>
              <a:gd name="connsiteY12" fmla="*/ 0 h 2418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785851" h="2418166">
                <a:moveTo>
                  <a:pt x="3949324" y="0"/>
                </a:moveTo>
                <a:lnTo>
                  <a:pt x="8713521" y="71241"/>
                </a:lnTo>
                <a:lnTo>
                  <a:pt x="8784901" y="72308"/>
                </a:lnTo>
                <a:cubicBezTo>
                  <a:pt x="8784773" y="103131"/>
                  <a:pt x="8784644" y="133954"/>
                  <a:pt x="8784516" y="164777"/>
                </a:cubicBezTo>
                <a:cubicBezTo>
                  <a:pt x="8782681" y="691148"/>
                  <a:pt x="8787810" y="778879"/>
                  <a:pt x="8784981" y="1367912"/>
                </a:cubicBezTo>
                <a:lnTo>
                  <a:pt x="7386700" y="2077117"/>
                </a:lnTo>
                <a:lnTo>
                  <a:pt x="7226678" y="2418166"/>
                </a:lnTo>
                <a:lnTo>
                  <a:pt x="6753069" y="2392859"/>
                </a:lnTo>
                <a:lnTo>
                  <a:pt x="6738819" y="2392097"/>
                </a:lnTo>
                <a:lnTo>
                  <a:pt x="110654" y="2037920"/>
                </a:lnTo>
                <a:lnTo>
                  <a:pt x="0" y="326790"/>
                </a:lnTo>
                <a:lnTo>
                  <a:pt x="568899" y="299906"/>
                </a:lnTo>
                <a:lnTo>
                  <a:pt x="3949324" y="0"/>
                </a:lnTo>
                <a:close/>
              </a:path>
            </a:pathLst>
          </a:custGeom>
          <a:noFill/>
          <a:ln w="190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defTabSz="342892"/>
            <a:endParaRPr lang="en-US" sz="1350">
              <a:solidFill>
                <a:srgbClr val="FFFFFF"/>
              </a:solidFill>
            </a:endParaRPr>
          </a:p>
        </p:txBody>
      </p:sp>
      <p:sp>
        <p:nvSpPr>
          <p:cNvPr id="200" name="Rectangle 7"/>
          <p:cNvSpPr/>
          <p:nvPr/>
        </p:nvSpPr>
        <p:spPr>
          <a:xfrm>
            <a:off x="1714639" y="1322878"/>
            <a:ext cx="232885" cy="120536"/>
          </a:xfrm>
          <a:custGeom>
            <a:avLst/>
            <a:gdLst>
              <a:gd name="connsiteX0" fmla="*/ 0 w 1240324"/>
              <a:gd name="connsiteY0" fmla="*/ 0 h 391202"/>
              <a:gd name="connsiteX1" fmla="*/ 1240324 w 1240324"/>
              <a:gd name="connsiteY1" fmla="*/ 0 h 391202"/>
              <a:gd name="connsiteX2" fmla="*/ 1240324 w 1240324"/>
              <a:gd name="connsiteY2" fmla="*/ 391202 h 391202"/>
              <a:gd name="connsiteX3" fmla="*/ 0 w 1240324"/>
              <a:gd name="connsiteY3" fmla="*/ 391202 h 391202"/>
              <a:gd name="connsiteX4" fmla="*/ 0 w 1240324"/>
              <a:gd name="connsiteY4" fmla="*/ 0 h 391202"/>
              <a:gd name="connsiteX0" fmla="*/ 0 w 1240324"/>
              <a:gd name="connsiteY0" fmla="*/ 0 h 391202"/>
              <a:gd name="connsiteX1" fmla="*/ 1240324 w 1240324"/>
              <a:gd name="connsiteY1" fmla="*/ 81481 h 391202"/>
              <a:gd name="connsiteX2" fmla="*/ 1240324 w 1240324"/>
              <a:gd name="connsiteY2" fmla="*/ 391202 h 391202"/>
              <a:gd name="connsiteX3" fmla="*/ 0 w 1240324"/>
              <a:gd name="connsiteY3" fmla="*/ 391202 h 391202"/>
              <a:gd name="connsiteX4" fmla="*/ 0 w 1240324"/>
              <a:gd name="connsiteY4" fmla="*/ 0 h 391202"/>
              <a:gd name="connsiteX0" fmla="*/ 0 w 1249377"/>
              <a:gd name="connsiteY0" fmla="*/ 0 h 391202"/>
              <a:gd name="connsiteX1" fmla="*/ 1249377 w 1249377"/>
              <a:gd name="connsiteY1" fmla="*/ 63374 h 391202"/>
              <a:gd name="connsiteX2" fmla="*/ 1240324 w 1249377"/>
              <a:gd name="connsiteY2" fmla="*/ 391202 h 391202"/>
              <a:gd name="connsiteX3" fmla="*/ 0 w 1249377"/>
              <a:gd name="connsiteY3" fmla="*/ 391202 h 391202"/>
              <a:gd name="connsiteX4" fmla="*/ 0 w 1249377"/>
              <a:gd name="connsiteY4" fmla="*/ 0 h 391202"/>
              <a:gd name="connsiteX0" fmla="*/ 0 w 1249377"/>
              <a:gd name="connsiteY0" fmla="*/ 0 h 391202"/>
              <a:gd name="connsiteX1" fmla="*/ 1249377 w 1249377"/>
              <a:gd name="connsiteY1" fmla="*/ 63374 h 391202"/>
              <a:gd name="connsiteX2" fmla="*/ 1240324 w 1249377"/>
              <a:gd name="connsiteY2" fmla="*/ 391202 h 391202"/>
              <a:gd name="connsiteX3" fmla="*/ 18107 w 1249377"/>
              <a:gd name="connsiteY3" fmla="*/ 309720 h 391202"/>
              <a:gd name="connsiteX4" fmla="*/ 0 w 1249377"/>
              <a:gd name="connsiteY4" fmla="*/ 0 h 391202"/>
              <a:gd name="connsiteX0" fmla="*/ 0 w 1249377"/>
              <a:gd name="connsiteY0" fmla="*/ 0 h 391202"/>
              <a:gd name="connsiteX1" fmla="*/ 1249377 w 1249377"/>
              <a:gd name="connsiteY1" fmla="*/ 63374 h 391202"/>
              <a:gd name="connsiteX2" fmla="*/ 1240324 w 1249377"/>
              <a:gd name="connsiteY2" fmla="*/ 391202 h 391202"/>
              <a:gd name="connsiteX3" fmla="*/ 144855 w 1249377"/>
              <a:gd name="connsiteY3" fmla="*/ 219186 h 391202"/>
              <a:gd name="connsiteX4" fmla="*/ 0 w 1249377"/>
              <a:gd name="connsiteY4" fmla="*/ 0 h 391202"/>
              <a:gd name="connsiteX0" fmla="*/ 0 w 1249377"/>
              <a:gd name="connsiteY0" fmla="*/ 0 h 391202"/>
              <a:gd name="connsiteX1" fmla="*/ 1249377 w 1249377"/>
              <a:gd name="connsiteY1" fmla="*/ 63374 h 391202"/>
              <a:gd name="connsiteX2" fmla="*/ 1240324 w 1249377"/>
              <a:gd name="connsiteY2" fmla="*/ 391202 h 391202"/>
              <a:gd name="connsiteX3" fmla="*/ 72427 w 1249377"/>
              <a:gd name="connsiteY3" fmla="*/ 318774 h 391202"/>
              <a:gd name="connsiteX4" fmla="*/ 0 w 1249377"/>
              <a:gd name="connsiteY4" fmla="*/ 0 h 391202"/>
              <a:gd name="connsiteX0" fmla="*/ 18108 w 1176950"/>
              <a:gd name="connsiteY0" fmla="*/ 9054 h 327828"/>
              <a:gd name="connsiteX1" fmla="*/ 1176950 w 1176950"/>
              <a:gd name="connsiteY1" fmla="*/ 0 h 327828"/>
              <a:gd name="connsiteX2" fmla="*/ 1167897 w 1176950"/>
              <a:gd name="connsiteY2" fmla="*/ 327828 h 327828"/>
              <a:gd name="connsiteX3" fmla="*/ 0 w 1176950"/>
              <a:gd name="connsiteY3" fmla="*/ 255400 h 327828"/>
              <a:gd name="connsiteX4" fmla="*/ 18108 w 1176950"/>
              <a:gd name="connsiteY4" fmla="*/ 9054 h 327828"/>
              <a:gd name="connsiteX0" fmla="*/ 0 w 1204110"/>
              <a:gd name="connsiteY0" fmla="*/ 0 h 382148"/>
              <a:gd name="connsiteX1" fmla="*/ 1204110 w 1204110"/>
              <a:gd name="connsiteY1" fmla="*/ 54320 h 382148"/>
              <a:gd name="connsiteX2" fmla="*/ 1195057 w 1204110"/>
              <a:gd name="connsiteY2" fmla="*/ 382148 h 382148"/>
              <a:gd name="connsiteX3" fmla="*/ 27160 w 1204110"/>
              <a:gd name="connsiteY3" fmla="*/ 309720 h 382148"/>
              <a:gd name="connsiteX4" fmla="*/ 0 w 1204110"/>
              <a:gd name="connsiteY4" fmla="*/ 0 h 382148"/>
              <a:gd name="connsiteX0" fmla="*/ 0 w 1204110"/>
              <a:gd name="connsiteY0" fmla="*/ 0 h 318774"/>
              <a:gd name="connsiteX1" fmla="*/ 1204110 w 1204110"/>
              <a:gd name="connsiteY1" fmla="*/ 54320 h 318774"/>
              <a:gd name="connsiteX2" fmla="*/ 1186004 w 1204110"/>
              <a:gd name="connsiteY2" fmla="*/ 318774 h 318774"/>
              <a:gd name="connsiteX3" fmla="*/ 27160 w 1204110"/>
              <a:gd name="connsiteY3" fmla="*/ 309720 h 318774"/>
              <a:gd name="connsiteX4" fmla="*/ 0 w 1204110"/>
              <a:gd name="connsiteY4" fmla="*/ 0 h 318774"/>
              <a:gd name="connsiteX0" fmla="*/ 0 w 1204110"/>
              <a:gd name="connsiteY0" fmla="*/ 0 h 373095"/>
              <a:gd name="connsiteX1" fmla="*/ 1204110 w 1204110"/>
              <a:gd name="connsiteY1" fmla="*/ 54320 h 373095"/>
              <a:gd name="connsiteX2" fmla="*/ 1186004 w 1204110"/>
              <a:gd name="connsiteY2" fmla="*/ 373095 h 373095"/>
              <a:gd name="connsiteX3" fmla="*/ 27160 w 1204110"/>
              <a:gd name="connsiteY3" fmla="*/ 309720 h 373095"/>
              <a:gd name="connsiteX4" fmla="*/ 0 w 1204110"/>
              <a:gd name="connsiteY4" fmla="*/ 0 h 373095"/>
              <a:gd name="connsiteX0" fmla="*/ 0 w 1204111"/>
              <a:gd name="connsiteY0" fmla="*/ 0 h 373095"/>
              <a:gd name="connsiteX1" fmla="*/ 1204110 w 1204111"/>
              <a:gd name="connsiteY1" fmla="*/ 54320 h 373095"/>
              <a:gd name="connsiteX2" fmla="*/ 1204111 w 1204111"/>
              <a:gd name="connsiteY2" fmla="*/ 373095 h 373095"/>
              <a:gd name="connsiteX3" fmla="*/ 27160 w 1204111"/>
              <a:gd name="connsiteY3" fmla="*/ 309720 h 373095"/>
              <a:gd name="connsiteX4" fmla="*/ 0 w 1204111"/>
              <a:gd name="connsiteY4" fmla="*/ 0 h 373095"/>
              <a:gd name="connsiteX0" fmla="*/ 17458 w 1176951"/>
              <a:gd name="connsiteY0" fmla="*/ 0 h 373095"/>
              <a:gd name="connsiteX1" fmla="*/ 1176950 w 1176951"/>
              <a:gd name="connsiteY1" fmla="*/ 54320 h 373095"/>
              <a:gd name="connsiteX2" fmla="*/ 1176951 w 1176951"/>
              <a:gd name="connsiteY2" fmla="*/ 373095 h 373095"/>
              <a:gd name="connsiteX3" fmla="*/ 0 w 1176951"/>
              <a:gd name="connsiteY3" fmla="*/ 309720 h 373095"/>
              <a:gd name="connsiteX4" fmla="*/ 17458 w 1176951"/>
              <a:gd name="connsiteY4" fmla="*/ 0 h 373095"/>
              <a:gd name="connsiteX0" fmla="*/ 17458 w 1176951"/>
              <a:gd name="connsiteY0" fmla="*/ 0 h 373095"/>
              <a:gd name="connsiteX1" fmla="*/ 1176950 w 1176951"/>
              <a:gd name="connsiteY1" fmla="*/ 54320 h 373095"/>
              <a:gd name="connsiteX2" fmla="*/ 1176951 w 1176951"/>
              <a:gd name="connsiteY2" fmla="*/ 373095 h 373095"/>
              <a:gd name="connsiteX3" fmla="*/ 0 w 1176951"/>
              <a:gd name="connsiteY3" fmla="*/ 309720 h 373095"/>
              <a:gd name="connsiteX4" fmla="*/ 17458 w 1176951"/>
              <a:gd name="connsiteY4" fmla="*/ 0 h 373095"/>
              <a:gd name="connsiteX0" fmla="*/ 7543 w 1167036"/>
              <a:gd name="connsiteY0" fmla="*/ 0 h 373095"/>
              <a:gd name="connsiteX1" fmla="*/ 1167035 w 1167036"/>
              <a:gd name="connsiteY1" fmla="*/ 54320 h 373095"/>
              <a:gd name="connsiteX2" fmla="*/ 1167036 w 1167036"/>
              <a:gd name="connsiteY2" fmla="*/ 373095 h 373095"/>
              <a:gd name="connsiteX3" fmla="*/ 0 w 1167036"/>
              <a:gd name="connsiteY3" fmla="*/ 314482 h 373095"/>
              <a:gd name="connsiteX4" fmla="*/ 7543 w 1167036"/>
              <a:gd name="connsiteY4" fmla="*/ 0 h 373095"/>
              <a:gd name="connsiteX0" fmla="*/ 7543 w 1167036"/>
              <a:gd name="connsiteY0" fmla="*/ 0 h 373095"/>
              <a:gd name="connsiteX1" fmla="*/ 1167035 w 1167036"/>
              <a:gd name="connsiteY1" fmla="*/ 54320 h 373095"/>
              <a:gd name="connsiteX2" fmla="*/ 1167036 w 1167036"/>
              <a:gd name="connsiteY2" fmla="*/ 373095 h 373095"/>
              <a:gd name="connsiteX3" fmla="*/ 0 w 1167036"/>
              <a:gd name="connsiteY3" fmla="*/ 314482 h 373095"/>
              <a:gd name="connsiteX4" fmla="*/ 7543 w 1167036"/>
              <a:gd name="connsiteY4" fmla="*/ 0 h 373095"/>
              <a:gd name="connsiteX0" fmla="*/ 0 w 1159493"/>
              <a:gd name="connsiteY0" fmla="*/ 0 h 373095"/>
              <a:gd name="connsiteX1" fmla="*/ 1159492 w 1159493"/>
              <a:gd name="connsiteY1" fmla="*/ 54320 h 373095"/>
              <a:gd name="connsiteX2" fmla="*/ 1159493 w 1159493"/>
              <a:gd name="connsiteY2" fmla="*/ 373095 h 373095"/>
              <a:gd name="connsiteX3" fmla="*/ 6674 w 1159493"/>
              <a:gd name="connsiteY3" fmla="*/ 346174 h 373095"/>
              <a:gd name="connsiteX4" fmla="*/ 0 w 1159493"/>
              <a:gd name="connsiteY4" fmla="*/ 0 h 373095"/>
              <a:gd name="connsiteX0" fmla="*/ 0 w 1168971"/>
              <a:gd name="connsiteY0" fmla="*/ 0 h 352722"/>
              <a:gd name="connsiteX1" fmla="*/ 1168970 w 1168971"/>
              <a:gd name="connsiteY1" fmla="*/ 33947 h 352722"/>
              <a:gd name="connsiteX2" fmla="*/ 1168971 w 1168971"/>
              <a:gd name="connsiteY2" fmla="*/ 352722 h 352722"/>
              <a:gd name="connsiteX3" fmla="*/ 16152 w 1168971"/>
              <a:gd name="connsiteY3" fmla="*/ 325801 h 352722"/>
              <a:gd name="connsiteX4" fmla="*/ 0 w 1168971"/>
              <a:gd name="connsiteY4" fmla="*/ 0 h 3527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971" h="352722">
                <a:moveTo>
                  <a:pt x="0" y="0"/>
                </a:moveTo>
                <a:lnTo>
                  <a:pt x="1168970" y="33947"/>
                </a:lnTo>
                <a:cubicBezTo>
                  <a:pt x="1134266" y="135443"/>
                  <a:pt x="1168971" y="246464"/>
                  <a:pt x="1168971" y="352722"/>
                </a:cubicBezTo>
                <a:cubicBezTo>
                  <a:pt x="779959" y="333184"/>
                  <a:pt x="405164" y="345339"/>
                  <a:pt x="16152" y="325801"/>
                </a:cubicBezTo>
                <a:cubicBezTo>
                  <a:pt x="21971" y="222561"/>
                  <a:pt x="48715" y="165152"/>
                  <a:pt x="0" y="0"/>
                </a:cubicBezTo>
                <a:close/>
              </a:path>
            </a:pathLst>
          </a:cu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92"/>
            <a:endParaRPr lang="en-US" sz="1350">
              <a:solidFill>
                <a:srgbClr val="FFFFFF"/>
              </a:solidFill>
            </a:endParaRPr>
          </a:p>
        </p:txBody>
      </p:sp>
      <p:sp>
        <p:nvSpPr>
          <p:cNvPr id="256" name="Rectangle 107"/>
          <p:cNvSpPr/>
          <p:nvPr/>
        </p:nvSpPr>
        <p:spPr>
          <a:xfrm>
            <a:off x="2022934" y="1339554"/>
            <a:ext cx="257043" cy="119956"/>
          </a:xfrm>
          <a:custGeom>
            <a:avLst/>
            <a:gdLst>
              <a:gd name="connsiteX0" fmla="*/ 0 w 2555242"/>
              <a:gd name="connsiteY0" fmla="*/ 0 h 1088777"/>
              <a:gd name="connsiteX1" fmla="*/ 2555242 w 2555242"/>
              <a:gd name="connsiteY1" fmla="*/ 0 h 1088777"/>
              <a:gd name="connsiteX2" fmla="*/ 2555242 w 2555242"/>
              <a:gd name="connsiteY2" fmla="*/ 1088777 h 1088777"/>
              <a:gd name="connsiteX3" fmla="*/ 0 w 2555242"/>
              <a:gd name="connsiteY3" fmla="*/ 1088777 h 1088777"/>
              <a:gd name="connsiteX4" fmla="*/ 0 w 2555242"/>
              <a:gd name="connsiteY4" fmla="*/ 0 h 1088777"/>
              <a:gd name="connsiteX0" fmla="*/ 0 w 2555242"/>
              <a:gd name="connsiteY0" fmla="*/ 0 h 1142117"/>
              <a:gd name="connsiteX1" fmla="*/ 2555242 w 2555242"/>
              <a:gd name="connsiteY1" fmla="*/ 0 h 1142117"/>
              <a:gd name="connsiteX2" fmla="*/ 2555242 w 2555242"/>
              <a:gd name="connsiteY2" fmla="*/ 1142117 h 1142117"/>
              <a:gd name="connsiteX3" fmla="*/ 0 w 2555242"/>
              <a:gd name="connsiteY3" fmla="*/ 1088777 h 1142117"/>
              <a:gd name="connsiteX4" fmla="*/ 0 w 2555242"/>
              <a:gd name="connsiteY4" fmla="*/ 0 h 1142117"/>
              <a:gd name="connsiteX0" fmla="*/ 0 w 2555242"/>
              <a:gd name="connsiteY0" fmla="*/ 0 h 1142117"/>
              <a:gd name="connsiteX1" fmla="*/ 2555242 w 2555242"/>
              <a:gd name="connsiteY1" fmla="*/ 213360 h 1142117"/>
              <a:gd name="connsiteX2" fmla="*/ 2555242 w 2555242"/>
              <a:gd name="connsiteY2" fmla="*/ 1142117 h 1142117"/>
              <a:gd name="connsiteX3" fmla="*/ 0 w 2555242"/>
              <a:gd name="connsiteY3" fmla="*/ 1088777 h 1142117"/>
              <a:gd name="connsiteX4" fmla="*/ 0 w 2555242"/>
              <a:gd name="connsiteY4" fmla="*/ 0 h 1142117"/>
              <a:gd name="connsiteX0" fmla="*/ 0 w 2570482"/>
              <a:gd name="connsiteY0" fmla="*/ 0 h 1142117"/>
              <a:gd name="connsiteX1" fmla="*/ 2570482 w 2570482"/>
              <a:gd name="connsiteY1" fmla="*/ 76200 h 1142117"/>
              <a:gd name="connsiteX2" fmla="*/ 2555242 w 2570482"/>
              <a:gd name="connsiteY2" fmla="*/ 1142117 h 1142117"/>
              <a:gd name="connsiteX3" fmla="*/ 0 w 2570482"/>
              <a:gd name="connsiteY3" fmla="*/ 1088777 h 1142117"/>
              <a:gd name="connsiteX4" fmla="*/ 0 w 2570482"/>
              <a:gd name="connsiteY4" fmla="*/ 0 h 1142117"/>
              <a:gd name="connsiteX0" fmla="*/ 0 w 2570482"/>
              <a:gd name="connsiteY0" fmla="*/ 0 h 1142117"/>
              <a:gd name="connsiteX1" fmla="*/ 2570482 w 2570482"/>
              <a:gd name="connsiteY1" fmla="*/ 76200 h 1142117"/>
              <a:gd name="connsiteX2" fmla="*/ 2555242 w 2570482"/>
              <a:gd name="connsiteY2" fmla="*/ 1142117 h 1142117"/>
              <a:gd name="connsiteX3" fmla="*/ 160020 w 2570482"/>
              <a:gd name="connsiteY3" fmla="*/ 867797 h 1142117"/>
              <a:gd name="connsiteX4" fmla="*/ 0 w 2570482"/>
              <a:gd name="connsiteY4" fmla="*/ 0 h 1142117"/>
              <a:gd name="connsiteX0" fmla="*/ 38100 w 2608582"/>
              <a:gd name="connsiteY0" fmla="*/ 0 h 1142117"/>
              <a:gd name="connsiteX1" fmla="*/ 2608582 w 2608582"/>
              <a:gd name="connsiteY1" fmla="*/ 76200 h 1142117"/>
              <a:gd name="connsiteX2" fmla="*/ 2593342 w 2608582"/>
              <a:gd name="connsiteY2" fmla="*/ 1142117 h 1142117"/>
              <a:gd name="connsiteX3" fmla="*/ 0 w 2608582"/>
              <a:gd name="connsiteY3" fmla="*/ 1027817 h 1142117"/>
              <a:gd name="connsiteX4" fmla="*/ 38100 w 2608582"/>
              <a:gd name="connsiteY4" fmla="*/ 0 h 1142117"/>
              <a:gd name="connsiteX0" fmla="*/ 22860 w 2608582"/>
              <a:gd name="connsiteY0" fmla="*/ 0 h 1149737"/>
              <a:gd name="connsiteX1" fmla="*/ 2608582 w 2608582"/>
              <a:gd name="connsiteY1" fmla="*/ 83820 h 1149737"/>
              <a:gd name="connsiteX2" fmla="*/ 2593342 w 2608582"/>
              <a:gd name="connsiteY2" fmla="*/ 1149737 h 1149737"/>
              <a:gd name="connsiteX3" fmla="*/ 0 w 2608582"/>
              <a:gd name="connsiteY3" fmla="*/ 1035437 h 1149737"/>
              <a:gd name="connsiteX4" fmla="*/ 22860 w 2608582"/>
              <a:gd name="connsiteY4" fmla="*/ 0 h 1149737"/>
              <a:gd name="connsiteX0" fmla="*/ 22860 w 2593342"/>
              <a:gd name="connsiteY0" fmla="*/ 0 h 1149737"/>
              <a:gd name="connsiteX1" fmla="*/ 2498516 w 2593342"/>
              <a:gd name="connsiteY1" fmla="*/ 18728 h 1149737"/>
              <a:gd name="connsiteX2" fmla="*/ 2593342 w 2593342"/>
              <a:gd name="connsiteY2" fmla="*/ 1149737 h 1149737"/>
              <a:gd name="connsiteX3" fmla="*/ 0 w 2593342"/>
              <a:gd name="connsiteY3" fmla="*/ 1035437 h 1149737"/>
              <a:gd name="connsiteX4" fmla="*/ 22860 w 2593342"/>
              <a:gd name="connsiteY4" fmla="*/ 0 h 1149737"/>
              <a:gd name="connsiteX0" fmla="*/ 5927 w 2593342"/>
              <a:gd name="connsiteY0" fmla="*/ 59382 h 1131009"/>
              <a:gd name="connsiteX1" fmla="*/ 2498516 w 2593342"/>
              <a:gd name="connsiteY1" fmla="*/ 0 h 1131009"/>
              <a:gd name="connsiteX2" fmla="*/ 2593342 w 2593342"/>
              <a:gd name="connsiteY2" fmla="*/ 1131009 h 1131009"/>
              <a:gd name="connsiteX3" fmla="*/ 0 w 2593342"/>
              <a:gd name="connsiteY3" fmla="*/ 1016709 h 1131009"/>
              <a:gd name="connsiteX4" fmla="*/ 5927 w 2593342"/>
              <a:gd name="connsiteY4" fmla="*/ 59382 h 113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3342" h="1131009">
                <a:moveTo>
                  <a:pt x="5927" y="59382"/>
                </a:moveTo>
                <a:lnTo>
                  <a:pt x="2498516" y="0"/>
                </a:lnTo>
                <a:lnTo>
                  <a:pt x="2593342" y="1131009"/>
                </a:lnTo>
                <a:lnTo>
                  <a:pt x="0" y="1016709"/>
                </a:lnTo>
                <a:cubicBezTo>
                  <a:pt x="1976" y="697600"/>
                  <a:pt x="3951" y="378491"/>
                  <a:pt x="5927" y="59382"/>
                </a:cubicBezTo>
                <a:close/>
              </a:path>
            </a:pathLst>
          </a:cu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92"/>
            <a:endParaRPr lang="en-US" sz="1350">
              <a:solidFill>
                <a:srgbClr val="FFFFFF"/>
              </a:solidFill>
            </a:endParaRPr>
          </a:p>
        </p:txBody>
      </p:sp>
      <p:sp>
        <p:nvSpPr>
          <p:cNvPr id="257" name="Freeform 256"/>
          <p:cNvSpPr/>
          <p:nvPr/>
        </p:nvSpPr>
        <p:spPr>
          <a:xfrm>
            <a:off x="1706777" y="1320806"/>
            <a:ext cx="99312" cy="6659"/>
          </a:xfrm>
          <a:custGeom>
            <a:avLst/>
            <a:gdLst>
              <a:gd name="connsiteX0" fmla="*/ 0 w 220980"/>
              <a:gd name="connsiteY0" fmla="*/ 8315 h 9207"/>
              <a:gd name="connsiteX1" fmla="*/ 76200 w 220980"/>
              <a:gd name="connsiteY1" fmla="*/ 8315 h 9207"/>
              <a:gd name="connsiteX2" fmla="*/ 220980 w 220980"/>
              <a:gd name="connsiteY2" fmla="*/ 8315 h 9207"/>
              <a:gd name="connsiteX0" fmla="*/ 445 w 52255"/>
              <a:gd name="connsiteY0" fmla="*/ 8313 h 13486"/>
              <a:gd name="connsiteX1" fmla="*/ 3893 w 52255"/>
              <a:gd name="connsiteY1" fmla="*/ 8313 h 13486"/>
              <a:gd name="connsiteX2" fmla="*/ 52255 w 52255"/>
              <a:gd name="connsiteY2" fmla="*/ 13486 h 13486"/>
              <a:gd name="connsiteX0" fmla="*/ 0 w 51810"/>
              <a:gd name="connsiteY0" fmla="*/ 9977 h 15150"/>
              <a:gd name="connsiteX1" fmla="*/ 20905 w 51810"/>
              <a:gd name="connsiteY1" fmla="*/ 4804 h 15150"/>
              <a:gd name="connsiteX2" fmla="*/ 51810 w 51810"/>
              <a:gd name="connsiteY2" fmla="*/ 15150 h 15150"/>
              <a:gd name="connsiteX0" fmla="*/ 0 w 59784"/>
              <a:gd name="connsiteY0" fmla="*/ 42652 h 42652"/>
              <a:gd name="connsiteX1" fmla="*/ 28879 w 59784"/>
              <a:gd name="connsiteY1" fmla="*/ 1271 h 42652"/>
              <a:gd name="connsiteX2" fmla="*/ 59784 w 59784"/>
              <a:gd name="connsiteY2" fmla="*/ 11617 h 42652"/>
              <a:gd name="connsiteX0" fmla="*/ 0 w 59784"/>
              <a:gd name="connsiteY0" fmla="*/ 31225 h 47218"/>
              <a:gd name="connsiteX1" fmla="*/ 31034 w 59784"/>
              <a:gd name="connsiteY1" fmla="*/ 46741 h 47218"/>
              <a:gd name="connsiteX2" fmla="*/ 59784 w 59784"/>
              <a:gd name="connsiteY2" fmla="*/ 190 h 47218"/>
              <a:gd name="connsiteX0" fmla="*/ 0 w 117327"/>
              <a:gd name="connsiteY0" fmla="*/ 7479 h 95411"/>
              <a:gd name="connsiteX1" fmla="*/ 31034 w 117327"/>
              <a:gd name="connsiteY1" fmla="*/ 22995 h 95411"/>
              <a:gd name="connsiteX2" fmla="*/ 117327 w 117327"/>
              <a:gd name="connsiteY2" fmla="*/ 95412 h 95411"/>
              <a:gd name="connsiteX0" fmla="*/ 0 w 117327"/>
              <a:gd name="connsiteY0" fmla="*/ 1851 h 123553"/>
              <a:gd name="connsiteX1" fmla="*/ 63038 w 117327"/>
              <a:gd name="connsiteY1" fmla="*/ 120817 h 123553"/>
              <a:gd name="connsiteX2" fmla="*/ 117327 w 117327"/>
              <a:gd name="connsiteY2" fmla="*/ 89784 h 123553"/>
              <a:gd name="connsiteX0" fmla="*/ 0 w 117327"/>
              <a:gd name="connsiteY0" fmla="*/ 1748 h 121046"/>
              <a:gd name="connsiteX1" fmla="*/ 63038 w 117327"/>
              <a:gd name="connsiteY1" fmla="*/ 120714 h 121046"/>
              <a:gd name="connsiteX2" fmla="*/ 117327 w 117327"/>
              <a:gd name="connsiteY2" fmla="*/ 40542 h 121046"/>
              <a:gd name="connsiteX0" fmla="*/ 0 w 116788"/>
              <a:gd name="connsiteY0" fmla="*/ 2097 h 92639"/>
              <a:gd name="connsiteX1" fmla="*/ 62499 w 116788"/>
              <a:gd name="connsiteY1" fmla="*/ 92615 h 92639"/>
              <a:gd name="connsiteX2" fmla="*/ 116788 w 116788"/>
              <a:gd name="connsiteY2" fmla="*/ 12443 h 92639"/>
              <a:gd name="connsiteX0" fmla="*/ 0 w 116788"/>
              <a:gd name="connsiteY0" fmla="*/ 4354 h 32893"/>
              <a:gd name="connsiteX1" fmla="*/ 62607 w 116788"/>
              <a:gd name="connsiteY1" fmla="*/ 32802 h 32893"/>
              <a:gd name="connsiteX2" fmla="*/ 116788 w 116788"/>
              <a:gd name="connsiteY2" fmla="*/ 14700 h 32893"/>
              <a:gd name="connsiteX0" fmla="*/ 0 w 116788"/>
              <a:gd name="connsiteY0" fmla="*/ 5606 h 21319"/>
              <a:gd name="connsiteX1" fmla="*/ 60991 w 116788"/>
              <a:gd name="connsiteY1" fmla="*/ 21123 h 21319"/>
              <a:gd name="connsiteX2" fmla="*/ 116788 w 116788"/>
              <a:gd name="connsiteY2" fmla="*/ 15952 h 21319"/>
              <a:gd name="connsiteX0" fmla="*/ 0 w 116357"/>
              <a:gd name="connsiteY0" fmla="*/ 6623 h 63521"/>
              <a:gd name="connsiteX1" fmla="*/ 60991 w 116357"/>
              <a:gd name="connsiteY1" fmla="*/ 22140 h 63521"/>
              <a:gd name="connsiteX2" fmla="*/ 116357 w 116357"/>
              <a:gd name="connsiteY2" fmla="*/ 63522 h 63521"/>
              <a:gd name="connsiteX0" fmla="*/ 0 w 116357"/>
              <a:gd name="connsiteY0" fmla="*/ 6623 h 63522"/>
              <a:gd name="connsiteX1" fmla="*/ 60991 w 116357"/>
              <a:gd name="connsiteY1" fmla="*/ 22140 h 63522"/>
              <a:gd name="connsiteX2" fmla="*/ 116357 w 116357"/>
              <a:gd name="connsiteY2" fmla="*/ 63522 h 63522"/>
              <a:gd name="connsiteX0" fmla="*/ 0 w 116357"/>
              <a:gd name="connsiteY0" fmla="*/ 4518 h 61417"/>
              <a:gd name="connsiteX1" fmla="*/ 60021 w 116357"/>
              <a:gd name="connsiteY1" fmla="*/ 38139 h 61417"/>
              <a:gd name="connsiteX2" fmla="*/ 116357 w 116357"/>
              <a:gd name="connsiteY2" fmla="*/ 61417 h 61417"/>
            </a:gdLst>
            <a:ahLst/>
            <a:cxnLst>
              <a:cxn ang="0">
                <a:pos x="connsiteX0" y="connsiteY0"/>
              </a:cxn>
              <a:cxn ang="0">
                <a:pos x="connsiteX1" y="connsiteY1"/>
              </a:cxn>
              <a:cxn ang="0">
                <a:pos x="connsiteX2" y="connsiteY2"/>
              </a:cxn>
            </a:cxnLst>
            <a:rect l="l" t="t" r="r" b="b"/>
            <a:pathLst>
              <a:path w="116357" h="61417">
                <a:moveTo>
                  <a:pt x="0" y="4518"/>
                </a:moveTo>
                <a:cubicBezTo>
                  <a:pt x="3805" y="-13747"/>
                  <a:pt x="40628" y="28656"/>
                  <a:pt x="60021" y="38139"/>
                </a:cubicBezTo>
                <a:cubicBezTo>
                  <a:pt x="79414" y="47622"/>
                  <a:pt x="105624" y="21760"/>
                  <a:pt x="116357" y="61417"/>
                </a:cubicBezTo>
              </a:path>
            </a:pathLst>
          </a:cu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92"/>
            <a:endParaRPr lang="en-US" sz="1350">
              <a:solidFill>
                <a:srgbClr val="FFFFFF"/>
              </a:solidFill>
            </a:endParaRPr>
          </a:p>
        </p:txBody>
      </p:sp>
      <p:sp>
        <p:nvSpPr>
          <p:cNvPr id="258" name="Freeform 257"/>
          <p:cNvSpPr/>
          <p:nvPr/>
        </p:nvSpPr>
        <p:spPr>
          <a:xfrm flipH="1" flipV="1">
            <a:off x="1844863" y="1369503"/>
            <a:ext cx="100392" cy="4144"/>
          </a:xfrm>
          <a:custGeom>
            <a:avLst/>
            <a:gdLst>
              <a:gd name="connsiteX0" fmla="*/ 0 w 220980"/>
              <a:gd name="connsiteY0" fmla="*/ 8315 h 9207"/>
              <a:gd name="connsiteX1" fmla="*/ 76200 w 220980"/>
              <a:gd name="connsiteY1" fmla="*/ 8315 h 9207"/>
              <a:gd name="connsiteX2" fmla="*/ 220980 w 220980"/>
              <a:gd name="connsiteY2" fmla="*/ 8315 h 9207"/>
              <a:gd name="connsiteX0" fmla="*/ 445 w 52255"/>
              <a:gd name="connsiteY0" fmla="*/ 8313 h 13486"/>
              <a:gd name="connsiteX1" fmla="*/ 3893 w 52255"/>
              <a:gd name="connsiteY1" fmla="*/ 8313 h 13486"/>
              <a:gd name="connsiteX2" fmla="*/ 52255 w 52255"/>
              <a:gd name="connsiteY2" fmla="*/ 13486 h 13486"/>
              <a:gd name="connsiteX0" fmla="*/ 0 w 51810"/>
              <a:gd name="connsiteY0" fmla="*/ 9977 h 15150"/>
              <a:gd name="connsiteX1" fmla="*/ 20905 w 51810"/>
              <a:gd name="connsiteY1" fmla="*/ 4804 h 15150"/>
              <a:gd name="connsiteX2" fmla="*/ 51810 w 51810"/>
              <a:gd name="connsiteY2" fmla="*/ 15150 h 15150"/>
              <a:gd name="connsiteX0" fmla="*/ 0 w 59784"/>
              <a:gd name="connsiteY0" fmla="*/ 42652 h 42652"/>
              <a:gd name="connsiteX1" fmla="*/ 28879 w 59784"/>
              <a:gd name="connsiteY1" fmla="*/ 1271 h 42652"/>
              <a:gd name="connsiteX2" fmla="*/ 59784 w 59784"/>
              <a:gd name="connsiteY2" fmla="*/ 11617 h 42652"/>
              <a:gd name="connsiteX0" fmla="*/ 0 w 59784"/>
              <a:gd name="connsiteY0" fmla="*/ 31225 h 47218"/>
              <a:gd name="connsiteX1" fmla="*/ 31034 w 59784"/>
              <a:gd name="connsiteY1" fmla="*/ 46741 h 47218"/>
              <a:gd name="connsiteX2" fmla="*/ 59784 w 59784"/>
              <a:gd name="connsiteY2" fmla="*/ 190 h 47218"/>
              <a:gd name="connsiteX0" fmla="*/ 0 w 117327"/>
              <a:gd name="connsiteY0" fmla="*/ 7479 h 95411"/>
              <a:gd name="connsiteX1" fmla="*/ 31034 w 117327"/>
              <a:gd name="connsiteY1" fmla="*/ 22995 h 95411"/>
              <a:gd name="connsiteX2" fmla="*/ 117327 w 117327"/>
              <a:gd name="connsiteY2" fmla="*/ 95412 h 95411"/>
              <a:gd name="connsiteX0" fmla="*/ 0 w 117327"/>
              <a:gd name="connsiteY0" fmla="*/ 1851 h 123553"/>
              <a:gd name="connsiteX1" fmla="*/ 63038 w 117327"/>
              <a:gd name="connsiteY1" fmla="*/ 120817 h 123553"/>
              <a:gd name="connsiteX2" fmla="*/ 117327 w 117327"/>
              <a:gd name="connsiteY2" fmla="*/ 89784 h 123553"/>
              <a:gd name="connsiteX0" fmla="*/ 0 w 117327"/>
              <a:gd name="connsiteY0" fmla="*/ 1748 h 121046"/>
              <a:gd name="connsiteX1" fmla="*/ 63038 w 117327"/>
              <a:gd name="connsiteY1" fmla="*/ 120714 h 121046"/>
              <a:gd name="connsiteX2" fmla="*/ 117327 w 117327"/>
              <a:gd name="connsiteY2" fmla="*/ 40542 h 121046"/>
              <a:gd name="connsiteX0" fmla="*/ 0 w 116788"/>
              <a:gd name="connsiteY0" fmla="*/ 2097 h 92639"/>
              <a:gd name="connsiteX1" fmla="*/ 62499 w 116788"/>
              <a:gd name="connsiteY1" fmla="*/ 92615 h 92639"/>
              <a:gd name="connsiteX2" fmla="*/ 116788 w 116788"/>
              <a:gd name="connsiteY2" fmla="*/ 12443 h 92639"/>
              <a:gd name="connsiteX0" fmla="*/ 0 w 116788"/>
              <a:gd name="connsiteY0" fmla="*/ 4354 h 32893"/>
              <a:gd name="connsiteX1" fmla="*/ 62607 w 116788"/>
              <a:gd name="connsiteY1" fmla="*/ 32802 h 32893"/>
              <a:gd name="connsiteX2" fmla="*/ 116788 w 116788"/>
              <a:gd name="connsiteY2" fmla="*/ 14700 h 32893"/>
              <a:gd name="connsiteX0" fmla="*/ 0 w 116788"/>
              <a:gd name="connsiteY0" fmla="*/ 5606 h 21319"/>
              <a:gd name="connsiteX1" fmla="*/ 60991 w 116788"/>
              <a:gd name="connsiteY1" fmla="*/ 21123 h 21319"/>
              <a:gd name="connsiteX2" fmla="*/ 116788 w 116788"/>
              <a:gd name="connsiteY2" fmla="*/ 15952 h 21319"/>
              <a:gd name="connsiteX0" fmla="*/ 0 w 116357"/>
              <a:gd name="connsiteY0" fmla="*/ 6623 h 63521"/>
              <a:gd name="connsiteX1" fmla="*/ 60991 w 116357"/>
              <a:gd name="connsiteY1" fmla="*/ 22140 h 63521"/>
              <a:gd name="connsiteX2" fmla="*/ 116357 w 116357"/>
              <a:gd name="connsiteY2" fmla="*/ 63522 h 63521"/>
              <a:gd name="connsiteX0" fmla="*/ 0 w 116357"/>
              <a:gd name="connsiteY0" fmla="*/ 6623 h 63522"/>
              <a:gd name="connsiteX1" fmla="*/ 60991 w 116357"/>
              <a:gd name="connsiteY1" fmla="*/ 22140 h 63522"/>
              <a:gd name="connsiteX2" fmla="*/ 116357 w 116357"/>
              <a:gd name="connsiteY2" fmla="*/ 63522 h 63522"/>
              <a:gd name="connsiteX0" fmla="*/ 0 w 116357"/>
              <a:gd name="connsiteY0" fmla="*/ 4518 h 61417"/>
              <a:gd name="connsiteX1" fmla="*/ 60021 w 116357"/>
              <a:gd name="connsiteY1" fmla="*/ 38139 h 61417"/>
              <a:gd name="connsiteX2" fmla="*/ 116357 w 116357"/>
              <a:gd name="connsiteY2" fmla="*/ 61417 h 61417"/>
            </a:gdLst>
            <a:ahLst/>
            <a:cxnLst>
              <a:cxn ang="0">
                <a:pos x="connsiteX0" y="connsiteY0"/>
              </a:cxn>
              <a:cxn ang="0">
                <a:pos x="connsiteX1" y="connsiteY1"/>
              </a:cxn>
              <a:cxn ang="0">
                <a:pos x="connsiteX2" y="connsiteY2"/>
              </a:cxn>
            </a:cxnLst>
            <a:rect l="l" t="t" r="r" b="b"/>
            <a:pathLst>
              <a:path w="116357" h="61417">
                <a:moveTo>
                  <a:pt x="0" y="4518"/>
                </a:moveTo>
                <a:cubicBezTo>
                  <a:pt x="3805" y="-13747"/>
                  <a:pt x="40628" y="28656"/>
                  <a:pt x="60021" y="38139"/>
                </a:cubicBezTo>
                <a:cubicBezTo>
                  <a:pt x="79414" y="47622"/>
                  <a:pt x="105624" y="21760"/>
                  <a:pt x="116357" y="61417"/>
                </a:cubicBezTo>
              </a:path>
            </a:pathLst>
          </a:cu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92"/>
            <a:endParaRPr lang="en-US" sz="1350">
              <a:solidFill>
                <a:srgbClr val="FFFFFF"/>
              </a:solidFill>
            </a:endParaRPr>
          </a:p>
        </p:txBody>
      </p:sp>
      <p:sp>
        <p:nvSpPr>
          <p:cNvPr id="260" name="Freeform 259"/>
          <p:cNvSpPr/>
          <p:nvPr/>
        </p:nvSpPr>
        <p:spPr>
          <a:xfrm flipH="1" flipV="1">
            <a:off x="1710786" y="1348533"/>
            <a:ext cx="95687" cy="4120"/>
          </a:xfrm>
          <a:custGeom>
            <a:avLst/>
            <a:gdLst>
              <a:gd name="connsiteX0" fmla="*/ 0 w 220980"/>
              <a:gd name="connsiteY0" fmla="*/ 8315 h 9207"/>
              <a:gd name="connsiteX1" fmla="*/ 76200 w 220980"/>
              <a:gd name="connsiteY1" fmla="*/ 8315 h 9207"/>
              <a:gd name="connsiteX2" fmla="*/ 220980 w 220980"/>
              <a:gd name="connsiteY2" fmla="*/ 8315 h 9207"/>
              <a:gd name="connsiteX0" fmla="*/ 445 w 52255"/>
              <a:gd name="connsiteY0" fmla="*/ 8313 h 13486"/>
              <a:gd name="connsiteX1" fmla="*/ 3893 w 52255"/>
              <a:gd name="connsiteY1" fmla="*/ 8313 h 13486"/>
              <a:gd name="connsiteX2" fmla="*/ 52255 w 52255"/>
              <a:gd name="connsiteY2" fmla="*/ 13486 h 13486"/>
              <a:gd name="connsiteX0" fmla="*/ 0 w 51810"/>
              <a:gd name="connsiteY0" fmla="*/ 9977 h 15150"/>
              <a:gd name="connsiteX1" fmla="*/ 20905 w 51810"/>
              <a:gd name="connsiteY1" fmla="*/ 4804 h 15150"/>
              <a:gd name="connsiteX2" fmla="*/ 51810 w 51810"/>
              <a:gd name="connsiteY2" fmla="*/ 15150 h 15150"/>
              <a:gd name="connsiteX0" fmla="*/ 0 w 59784"/>
              <a:gd name="connsiteY0" fmla="*/ 42652 h 42652"/>
              <a:gd name="connsiteX1" fmla="*/ 28879 w 59784"/>
              <a:gd name="connsiteY1" fmla="*/ 1271 h 42652"/>
              <a:gd name="connsiteX2" fmla="*/ 59784 w 59784"/>
              <a:gd name="connsiteY2" fmla="*/ 11617 h 42652"/>
              <a:gd name="connsiteX0" fmla="*/ 0 w 59784"/>
              <a:gd name="connsiteY0" fmla="*/ 31225 h 47218"/>
              <a:gd name="connsiteX1" fmla="*/ 31034 w 59784"/>
              <a:gd name="connsiteY1" fmla="*/ 46741 h 47218"/>
              <a:gd name="connsiteX2" fmla="*/ 59784 w 59784"/>
              <a:gd name="connsiteY2" fmla="*/ 190 h 47218"/>
              <a:gd name="connsiteX0" fmla="*/ 0 w 117327"/>
              <a:gd name="connsiteY0" fmla="*/ 7479 h 95411"/>
              <a:gd name="connsiteX1" fmla="*/ 31034 w 117327"/>
              <a:gd name="connsiteY1" fmla="*/ 22995 h 95411"/>
              <a:gd name="connsiteX2" fmla="*/ 117327 w 117327"/>
              <a:gd name="connsiteY2" fmla="*/ 95412 h 95411"/>
              <a:gd name="connsiteX0" fmla="*/ 0 w 117327"/>
              <a:gd name="connsiteY0" fmla="*/ 1851 h 123553"/>
              <a:gd name="connsiteX1" fmla="*/ 63038 w 117327"/>
              <a:gd name="connsiteY1" fmla="*/ 120817 h 123553"/>
              <a:gd name="connsiteX2" fmla="*/ 117327 w 117327"/>
              <a:gd name="connsiteY2" fmla="*/ 89784 h 123553"/>
              <a:gd name="connsiteX0" fmla="*/ 0 w 117327"/>
              <a:gd name="connsiteY0" fmla="*/ 1748 h 121046"/>
              <a:gd name="connsiteX1" fmla="*/ 63038 w 117327"/>
              <a:gd name="connsiteY1" fmla="*/ 120714 h 121046"/>
              <a:gd name="connsiteX2" fmla="*/ 117327 w 117327"/>
              <a:gd name="connsiteY2" fmla="*/ 40542 h 121046"/>
              <a:gd name="connsiteX0" fmla="*/ 0 w 116788"/>
              <a:gd name="connsiteY0" fmla="*/ 2097 h 92639"/>
              <a:gd name="connsiteX1" fmla="*/ 62499 w 116788"/>
              <a:gd name="connsiteY1" fmla="*/ 92615 h 92639"/>
              <a:gd name="connsiteX2" fmla="*/ 116788 w 116788"/>
              <a:gd name="connsiteY2" fmla="*/ 12443 h 92639"/>
              <a:gd name="connsiteX0" fmla="*/ 0 w 116788"/>
              <a:gd name="connsiteY0" fmla="*/ 4354 h 32893"/>
              <a:gd name="connsiteX1" fmla="*/ 62607 w 116788"/>
              <a:gd name="connsiteY1" fmla="*/ 32802 h 32893"/>
              <a:gd name="connsiteX2" fmla="*/ 116788 w 116788"/>
              <a:gd name="connsiteY2" fmla="*/ 14700 h 32893"/>
              <a:gd name="connsiteX0" fmla="*/ 0 w 116788"/>
              <a:gd name="connsiteY0" fmla="*/ 5606 h 21319"/>
              <a:gd name="connsiteX1" fmla="*/ 60991 w 116788"/>
              <a:gd name="connsiteY1" fmla="*/ 21123 h 21319"/>
              <a:gd name="connsiteX2" fmla="*/ 116788 w 116788"/>
              <a:gd name="connsiteY2" fmla="*/ 15952 h 21319"/>
              <a:gd name="connsiteX0" fmla="*/ 0 w 116357"/>
              <a:gd name="connsiteY0" fmla="*/ 6623 h 63521"/>
              <a:gd name="connsiteX1" fmla="*/ 60991 w 116357"/>
              <a:gd name="connsiteY1" fmla="*/ 22140 h 63521"/>
              <a:gd name="connsiteX2" fmla="*/ 116357 w 116357"/>
              <a:gd name="connsiteY2" fmla="*/ 63522 h 63521"/>
              <a:gd name="connsiteX0" fmla="*/ 0 w 116357"/>
              <a:gd name="connsiteY0" fmla="*/ 6623 h 63522"/>
              <a:gd name="connsiteX1" fmla="*/ 60991 w 116357"/>
              <a:gd name="connsiteY1" fmla="*/ 22140 h 63522"/>
              <a:gd name="connsiteX2" fmla="*/ 116357 w 116357"/>
              <a:gd name="connsiteY2" fmla="*/ 63522 h 63522"/>
              <a:gd name="connsiteX0" fmla="*/ 0 w 116357"/>
              <a:gd name="connsiteY0" fmla="*/ 4518 h 61417"/>
              <a:gd name="connsiteX1" fmla="*/ 60021 w 116357"/>
              <a:gd name="connsiteY1" fmla="*/ 38139 h 61417"/>
              <a:gd name="connsiteX2" fmla="*/ 116357 w 116357"/>
              <a:gd name="connsiteY2" fmla="*/ 61417 h 61417"/>
            </a:gdLst>
            <a:ahLst/>
            <a:cxnLst>
              <a:cxn ang="0">
                <a:pos x="connsiteX0" y="connsiteY0"/>
              </a:cxn>
              <a:cxn ang="0">
                <a:pos x="connsiteX1" y="connsiteY1"/>
              </a:cxn>
              <a:cxn ang="0">
                <a:pos x="connsiteX2" y="connsiteY2"/>
              </a:cxn>
            </a:cxnLst>
            <a:rect l="l" t="t" r="r" b="b"/>
            <a:pathLst>
              <a:path w="116357" h="61417">
                <a:moveTo>
                  <a:pt x="0" y="4518"/>
                </a:moveTo>
                <a:cubicBezTo>
                  <a:pt x="3805" y="-13747"/>
                  <a:pt x="40628" y="28656"/>
                  <a:pt x="60021" y="38139"/>
                </a:cubicBezTo>
                <a:cubicBezTo>
                  <a:pt x="79414" y="47622"/>
                  <a:pt x="105624" y="21760"/>
                  <a:pt x="116357" y="61417"/>
                </a:cubicBezTo>
              </a:path>
            </a:pathLst>
          </a:cu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92"/>
            <a:endParaRPr lang="en-US" sz="1350">
              <a:solidFill>
                <a:srgbClr val="FFFFFF"/>
              </a:solidFill>
            </a:endParaRPr>
          </a:p>
        </p:txBody>
      </p:sp>
      <p:sp>
        <p:nvSpPr>
          <p:cNvPr id="261" name="Freeform 260"/>
          <p:cNvSpPr/>
          <p:nvPr/>
        </p:nvSpPr>
        <p:spPr>
          <a:xfrm>
            <a:off x="1851778" y="1404720"/>
            <a:ext cx="94136" cy="5158"/>
          </a:xfrm>
          <a:custGeom>
            <a:avLst/>
            <a:gdLst>
              <a:gd name="connsiteX0" fmla="*/ 0 w 220980"/>
              <a:gd name="connsiteY0" fmla="*/ 8315 h 9207"/>
              <a:gd name="connsiteX1" fmla="*/ 76200 w 220980"/>
              <a:gd name="connsiteY1" fmla="*/ 8315 h 9207"/>
              <a:gd name="connsiteX2" fmla="*/ 220980 w 220980"/>
              <a:gd name="connsiteY2" fmla="*/ 8315 h 9207"/>
              <a:gd name="connsiteX0" fmla="*/ 445 w 52255"/>
              <a:gd name="connsiteY0" fmla="*/ 8313 h 13486"/>
              <a:gd name="connsiteX1" fmla="*/ 3893 w 52255"/>
              <a:gd name="connsiteY1" fmla="*/ 8313 h 13486"/>
              <a:gd name="connsiteX2" fmla="*/ 52255 w 52255"/>
              <a:gd name="connsiteY2" fmla="*/ 13486 h 13486"/>
              <a:gd name="connsiteX0" fmla="*/ 0 w 51810"/>
              <a:gd name="connsiteY0" fmla="*/ 9977 h 15150"/>
              <a:gd name="connsiteX1" fmla="*/ 20905 w 51810"/>
              <a:gd name="connsiteY1" fmla="*/ 4804 h 15150"/>
              <a:gd name="connsiteX2" fmla="*/ 51810 w 51810"/>
              <a:gd name="connsiteY2" fmla="*/ 15150 h 15150"/>
              <a:gd name="connsiteX0" fmla="*/ 0 w 59784"/>
              <a:gd name="connsiteY0" fmla="*/ 42652 h 42652"/>
              <a:gd name="connsiteX1" fmla="*/ 28879 w 59784"/>
              <a:gd name="connsiteY1" fmla="*/ 1271 h 42652"/>
              <a:gd name="connsiteX2" fmla="*/ 59784 w 59784"/>
              <a:gd name="connsiteY2" fmla="*/ 11617 h 42652"/>
              <a:gd name="connsiteX0" fmla="*/ 0 w 59784"/>
              <a:gd name="connsiteY0" fmla="*/ 31225 h 47218"/>
              <a:gd name="connsiteX1" fmla="*/ 31034 w 59784"/>
              <a:gd name="connsiteY1" fmla="*/ 46741 h 47218"/>
              <a:gd name="connsiteX2" fmla="*/ 59784 w 59784"/>
              <a:gd name="connsiteY2" fmla="*/ 190 h 47218"/>
              <a:gd name="connsiteX0" fmla="*/ 0 w 117327"/>
              <a:gd name="connsiteY0" fmla="*/ 7479 h 95411"/>
              <a:gd name="connsiteX1" fmla="*/ 31034 w 117327"/>
              <a:gd name="connsiteY1" fmla="*/ 22995 h 95411"/>
              <a:gd name="connsiteX2" fmla="*/ 117327 w 117327"/>
              <a:gd name="connsiteY2" fmla="*/ 95412 h 95411"/>
              <a:gd name="connsiteX0" fmla="*/ 0 w 117327"/>
              <a:gd name="connsiteY0" fmla="*/ 1851 h 123553"/>
              <a:gd name="connsiteX1" fmla="*/ 63038 w 117327"/>
              <a:gd name="connsiteY1" fmla="*/ 120817 h 123553"/>
              <a:gd name="connsiteX2" fmla="*/ 117327 w 117327"/>
              <a:gd name="connsiteY2" fmla="*/ 89784 h 123553"/>
              <a:gd name="connsiteX0" fmla="*/ 0 w 117327"/>
              <a:gd name="connsiteY0" fmla="*/ 1748 h 121046"/>
              <a:gd name="connsiteX1" fmla="*/ 63038 w 117327"/>
              <a:gd name="connsiteY1" fmla="*/ 120714 h 121046"/>
              <a:gd name="connsiteX2" fmla="*/ 117327 w 117327"/>
              <a:gd name="connsiteY2" fmla="*/ 40542 h 121046"/>
              <a:gd name="connsiteX0" fmla="*/ 0 w 116788"/>
              <a:gd name="connsiteY0" fmla="*/ 2097 h 92639"/>
              <a:gd name="connsiteX1" fmla="*/ 62499 w 116788"/>
              <a:gd name="connsiteY1" fmla="*/ 92615 h 92639"/>
              <a:gd name="connsiteX2" fmla="*/ 116788 w 116788"/>
              <a:gd name="connsiteY2" fmla="*/ 12443 h 92639"/>
              <a:gd name="connsiteX0" fmla="*/ 0 w 116788"/>
              <a:gd name="connsiteY0" fmla="*/ 4354 h 32893"/>
              <a:gd name="connsiteX1" fmla="*/ 62607 w 116788"/>
              <a:gd name="connsiteY1" fmla="*/ 32802 h 32893"/>
              <a:gd name="connsiteX2" fmla="*/ 116788 w 116788"/>
              <a:gd name="connsiteY2" fmla="*/ 14700 h 32893"/>
              <a:gd name="connsiteX0" fmla="*/ 0 w 116788"/>
              <a:gd name="connsiteY0" fmla="*/ 5606 h 21319"/>
              <a:gd name="connsiteX1" fmla="*/ 60991 w 116788"/>
              <a:gd name="connsiteY1" fmla="*/ 21123 h 21319"/>
              <a:gd name="connsiteX2" fmla="*/ 116788 w 116788"/>
              <a:gd name="connsiteY2" fmla="*/ 15952 h 21319"/>
              <a:gd name="connsiteX0" fmla="*/ 0 w 116357"/>
              <a:gd name="connsiteY0" fmla="*/ 6623 h 63521"/>
              <a:gd name="connsiteX1" fmla="*/ 60991 w 116357"/>
              <a:gd name="connsiteY1" fmla="*/ 22140 h 63521"/>
              <a:gd name="connsiteX2" fmla="*/ 116357 w 116357"/>
              <a:gd name="connsiteY2" fmla="*/ 63522 h 63521"/>
              <a:gd name="connsiteX0" fmla="*/ 0 w 116357"/>
              <a:gd name="connsiteY0" fmla="*/ 6623 h 63522"/>
              <a:gd name="connsiteX1" fmla="*/ 60991 w 116357"/>
              <a:gd name="connsiteY1" fmla="*/ 22140 h 63522"/>
              <a:gd name="connsiteX2" fmla="*/ 116357 w 116357"/>
              <a:gd name="connsiteY2" fmla="*/ 63522 h 63522"/>
              <a:gd name="connsiteX0" fmla="*/ 0 w 116357"/>
              <a:gd name="connsiteY0" fmla="*/ 4518 h 61417"/>
              <a:gd name="connsiteX1" fmla="*/ 60021 w 116357"/>
              <a:gd name="connsiteY1" fmla="*/ 38139 h 61417"/>
              <a:gd name="connsiteX2" fmla="*/ 116357 w 116357"/>
              <a:gd name="connsiteY2" fmla="*/ 61417 h 61417"/>
            </a:gdLst>
            <a:ahLst/>
            <a:cxnLst>
              <a:cxn ang="0">
                <a:pos x="connsiteX0" y="connsiteY0"/>
              </a:cxn>
              <a:cxn ang="0">
                <a:pos x="connsiteX1" y="connsiteY1"/>
              </a:cxn>
              <a:cxn ang="0">
                <a:pos x="connsiteX2" y="connsiteY2"/>
              </a:cxn>
            </a:cxnLst>
            <a:rect l="l" t="t" r="r" b="b"/>
            <a:pathLst>
              <a:path w="116357" h="61417">
                <a:moveTo>
                  <a:pt x="0" y="4518"/>
                </a:moveTo>
                <a:cubicBezTo>
                  <a:pt x="3805" y="-13747"/>
                  <a:pt x="40628" y="28656"/>
                  <a:pt x="60021" y="38139"/>
                </a:cubicBezTo>
                <a:cubicBezTo>
                  <a:pt x="79414" y="47622"/>
                  <a:pt x="105624" y="21760"/>
                  <a:pt x="116357" y="61417"/>
                </a:cubicBezTo>
              </a:path>
            </a:pathLst>
          </a:cu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92"/>
            <a:endParaRPr lang="en-US" sz="1350">
              <a:solidFill>
                <a:srgbClr val="FFFFFF"/>
              </a:solidFill>
            </a:endParaRPr>
          </a:p>
        </p:txBody>
      </p:sp>
      <p:sp>
        <p:nvSpPr>
          <p:cNvPr id="262" name="Freeform 261"/>
          <p:cNvSpPr/>
          <p:nvPr/>
        </p:nvSpPr>
        <p:spPr>
          <a:xfrm flipH="1">
            <a:off x="1845521" y="1334517"/>
            <a:ext cx="106647" cy="4120"/>
          </a:xfrm>
          <a:custGeom>
            <a:avLst/>
            <a:gdLst>
              <a:gd name="connsiteX0" fmla="*/ 0 w 220980"/>
              <a:gd name="connsiteY0" fmla="*/ 8315 h 9207"/>
              <a:gd name="connsiteX1" fmla="*/ 76200 w 220980"/>
              <a:gd name="connsiteY1" fmla="*/ 8315 h 9207"/>
              <a:gd name="connsiteX2" fmla="*/ 220980 w 220980"/>
              <a:gd name="connsiteY2" fmla="*/ 8315 h 9207"/>
              <a:gd name="connsiteX0" fmla="*/ 445 w 52255"/>
              <a:gd name="connsiteY0" fmla="*/ 8313 h 13486"/>
              <a:gd name="connsiteX1" fmla="*/ 3893 w 52255"/>
              <a:gd name="connsiteY1" fmla="*/ 8313 h 13486"/>
              <a:gd name="connsiteX2" fmla="*/ 52255 w 52255"/>
              <a:gd name="connsiteY2" fmla="*/ 13486 h 13486"/>
              <a:gd name="connsiteX0" fmla="*/ 0 w 51810"/>
              <a:gd name="connsiteY0" fmla="*/ 9977 h 15150"/>
              <a:gd name="connsiteX1" fmla="*/ 20905 w 51810"/>
              <a:gd name="connsiteY1" fmla="*/ 4804 h 15150"/>
              <a:gd name="connsiteX2" fmla="*/ 51810 w 51810"/>
              <a:gd name="connsiteY2" fmla="*/ 15150 h 15150"/>
              <a:gd name="connsiteX0" fmla="*/ 0 w 59784"/>
              <a:gd name="connsiteY0" fmla="*/ 42652 h 42652"/>
              <a:gd name="connsiteX1" fmla="*/ 28879 w 59784"/>
              <a:gd name="connsiteY1" fmla="*/ 1271 h 42652"/>
              <a:gd name="connsiteX2" fmla="*/ 59784 w 59784"/>
              <a:gd name="connsiteY2" fmla="*/ 11617 h 42652"/>
              <a:gd name="connsiteX0" fmla="*/ 0 w 59784"/>
              <a:gd name="connsiteY0" fmla="*/ 31225 h 47218"/>
              <a:gd name="connsiteX1" fmla="*/ 31034 w 59784"/>
              <a:gd name="connsiteY1" fmla="*/ 46741 h 47218"/>
              <a:gd name="connsiteX2" fmla="*/ 59784 w 59784"/>
              <a:gd name="connsiteY2" fmla="*/ 190 h 47218"/>
              <a:gd name="connsiteX0" fmla="*/ 0 w 117327"/>
              <a:gd name="connsiteY0" fmla="*/ 7479 h 95411"/>
              <a:gd name="connsiteX1" fmla="*/ 31034 w 117327"/>
              <a:gd name="connsiteY1" fmla="*/ 22995 h 95411"/>
              <a:gd name="connsiteX2" fmla="*/ 117327 w 117327"/>
              <a:gd name="connsiteY2" fmla="*/ 95412 h 95411"/>
              <a:gd name="connsiteX0" fmla="*/ 0 w 117327"/>
              <a:gd name="connsiteY0" fmla="*/ 1851 h 123553"/>
              <a:gd name="connsiteX1" fmla="*/ 63038 w 117327"/>
              <a:gd name="connsiteY1" fmla="*/ 120817 h 123553"/>
              <a:gd name="connsiteX2" fmla="*/ 117327 w 117327"/>
              <a:gd name="connsiteY2" fmla="*/ 89784 h 123553"/>
              <a:gd name="connsiteX0" fmla="*/ 0 w 117327"/>
              <a:gd name="connsiteY0" fmla="*/ 1748 h 121046"/>
              <a:gd name="connsiteX1" fmla="*/ 63038 w 117327"/>
              <a:gd name="connsiteY1" fmla="*/ 120714 h 121046"/>
              <a:gd name="connsiteX2" fmla="*/ 117327 w 117327"/>
              <a:gd name="connsiteY2" fmla="*/ 40542 h 121046"/>
              <a:gd name="connsiteX0" fmla="*/ 0 w 116788"/>
              <a:gd name="connsiteY0" fmla="*/ 2097 h 92639"/>
              <a:gd name="connsiteX1" fmla="*/ 62499 w 116788"/>
              <a:gd name="connsiteY1" fmla="*/ 92615 h 92639"/>
              <a:gd name="connsiteX2" fmla="*/ 116788 w 116788"/>
              <a:gd name="connsiteY2" fmla="*/ 12443 h 92639"/>
              <a:gd name="connsiteX0" fmla="*/ 0 w 116788"/>
              <a:gd name="connsiteY0" fmla="*/ 4354 h 32893"/>
              <a:gd name="connsiteX1" fmla="*/ 62607 w 116788"/>
              <a:gd name="connsiteY1" fmla="*/ 32802 h 32893"/>
              <a:gd name="connsiteX2" fmla="*/ 116788 w 116788"/>
              <a:gd name="connsiteY2" fmla="*/ 14700 h 32893"/>
              <a:gd name="connsiteX0" fmla="*/ 0 w 116788"/>
              <a:gd name="connsiteY0" fmla="*/ 5606 h 21319"/>
              <a:gd name="connsiteX1" fmla="*/ 60991 w 116788"/>
              <a:gd name="connsiteY1" fmla="*/ 21123 h 21319"/>
              <a:gd name="connsiteX2" fmla="*/ 116788 w 116788"/>
              <a:gd name="connsiteY2" fmla="*/ 15952 h 21319"/>
              <a:gd name="connsiteX0" fmla="*/ 0 w 116357"/>
              <a:gd name="connsiteY0" fmla="*/ 6623 h 63521"/>
              <a:gd name="connsiteX1" fmla="*/ 60991 w 116357"/>
              <a:gd name="connsiteY1" fmla="*/ 22140 h 63521"/>
              <a:gd name="connsiteX2" fmla="*/ 116357 w 116357"/>
              <a:gd name="connsiteY2" fmla="*/ 63522 h 63521"/>
              <a:gd name="connsiteX0" fmla="*/ 0 w 116357"/>
              <a:gd name="connsiteY0" fmla="*/ 6623 h 63522"/>
              <a:gd name="connsiteX1" fmla="*/ 60991 w 116357"/>
              <a:gd name="connsiteY1" fmla="*/ 22140 h 63522"/>
              <a:gd name="connsiteX2" fmla="*/ 116357 w 116357"/>
              <a:gd name="connsiteY2" fmla="*/ 63522 h 63522"/>
              <a:gd name="connsiteX0" fmla="*/ 0 w 116357"/>
              <a:gd name="connsiteY0" fmla="*/ 4518 h 61417"/>
              <a:gd name="connsiteX1" fmla="*/ 60021 w 116357"/>
              <a:gd name="connsiteY1" fmla="*/ 38139 h 61417"/>
              <a:gd name="connsiteX2" fmla="*/ 116357 w 116357"/>
              <a:gd name="connsiteY2" fmla="*/ 61417 h 61417"/>
              <a:gd name="connsiteX0" fmla="*/ 0 w 116249"/>
              <a:gd name="connsiteY0" fmla="*/ 51507 h 51506"/>
              <a:gd name="connsiteX1" fmla="*/ 59913 w 116249"/>
              <a:gd name="connsiteY1" fmla="*/ 4954 h 51506"/>
              <a:gd name="connsiteX2" fmla="*/ 116249 w 116249"/>
              <a:gd name="connsiteY2" fmla="*/ 28232 h 51506"/>
            </a:gdLst>
            <a:ahLst/>
            <a:cxnLst>
              <a:cxn ang="0">
                <a:pos x="connsiteX0" y="connsiteY0"/>
              </a:cxn>
              <a:cxn ang="0">
                <a:pos x="connsiteX1" y="connsiteY1"/>
              </a:cxn>
              <a:cxn ang="0">
                <a:pos x="connsiteX2" y="connsiteY2"/>
              </a:cxn>
            </a:cxnLst>
            <a:rect l="l" t="t" r="r" b="b"/>
            <a:pathLst>
              <a:path w="116249" h="51506">
                <a:moveTo>
                  <a:pt x="0" y="51507"/>
                </a:moveTo>
                <a:cubicBezTo>
                  <a:pt x="3805" y="33242"/>
                  <a:pt x="40538" y="8833"/>
                  <a:pt x="59913" y="4954"/>
                </a:cubicBezTo>
                <a:cubicBezTo>
                  <a:pt x="79288" y="1075"/>
                  <a:pt x="105516" y="-11425"/>
                  <a:pt x="116249" y="28232"/>
                </a:cubicBezTo>
              </a:path>
            </a:pathLst>
          </a:cu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92"/>
            <a:endParaRPr lang="en-US" sz="1350">
              <a:solidFill>
                <a:srgbClr val="FFFFFF"/>
              </a:solidFill>
            </a:endParaRPr>
          </a:p>
        </p:txBody>
      </p:sp>
      <p:sp>
        <p:nvSpPr>
          <p:cNvPr id="263" name="Freeform 262"/>
          <p:cNvSpPr/>
          <p:nvPr/>
        </p:nvSpPr>
        <p:spPr>
          <a:xfrm>
            <a:off x="1718024" y="1388232"/>
            <a:ext cx="89135" cy="5158"/>
          </a:xfrm>
          <a:custGeom>
            <a:avLst/>
            <a:gdLst>
              <a:gd name="connsiteX0" fmla="*/ 0 w 220980"/>
              <a:gd name="connsiteY0" fmla="*/ 8315 h 9207"/>
              <a:gd name="connsiteX1" fmla="*/ 76200 w 220980"/>
              <a:gd name="connsiteY1" fmla="*/ 8315 h 9207"/>
              <a:gd name="connsiteX2" fmla="*/ 220980 w 220980"/>
              <a:gd name="connsiteY2" fmla="*/ 8315 h 9207"/>
              <a:gd name="connsiteX0" fmla="*/ 445 w 52255"/>
              <a:gd name="connsiteY0" fmla="*/ 8313 h 13486"/>
              <a:gd name="connsiteX1" fmla="*/ 3893 w 52255"/>
              <a:gd name="connsiteY1" fmla="*/ 8313 h 13486"/>
              <a:gd name="connsiteX2" fmla="*/ 52255 w 52255"/>
              <a:gd name="connsiteY2" fmla="*/ 13486 h 13486"/>
              <a:gd name="connsiteX0" fmla="*/ 0 w 51810"/>
              <a:gd name="connsiteY0" fmla="*/ 9977 h 15150"/>
              <a:gd name="connsiteX1" fmla="*/ 20905 w 51810"/>
              <a:gd name="connsiteY1" fmla="*/ 4804 h 15150"/>
              <a:gd name="connsiteX2" fmla="*/ 51810 w 51810"/>
              <a:gd name="connsiteY2" fmla="*/ 15150 h 15150"/>
              <a:gd name="connsiteX0" fmla="*/ 0 w 59784"/>
              <a:gd name="connsiteY0" fmla="*/ 42652 h 42652"/>
              <a:gd name="connsiteX1" fmla="*/ 28879 w 59784"/>
              <a:gd name="connsiteY1" fmla="*/ 1271 h 42652"/>
              <a:gd name="connsiteX2" fmla="*/ 59784 w 59784"/>
              <a:gd name="connsiteY2" fmla="*/ 11617 h 42652"/>
              <a:gd name="connsiteX0" fmla="*/ 0 w 59784"/>
              <a:gd name="connsiteY0" fmla="*/ 31225 h 47218"/>
              <a:gd name="connsiteX1" fmla="*/ 31034 w 59784"/>
              <a:gd name="connsiteY1" fmla="*/ 46741 h 47218"/>
              <a:gd name="connsiteX2" fmla="*/ 59784 w 59784"/>
              <a:gd name="connsiteY2" fmla="*/ 190 h 47218"/>
              <a:gd name="connsiteX0" fmla="*/ 0 w 117327"/>
              <a:gd name="connsiteY0" fmla="*/ 7479 h 95411"/>
              <a:gd name="connsiteX1" fmla="*/ 31034 w 117327"/>
              <a:gd name="connsiteY1" fmla="*/ 22995 h 95411"/>
              <a:gd name="connsiteX2" fmla="*/ 117327 w 117327"/>
              <a:gd name="connsiteY2" fmla="*/ 95412 h 95411"/>
              <a:gd name="connsiteX0" fmla="*/ 0 w 117327"/>
              <a:gd name="connsiteY0" fmla="*/ 1851 h 123553"/>
              <a:gd name="connsiteX1" fmla="*/ 63038 w 117327"/>
              <a:gd name="connsiteY1" fmla="*/ 120817 h 123553"/>
              <a:gd name="connsiteX2" fmla="*/ 117327 w 117327"/>
              <a:gd name="connsiteY2" fmla="*/ 89784 h 123553"/>
              <a:gd name="connsiteX0" fmla="*/ 0 w 117327"/>
              <a:gd name="connsiteY0" fmla="*/ 1748 h 121046"/>
              <a:gd name="connsiteX1" fmla="*/ 63038 w 117327"/>
              <a:gd name="connsiteY1" fmla="*/ 120714 h 121046"/>
              <a:gd name="connsiteX2" fmla="*/ 117327 w 117327"/>
              <a:gd name="connsiteY2" fmla="*/ 40542 h 121046"/>
              <a:gd name="connsiteX0" fmla="*/ 0 w 116788"/>
              <a:gd name="connsiteY0" fmla="*/ 2097 h 92639"/>
              <a:gd name="connsiteX1" fmla="*/ 62499 w 116788"/>
              <a:gd name="connsiteY1" fmla="*/ 92615 h 92639"/>
              <a:gd name="connsiteX2" fmla="*/ 116788 w 116788"/>
              <a:gd name="connsiteY2" fmla="*/ 12443 h 92639"/>
              <a:gd name="connsiteX0" fmla="*/ 0 w 116788"/>
              <a:gd name="connsiteY0" fmla="*/ 4354 h 32893"/>
              <a:gd name="connsiteX1" fmla="*/ 62607 w 116788"/>
              <a:gd name="connsiteY1" fmla="*/ 32802 h 32893"/>
              <a:gd name="connsiteX2" fmla="*/ 116788 w 116788"/>
              <a:gd name="connsiteY2" fmla="*/ 14700 h 32893"/>
              <a:gd name="connsiteX0" fmla="*/ 0 w 116788"/>
              <a:gd name="connsiteY0" fmla="*/ 5606 h 21319"/>
              <a:gd name="connsiteX1" fmla="*/ 60991 w 116788"/>
              <a:gd name="connsiteY1" fmla="*/ 21123 h 21319"/>
              <a:gd name="connsiteX2" fmla="*/ 116788 w 116788"/>
              <a:gd name="connsiteY2" fmla="*/ 15952 h 21319"/>
              <a:gd name="connsiteX0" fmla="*/ 0 w 116357"/>
              <a:gd name="connsiteY0" fmla="*/ 6623 h 63521"/>
              <a:gd name="connsiteX1" fmla="*/ 60991 w 116357"/>
              <a:gd name="connsiteY1" fmla="*/ 22140 h 63521"/>
              <a:gd name="connsiteX2" fmla="*/ 116357 w 116357"/>
              <a:gd name="connsiteY2" fmla="*/ 63522 h 63521"/>
              <a:gd name="connsiteX0" fmla="*/ 0 w 116357"/>
              <a:gd name="connsiteY0" fmla="*/ 6623 h 63522"/>
              <a:gd name="connsiteX1" fmla="*/ 60991 w 116357"/>
              <a:gd name="connsiteY1" fmla="*/ 22140 h 63522"/>
              <a:gd name="connsiteX2" fmla="*/ 116357 w 116357"/>
              <a:gd name="connsiteY2" fmla="*/ 63522 h 63522"/>
              <a:gd name="connsiteX0" fmla="*/ 0 w 116357"/>
              <a:gd name="connsiteY0" fmla="*/ 4518 h 61417"/>
              <a:gd name="connsiteX1" fmla="*/ 60021 w 116357"/>
              <a:gd name="connsiteY1" fmla="*/ 38139 h 61417"/>
              <a:gd name="connsiteX2" fmla="*/ 116357 w 116357"/>
              <a:gd name="connsiteY2" fmla="*/ 61417 h 61417"/>
            </a:gdLst>
            <a:ahLst/>
            <a:cxnLst>
              <a:cxn ang="0">
                <a:pos x="connsiteX0" y="connsiteY0"/>
              </a:cxn>
              <a:cxn ang="0">
                <a:pos x="connsiteX1" y="connsiteY1"/>
              </a:cxn>
              <a:cxn ang="0">
                <a:pos x="connsiteX2" y="connsiteY2"/>
              </a:cxn>
            </a:cxnLst>
            <a:rect l="l" t="t" r="r" b="b"/>
            <a:pathLst>
              <a:path w="116357" h="61417">
                <a:moveTo>
                  <a:pt x="0" y="4518"/>
                </a:moveTo>
                <a:cubicBezTo>
                  <a:pt x="3805" y="-13747"/>
                  <a:pt x="40628" y="28656"/>
                  <a:pt x="60021" y="38139"/>
                </a:cubicBezTo>
                <a:cubicBezTo>
                  <a:pt x="79414" y="47622"/>
                  <a:pt x="105624" y="21760"/>
                  <a:pt x="116357" y="61417"/>
                </a:cubicBezTo>
              </a:path>
            </a:pathLst>
          </a:cu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92"/>
            <a:endParaRPr lang="en-US" sz="1350">
              <a:solidFill>
                <a:srgbClr val="FFFFFF"/>
              </a:solidFill>
            </a:endParaRPr>
          </a:p>
        </p:txBody>
      </p:sp>
      <p:sp>
        <p:nvSpPr>
          <p:cNvPr id="264" name="Freeform 263"/>
          <p:cNvSpPr/>
          <p:nvPr/>
        </p:nvSpPr>
        <p:spPr>
          <a:xfrm>
            <a:off x="1851778" y="1434771"/>
            <a:ext cx="94136" cy="5158"/>
          </a:xfrm>
          <a:custGeom>
            <a:avLst/>
            <a:gdLst>
              <a:gd name="connsiteX0" fmla="*/ 0 w 220980"/>
              <a:gd name="connsiteY0" fmla="*/ 8315 h 9207"/>
              <a:gd name="connsiteX1" fmla="*/ 76200 w 220980"/>
              <a:gd name="connsiteY1" fmla="*/ 8315 h 9207"/>
              <a:gd name="connsiteX2" fmla="*/ 220980 w 220980"/>
              <a:gd name="connsiteY2" fmla="*/ 8315 h 9207"/>
              <a:gd name="connsiteX0" fmla="*/ 445 w 52255"/>
              <a:gd name="connsiteY0" fmla="*/ 8313 h 13486"/>
              <a:gd name="connsiteX1" fmla="*/ 3893 w 52255"/>
              <a:gd name="connsiteY1" fmla="*/ 8313 h 13486"/>
              <a:gd name="connsiteX2" fmla="*/ 52255 w 52255"/>
              <a:gd name="connsiteY2" fmla="*/ 13486 h 13486"/>
              <a:gd name="connsiteX0" fmla="*/ 0 w 51810"/>
              <a:gd name="connsiteY0" fmla="*/ 9977 h 15150"/>
              <a:gd name="connsiteX1" fmla="*/ 20905 w 51810"/>
              <a:gd name="connsiteY1" fmla="*/ 4804 h 15150"/>
              <a:gd name="connsiteX2" fmla="*/ 51810 w 51810"/>
              <a:gd name="connsiteY2" fmla="*/ 15150 h 15150"/>
              <a:gd name="connsiteX0" fmla="*/ 0 w 59784"/>
              <a:gd name="connsiteY0" fmla="*/ 42652 h 42652"/>
              <a:gd name="connsiteX1" fmla="*/ 28879 w 59784"/>
              <a:gd name="connsiteY1" fmla="*/ 1271 h 42652"/>
              <a:gd name="connsiteX2" fmla="*/ 59784 w 59784"/>
              <a:gd name="connsiteY2" fmla="*/ 11617 h 42652"/>
              <a:gd name="connsiteX0" fmla="*/ 0 w 59784"/>
              <a:gd name="connsiteY0" fmla="*/ 31225 h 47218"/>
              <a:gd name="connsiteX1" fmla="*/ 31034 w 59784"/>
              <a:gd name="connsiteY1" fmla="*/ 46741 h 47218"/>
              <a:gd name="connsiteX2" fmla="*/ 59784 w 59784"/>
              <a:gd name="connsiteY2" fmla="*/ 190 h 47218"/>
              <a:gd name="connsiteX0" fmla="*/ 0 w 117327"/>
              <a:gd name="connsiteY0" fmla="*/ 7479 h 95411"/>
              <a:gd name="connsiteX1" fmla="*/ 31034 w 117327"/>
              <a:gd name="connsiteY1" fmla="*/ 22995 h 95411"/>
              <a:gd name="connsiteX2" fmla="*/ 117327 w 117327"/>
              <a:gd name="connsiteY2" fmla="*/ 95412 h 95411"/>
              <a:gd name="connsiteX0" fmla="*/ 0 w 117327"/>
              <a:gd name="connsiteY0" fmla="*/ 1851 h 123553"/>
              <a:gd name="connsiteX1" fmla="*/ 63038 w 117327"/>
              <a:gd name="connsiteY1" fmla="*/ 120817 h 123553"/>
              <a:gd name="connsiteX2" fmla="*/ 117327 w 117327"/>
              <a:gd name="connsiteY2" fmla="*/ 89784 h 123553"/>
              <a:gd name="connsiteX0" fmla="*/ 0 w 117327"/>
              <a:gd name="connsiteY0" fmla="*/ 1748 h 121046"/>
              <a:gd name="connsiteX1" fmla="*/ 63038 w 117327"/>
              <a:gd name="connsiteY1" fmla="*/ 120714 h 121046"/>
              <a:gd name="connsiteX2" fmla="*/ 117327 w 117327"/>
              <a:gd name="connsiteY2" fmla="*/ 40542 h 121046"/>
              <a:gd name="connsiteX0" fmla="*/ 0 w 116788"/>
              <a:gd name="connsiteY0" fmla="*/ 2097 h 92639"/>
              <a:gd name="connsiteX1" fmla="*/ 62499 w 116788"/>
              <a:gd name="connsiteY1" fmla="*/ 92615 h 92639"/>
              <a:gd name="connsiteX2" fmla="*/ 116788 w 116788"/>
              <a:gd name="connsiteY2" fmla="*/ 12443 h 92639"/>
              <a:gd name="connsiteX0" fmla="*/ 0 w 116788"/>
              <a:gd name="connsiteY0" fmla="*/ 4354 h 32893"/>
              <a:gd name="connsiteX1" fmla="*/ 62607 w 116788"/>
              <a:gd name="connsiteY1" fmla="*/ 32802 h 32893"/>
              <a:gd name="connsiteX2" fmla="*/ 116788 w 116788"/>
              <a:gd name="connsiteY2" fmla="*/ 14700 h 32893"/>
              <a:gd name="connsiteX0" fmla="*/ 0 w 116788"/>
              <a:gd name="connsiteY0" fmla="*/ 5606 h 21319"/>
              <a:gd name="connsiteX1" fmla="*/ 60991 w 116788"/>
              <a:gd name="connsiteY1" fmla="*/ 21123 h 21319"/>
              <a:gd name="connsiteX2" fmla="*/ 116788 w 116788"/>
              <a:gd name="connsiteY2" fmla="*/ 15952 h 21319"/>
              <a:gd name="connsiteX0" fmla="*/ 0 w 116357"/>
              <a:gd name="connsiteY0" fmla="*/ 6623 h 63521"/>
              <a:gd name="connsiteX1" fmla="*/ 60991 w 116357"/>
              <a:gd name="connsiteY1" fmla="*/ 22140 h 63521"/>
              <a:gd name="connsiteX2" fmla="*/ 116357 w 116357"/>
              <a:gd name="connsiteY2" fmla="*/ 63522 h 63521"/>
              <a:gd name="connsiteX0" fmla="*/ 0 w 116357"/>
              <a:gd name="connsiteY0" fmla="*/ 6623 h 63522"/>
              <a:gd name="connsiteX1" fmla="*/ 60991 w 116357"/>
              <a:gd name="connsiteY1" fmla="*/ 22140 h 63522"/>
              <a:gd name="connsiteX2" fmla="*/ 116357 w 116357"/>
              <a:gd name="connsiteY2" fmla="*/ 63522 h 63522"/>
              <a:gd name="connsiteX0" fmla="*/ 0 w 116357"/>
              <a:gd name="connsiteY0" fmla="*/ 4518 h 61417"/>
              <a:gd name="connsiteX1" fmla="*/ 60021 w 116357"/>
              <a:gd name="connsiteY1" fmla="*/ 38139 h 61417"/>
              <a:gd name="connsiteX2" fmla="*/ 116357 w 116357"/>
              <a:gd name="connsiteY2" fmla="*/ 61417 h 61417"/>
            </a:gdLst>
            <a:ahLst/>
            <a:cxnLst>
              <a:cxn ang="0">
                <a:pos x="connsiteX0" y="connsiteY0"/>
              </a:cxn>
              <a:cxn ang="0">
                <a:pos x="connsiteX1" y="connsiteY1"/>
              </a:cxn>
              <a:cxn ang="0">
                <a:pos x="connsiteX2" y="connsiteY2"/>
              </a:cxn>
            </a:cxnLst>
            <a:rect l="l" t="t" r="r" b="b"/>
            <a:pathLst>
              <a:path w="116357" h="61417">
                <a:moveTo>
                  <a:pt x="0" y="4518"/>
                </a:moveTo>
                <a:cubicBezTo>
                  <a:pt x="3805" y="-13747"/>
                  <a:pt x="40628" y="28656"/>
                  <a:pt x="60021" y="38139"/>
                </a:cubicBezTo>
                <a:cubicBezTo>
                  <a:pt x="79414" y="47622"/>
                  <a:pt x="105624" y="21760"/>
                  <a:pt x="116357" y="61417"/>
                </a:cubicBezTo>
              </a:path>
            </a:pathLst>
          </a:cu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92"/>
            <a:endParaRPr lang="en-US" sz="1350">
              <a:solidFill>
                <a:srgbClr val="FFFFFF"/>
              </a:solidFill>
            </a:endParaRPr>
          </a:p>
        </p:txBody>
      </p:sp>
      <p:sp>
        <p:nvSpPr>
          <p:cNvPr id="266" name="Freeform 265"/>
          <p:cNvSpPr/>
          <p:nvPr/>
        </p:nvSpPr>
        <p:spPr>
          <a:xfrm>
            <a:off x="1718024" y="1429807"/>
            <a:ext cx="89135" cy="6050"/>
          </a:xfrm>
          <a:custGeom>
            <a:avLst/>
            <a:gdLst>
              <a:gd name="connsiteX0" fmla="*/ 0 w 220980"/>
              <a:gd name="connsiteY0" fmla="*/ 8315 h 9207"/>
              <a:gd name="connsiteX1" fmla="*/ 76200 w 220980"/>
              <a:gd name="connsiteY1" fmla="*/ 8315 h 9207"/>
              <a:gd name="connsiteX2" fmla="*/ 220980 w 220980"/>
              <a:gd name="connsiteY2" fmla="*/ 8315 h 9207"/>
              <a:gd name="connsiteX0" fmla="*/ 445 w 52255"/>
              <a:gd name="connsiteY0" fmla="*/ 8313 h 13486"/>
              <a:gd name="connsiteX1" fmla="*/ 3893 w 52255"/>
              <a:gd name="connsiteY1" fmla="*/ 8313 h 13486"/>
              <a:gd name="connsiteX2" fmla="*/ 52255 w 52255"/>
              <a:gd name="connsiteY2" fmla="*/ 13486 h 13486"/>
              <a:gd name="connsiteX0" fmla="*/ 0 w 51810"/>
              <a:gd name="connsiteY0" fmla="*/ 9977 h 15150"/>
              <a:gd name="connsiteX1" fmla="*/ 20905 w 51810"/>
              <a:gd name="connsiteY1" fmla="*/ 4804 h 15150"/>
              <a:gd name="connsiteX2" fmla="*/ 51810 w 51810"/>
              <a:gd name="connsiteY2" fmla="*/ 15150 h 15150"/>
              <a:gd name="connsiteX0" fmla="*/ 0 w 59784"/>
              <a:gd name="connsiteY0" fmla="*/ 42652 h 42652"/>
              <a:gd name="connsiteX1" fmla="*/ 28879 w 59784"/>
              <a:gd name="connsiteY1" fmla="*/ 1271 h 42652"/>
              <a:gd name="connsiteX2" fmla="*/ 59784 w 59784"/>
              <a:gd name="connsiteY2" fmla="*/ 11617 h 42652"/>
              <a:gd name="connsiteX0" fmla="*/ 0 w 59784"/>
              <a:gd name="connsiteY0" fmla="*/ 31225 h 47218"/>
              <a:gd name="connsiteX1" fmla="*/ 31034 w 59784"/>
              <a:gd name="connsiteY1" fmla="*/ 46741 h 47218"/>
              <a:gd name="connsiteX2" fmla="*/ 59784 w 59784"/>
              <a:gd name="connsiteY2" fmla="*/ 190 h 47218"/>
              <a:gd name="connsiteX0" fmla="*/ 0 w 117327"/>
              <a:gd name="connsiteY0" fmla="*/ 7479 h 95411"/>
              <a:gd name="connsiteX1" fmla="*/ 31034 w 117327"/>
              <a:gd name="connsiteY1" fmla="*/ 22995 h 95411"/>
              <a:gd name="connsiteX2" fmla="*/ 117327 w 117327"/>
              <a:gd name="connsiteY2" fmla="*/ 95412 h 95411"/>
              <a:gd name="connsiteX0" fmla="*/ 0 w 117327"/>
              <a:gd name="connsiteY0" fmla="*/ 1851 h 123553"/>
              <a:gd name="connsiteX1" fmla="*/ 63038 w 117327"/>
              <a:gd name="connsiteY1" fmla="*/ 120817 h 123553"/>
              <a:gd name="connsiteX2" fmla="*/ 117327 w 117327"/>
              <a:gd name="connsiteY2" fmla="*/ 89784 h 123553"/>
              <a:gd name="connsiteX0" fmla="*/ 0 w 117327"/>
              <a:gd name="connsiteY0" fmla="*/ 1748 h 121046"/>
              <a:gd name="connsiteX1" fmla="*/ 63038 w 117327"/>
              <a:gd name="connsiteY1" fmla="*/ 120714 h 121046"/>
              <a:gd name="connsiteX2" fmla="*/ 117327 w 117327"/>
              <a:gd name="connsiteY2" fmla="*/ 40542 h 121046"/>
              <a:gd name="connsiteX0" fmla="*/ 0 w 116788"/>
              <a:gd name="connsiteY0" fmla="*/ 2097 h 92639"/>
              <a:gd name="connsiteX1" fmla="*/ 62499 w 116788"/>
              <a:gd name="connsiteY1" fmla="*/ 92615 h 92639"/>
              <a:gd name="connsiteX2" fmla="*/ 116788 w 116788"/>
              <a:gd name="connsiteY2" fmla="*/ 12443 h 92639"/>
              <a:gd name="connsiteX0" fmla="*/ 0 w 116788"/>
              <a:gd name="connsiteY0" fmla="*/ 4354 h 32893"/>
              <a:gd name="connsiteX1" fmla="*/ 62607 w 116788"/>
              <a:gd name="connsiteY1" fmla="*/ 32802 h 32893"/>
              <a:gd name="connsiteX2" fmla="*/ 116788 w 116788"/>
              <a:gd name="connsiteY2" fmla="*/ 14700 h 32893"/>
              <a:gd name="connsiteX0" fmla="*/ 0 w 116788"/>
              <a:gd name="connsiteY0" fmla="*/ 5606 h 21319"/>
              <a:gd name="connsiteX1" fmla="*/ 60991 w 116788"/>
              <a:gd name="connsiteY1" fmla="*/ 21123 h 21319"/>
              <a:gd name="connsiteX2" fmla="*/ 116788 w 116788"/>
              <a:gd name="connsiteY2" fmla="*/ 15952 h 21319"/>
              <a:gd name="connsiteX0" fmla="*/ 0 w 116357"/>
              <a:gd name="connsiteY0" fmla="*/ 6623 h 63521"/>
              <a:gd name="connsiteX1" fmla="*/ 60991 w 116357"/>
              <a:gd name="connsiteY1" fmla="*/ 22140 h 63521"/>
              <a:gd name="connsiteX2" fmla="*/ 116357 w 116357"/>
              <a:gd name="connsiteY2" fmla="*/ 63522 h 63521"/>
              <a:gd name="connsiteX0" fmla="*/ 0 w 116357"/>
              <a:gd name="connsiteY0" fmla="*/ 6623 h 63522"/>
              <a:gd name="connsiteX1" fmla="*/ 60991 w 116357"/>
              <a:gd name="connsiteY1" fmla="*/ 22140 h 63522"/>
              <a:gd name="connsiteX2" fmla="*/ 116357 w 116357"/>
              <a:gd name="connsiteY2" fmla="*/ 63522 h 63522"/>
              <a:gd name="connsiteX0" fmla="*/ 0 w 116357"/>
              <a:gd name="connsiteY0" fmla="*/ 4518 h 61417"/>
              <a:gd name="connsiteX1" fmla="*/ 60021 w 116357"/>
              <a:gd name="connsiteY1" fmla="*/ 38139 h 61417"/>
              <a:gd name="connsiteX2" fmla="*/ 116357 w 116357"/>
              <a:gd name="connsiteY2" fmla="*/ 61417 h 61417"/>
            </a:gdLst>
            <a:ahLst/>
            <a:cxnLst>
              <a:cxn ang="0">
                <a:pos x="connsiteX0" y="connsiteY0"/>
              </a:cxn>
              <a:cxn ang="0">
                <a:pos x="connsiteX1" y="connsiteY1"/>
              </a:cxn>
              <a:cxn ang="0">
                <a:pos x="connsiteX2" y="connsiteY2"/>
              </a:cxn>
            </a:cxnLst>
            <a:rect l="l" t="t" r="r" b="b"/>
            <a:pathLst>
              <a:path w="116357" h="61417">
                <a:moveTo>
                  <a:pt x="0" y="4518"/>
                </a:moveTo>
                <a:cubicBezTo>
                  <a:pt x="3805" y="-13747"/>
                  <a:pt x="40628" y="28656"/>
                  <a:pt x="60021" y="38139"/>
                </a:cubicBezTo>
                <a:cubicBezTo>
                  <a:pt x="79414" y="47622"/>
                  <a:pt x="105624" y="21760"/>
                  <a:pt x="116357" y="61417"/>
                </a:cubicBezTo>
              </a:path>
            </a:pathLst>
          </a:cu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92"/>
            <a:endParaRPr lang="en-US" sz="1350">
              <a:solidFill>
                <a:srgbClr val="FFFFFF"/>
              </a:solidFill>
            </a:endParaRPr>
          </a:p>
        </p:txBody>
      </p:sp>
      <p:sp>
        <p:nvSpPr>
          <p:cNvPr id="267" name="Freeform 266"/>
          <p:cNvSpPr/>
          <p:nvPr/>
        </p:nvSpPr>
        <p:spPr>
          <a:xfrm rot="177102" flipH="1">
            <a:off x="1625963" y="1254735"/>
            <a:ext cx="824381" cy="180859"/>
          </a:xfrm>
          <a:custGeom>
            <a:avLst/>
            <a:gdLst>
              <a:gd name="connsiteX0" fmla="*/ 0 w 220980"/>
              <a:gd name="connsiteY0" fmla="*/ 8315 h 9207"/>
              <a:gd name="connsiteX1" fmla="*/ 76200 w 220980"/>
              <a:gd name="connsiteY1" fmla="*/ 8315 h 9207"/>
              <a:gd name="connsiteX2" fmla="*/ 220980 w 220980"/>
              <a:gd name="connsiteY2" fmla="*/ 8315 h 9207"/>
              <a:gd name="connsiteX0" fmla="*/ 445 w 52255"/>
              <a:gd name="connsiteY0" fmla="*/ 8313 h 13486"/>
              <a:gd name="connsiteX1" fmla="*/ 3893 w 52255"/>
              <a:gd name="connsiteY1" fmla="*/ 8313 h 13486"/>
              <a:gd name="connsiteX2" fmla="*/ 52255 w 52255"/>
              <a:gd name="connsiteY2" fmla="*/ 13486 h 13486"/>
              <a:gd name="connsiteX0" fmla="*/ 0 w 51810"/>
              <a:gd name="connsiteY0" fmla="*/ 9977 h 15150"/>
              <a:gd name="connsiteX1" fmla="*/ 20905 w 51810"/>
              <a:gd name="connsiteY1" fmla="*/ 4804 h 15150"/>
              <a:gd name="connsiteX2" fmla="*/ 51810 w 51810"/>
              <a:gd name="connsiteY2" fmla="*/ 15150 h 15150"/>
              <a:gd name="connsiteX0" fmla="*/ 0 w 59784"/>
              <a:gd name="connsiteY0" fmla="*/ 42652 h 42652"/>
              <a:gd name="connsiteX1" fmla="*/ 28879 w 59784"/>
              <a:gd name="connsiteY1" fmla="*/ 1271 h 42652"/>
              <a:gd name="connsiteX2" fmla="*/ 59784 w 59784"/>
              <a:gd name="connsiteY2" fmla="*/ 11617 h 42652"/>
              <a:gd name="connsiteX0" fmla="*/ 0 w 59784"/>
              <a:gd name="connsiteY0" fmla="*/ 31225 h 47218"/>
              <a:gd name="connsiteX1" fmla="*/ 31034 w 59784"/>
              <a:gd name="connsiteY1" fmla="*/ 46741 h 47218"/>
              <a:gd name="connsiteX2" fmla="*/ 59784 w 59784"/>
              <a:gd name="connsiteY2" fmla="*/ 190 h 47218"/>
              <a:gd name="connsiteX0" fmla="*/ 0 w 117327"/>
              <a:gd name="connsiteY0" fmla="*/ 7479 h 95411"/>
              <a:gd name="connsiteX1" fmla="*/ 31034 w 117327"/>
              <a:gd name="connsiteY1" fmla="*/ 22995 h 95411"/>
              <a:gd name="connsiteX2" fmla="*/ 117327 w 117327"/>
              <a:gd name="connsiteY2" fmla="*/ 95412 h 95411"/>
              <a:gd name="connsiteX0" fmla="*/ 0 w 117327"/>
              <a:gd name="connsiteY0" fmla="*/ 1851 h 123553"/>
              <a:gd name="connsiteX1" fmla="*/ 63038 w 117327"/>
              <a:gd name="connsiteY1" fmla="*/ 120817 h 123553"/>
              <a:gd name="connsiteX2" fmla="*/ 117327 w 117327"/>
              <a:gd name="connsiteY2" fmla="*/ 89784 h 123553"/>
              <a:gd name="connsiteX0" fmla="*/ 0 w 117327"/>
              <a:gd name="connsiteY0" fmla="*/ 1748 h 121046"/>
              <a:gd name="connsiteX1" fmla="*/ 63038 w 117327"/>
              <a:gd name="connsiteY1" fmla="*/ 120714 h 121046"/>
              <a:gd name="connsiteX2" fmla="*/ 117327 w 117327"/>
              <a:gd name="connsiteY2" fmla="*/ 40542 h 121046"/>
              <a:gd name="connsiteX0" fmla="*/ 0 w 116788"/>
              <a:gd name="connsiteY0" fmla="*/ 2097 h 92639"/>
              <a:gd name="connsiteX1" fmla="*/ 62499 w 116788"/>
              <a:gd name="connsiteY1" fmla="*/ 92615 h 92639"/>
              <a:gd name="connsiteX2" fmla="*/ 116788 w 116788"/>
              <a:gd name="connsiteY2" fmla="*/ 12443 h 92639"/>
              <a:gd name="connsiteX0" fmla="*/ 0 w 116788"/>
              <a:gd name="connsiteY0" fmla="*/ 4354 h 32893"/>
              <a:gd name="connsiteX1" fmla="*/ 62607 w 116788"/>
              <a:gd name="connsiteY1" fmla="*/ 32802 h 32893"/>
              <a:gd name="connsiteX2" fmla="*/ 116788 w 116788"/>
              <a:gd name="connsiteY2" fmla="*/ 14700 h 32893"/>
              <a:gd name="connsiteX0" fmla="*/ 0 w 116788"/>
              <a:gd name="connsiteY0" fmla="*/ 5606 h 21319"/>
              <a:gd name="connsiteX1" fmla="*/ 60991 w 116788"/>
              <a:gd name="connsiteY1" fmla="*/ 21123 h 21319"/>
              <a:gd name="connsiteX2" fmla="*/ 116788 w 116788"/>
              <a:gd name="connsiteY2" fmla="*/ 15952 h 21319"/>
              <a:gd name="connsiteX0" fmla="*/ 0 w 116357"/>
              <a:gd name="connsiteY0" fmla="*/ 6623 h 63521"/>
              <a:gd name="connsiteX1" fmla="*/ 60991 w 116357"/>
              <a:gd name="connsiteY1" fmla="*/ 22140 h 63521"/>
              <a:gd name="connsiteX2" fmla="*/ 116357 w 116357"/>
              <a:gd name="connsiteY2" fmla="*/ 63522 h 63521"/>
              <a:gd name="connsiteX0" fmla="*/ 0 w 116357"/>
              <a:gd name="connsiteY0" fmla="*/ 6623 h 63522"/>
              <a:gd name="connsiteX1" fmla="*/ 60991 w 116357"/>
              <a:gd name="connsiteY1" fmla="*/ 22140 h 63522"/>
              <a:gd name="connsiteX2" fmla="*/ 116357 w 116357"/>
              <a:gd name="connsiteY2" fmla="*/ 63522 h 63522"/>
              <a:gd name="connsiteX0" fmla="*/ 0 w 116357"/>
              <a:gd name="connsiteY0" fmla="*/ 4518 h 61417"/>
              <a:gd name="connsiteX1" fmla="*/ 60021 w 116357"/>
              <a:gd name="connsiteY1" fmla="*/ 38139 h 61417"/>
              <a:gd name="connsiteX2" fmla="*/ 116357 w 116357"/>
              <a:gd name="connsiteY2" fmla="*/ 61417 h 61417"/>
              <a:gd name="connsiteX0" fmla="*/ 0 w 116357"/>
              <a:gd name="connsiteY0" fmla="*/ 5717 h 62616"/>
              <a:gd name="connsiteX1" fmla="*/ 8725 w 116357"/>
              <a:gd name="connsiteY1" fmla="*/ 1853 h 62616"/>
              <a:gd name="connsiteX2" fmla="*/ 60021 w 116357"/>
              <a:gd name="connsiteY2" fmla="*/ 39338 h 62616"/>
              <a:gd name="connsiteX3" fmla="*/ 116357 w 116357"/>
              <a:gd name="connsiteY3" fmla="*/ 62616 h 62616"/>
              <a:gd name="connsiteX0" fmla="*/ 0 w 142798"/>
              <a:gd name="connsiteY0" fmla="*/ 3 h 168891"/>
              <a:gd name="connsiteX1" fmla="*/ 35166 w 142798"/>
              <a:gd name="connsiteY1" fmla="*/ 108128 h 168891"/>
              <a:gd name="connsiteX2" fmla="*/ 86462 w 142798"/>
              <a:gd name="connsiteY2" fmla="*/ 145613 h 168891"/>
              <a:gd name="connsiteX3" fmla="*/ 142798 w 142798"/>
              <a:gd name="connsiteY3" fmla="*/ 168891 h 168891"/>
              <a:gd name="connsiteX0" fmla="*/ 0 w 142798"/>
              <a:gd name="connsiteY0" fmla="*/ 0 h 168888"/>
              <a:gd name="connsiteX1" fmla="*/ 14201 w 142798"/>
              <a:gd name="connsiteY1" fmla="*/ 50366 h 168888"/>
              <a:gd name="connsiteX2" fmla="*/ 35166 w 142798"/>
              <a:gd name="connsiteY2" fmla="*/ 108125 h 168888"/>
              <a:gd name="connsiteX3" fmla="*/ 86462 w 142798"/>
              <a:gd name="connsiteY3" fmla="*/ 145610 h 168888"/>
              <a:gd name="connsiteX4" fmla="*/ 142798 w 142798"/>
              <a:gd name="connsiteY4" fmla="*/ 168888 h 168888"/>
              <a:gd name="connsiteX0" fmla="*/ 0 w 142798"/>
              <a:gd name="connsiteY0" fmla="*/ 0 h 168888"/>
              <a:gd name="connsiteX1" fmla="*/ 14201 w 142798"/>
              <a:gd name="connsiteY1" fmla="*/ 50366 h 168888"/>
              <a:gd name="connsiteX2" fmla="*/ 31774 w 142798"/>
              <a:gd name="connsiteY2" fmla="*/ 110255 h 168888"/>
              <a:gd name="connsiteX3" fmla="*/ 86462 w 142798"/>
              <a:gd name="connsiteY3" fmla="*/ 145610 h 168888"/>
              <a:gd name="connsiteX4" fmla="*/ 142798 w 142798"/>
              <a:gd name="connsiteY4" fmla="*/ 168888 h 168888"/>
              <a:gd name="connsiteX0" fmla="*/ 0 w 142798"/>
              <a:gd name="connsiteY0" fmla="*/ 0 h 168888"/>
              <a:gd name="connsiteX1" fmla="*/ 14201 w 142798"/>
              <a:gd name="connsiteY1" fmla="*/ 50366 h 168888"/>
              <a:gd name="connsiteX2" fmla="*/ 31774 w 142798"/>
              <a:gd name="connsiteY2" fmla="*/ 110255 h 168888"/>
              <a:gd name="connsiteX3" fmla="*/ 86462 w 142798"/>
              <a:gd name="connsiteY3" fmla="*/ 145610 h 168888"/>
              <a:gd name="connsiteX4" fmla="*/ 142798 w 142798"/>
              <a:gd name="connsiteY4" fmla="*/ 168888 h 168888"/>
              <a:gd name="connsiteX0" fmla="*/ 0 w 142798"/>
              <a:gd name="connsiteY0" fmla="*/ 0 h 517074"/>
              <a:gd name="connsiteX1" fmla="*/ 14201 w 142798"/>
              <a:gd name="connsiteY1" fmla="*/ 50366 h 517074"/>
              <a:gd name="connsiteX2" fmla="*/ 27215 w 142798"/>
              <a:gd name="connsiteY2" fmla="*/ 516901 h 517074"/>
              <a:gd name="connsiteX3" fmla="*/ 31774 w 142798"/>
              <a:gd name="connsiteY3" fmla="*/ 110255 h 517074"/>
              <a:gd name="connsiteX4" fmla="*/ 86462 w 142798"/>
              <a:gd name="connsiteY4" fmla="*/ 145610 h 517074"/>
              <a:gd name="connsiteX5" fmla="*/ 142798 w 142798"/>
              <a:gd name="connsiteY5" fmla="*/ 168888 h 517074"/>
              <a:gd name="connsiteX0" fmla="*/ 0 w 142798"/>
              <a:gd name="connsiteY0" fmla="*/ 0 h 517079"/>
              <a:gd name="connsiteX1" fmla="*/ 14201 w 142798"/>
              <a:gd name="connsiteY1" fmla="*/ 50366 h 517079"/>
              <a:gd name="connsiteX2" fmla="*/ 27215 w 142798"/>
              <a:gd name="connsiteY2" fmla="*/ 516901 h 517079"/>
              <a:gd name="connsiteX3" fmla="*/ 31774 w 142798"/>
              <a:gd name="connsiteY3" fmla="*/ 110255 h 517079"/>
              <a:gd name="connsiteX4" fmla="*/ 86462 w 142798"/>
              <a:gd name="connsiteY4" fmla="*/ 145610 h 517079"/>
              <a:gd name="connsiteX5" fmla="*/ 142798 w 142798"/>
              <a:gd name="connsiteY5" fmla="*/ 168888 h 517079"/>
              <a:gd name="connsiteX0" fmla="*/ 0 w 142798"/>
              <a:gd name="connsiteY0" fmla="*/ 0 h 517017"/>
              <a:gd name="connsiteX1" fmla="*/ 14201 w 142798"/>
              <a:gd name="connsiteY1" fmla="*/ 50366 h 517017"/>
              <a:gd name="connsiteX2" fmla="*/ 18741 w 142798"/>
              <a:gd name="connsiteY2" fmla="*/ 151163 h 517017"/>
              <a:gd name="connsiteX3" fmla="*/ 27215 w 142798"/>
              <a:gd name="connsiteY3" fmla="*/ 516901 h 517017"/>
              <a:gd name="connsiteX4" fmla="*/ 31774 w 142798"/>
              <a:gd name="connsiteY4" fmla="*/ 110255 h 517017"/>
              <a:gd name="connsiteX5" fmla="*/ 86462 w 142798"/>
              <a:gd name="connsiteY5" fmla="*/ 145610 h 517017"/>
              <a:gd name="connsiteX6" fmla="*/ 142798 w 142798"/>
              <a:gd name="connsiteY6" fmla="*/ 168888 h 517017"/>
              <a:gd name="connsiteX0" fmla="*/ 0 w 142798"/>
              <a:gd name="connsiteY0" fmla="*/ 0 h 517003"/>
              <a:gd name="connsiteX1" fmla="*/ 14201 w 142798"/>
              <a:gd name="connsiteY1" fmla="*/ 50366 h 517003"/>
              <a:gd name="connsiteX2" fmla="*/ 29808 w 142798"/>
              <a:gd name="connsiteY2" fmla="*/ 110364 h 517003"/>
              <a:gd name="connsiteX3" fmla="*/ 27215 w 142798"/>
              <a:gd name="connsiteY3" fmla="*/ 516901 h 517003"/>
              <a:gd name="connsiteX4" fmla="*/ 31774 w 142798"/>
              <a:gd name="connsiteY4" fmla="*/ 110255 h 517003"/>
              <a:gd name="connsiteX5" fmla="*/ 86462 w 142798"/>
              <a:gd name="connsiteY5" fmla="*/ 145610 h 517003"/>
              <a:gd name="connsiteX6" fmla="*/ 142798 w 142798"/>
              <a:gd name="connsiteY6" fmla="*/ 168888 h 517003"/>
              <a:gd name="connsiteX0" fmla="*/ 0 w 142798"/>
              <a:gd name="connsiteY0" fmla="*/ 0 h 517003"/>
              <a:gd name="connsiteX1" fmla="*/ 14201 w 142798"/>
              <a:gd name="connsiteY1" fmla="*/ 50366 h 517003"/>
              <a:gd name="connsiteX2" fmla="*/ 29808 w 142798"/>
              <a:gd name="connsiteY2" fmla="*/ 110364 h 517003"/>
              <a:gd name="connsiteX3" fmla="*/ 27215 w 142798"/>
              <a:gd name="connsiteY3" fmla="*/ 516901 h 517003"/>
              <a:gd name="connsiteX4" fmla="*/ 31774 w 142798"/>
              <a:gd name="connsiteY4" fmla="*/ 110255 h 517003"/>
              <a:gd name="connsiteX5" fmla="*/ 86462 w 142798"/>
              <a:gd name="connsiteY5" fmla="*/ 145610 h 517003"/>
              <a:gd name="connsiteX6" fmla="*/ 142798 w 142798"/>
              <a:gd name="connsiteY6" fmla="*/ 168888 h 517003"/>
              <a:gd name="connsiteX0" fmla="*/ 0 w 142798"/>
              <a:gd name="connsiteY0" fmla="*/ 0 h 516983"/>
              <a:gd name="connsiteX1" fmla="*/ 14201 w 142798"/>
              <a:gd name="connsiteY1" fmla="*/ 50366 h 516983"/>
              <a:gd name="connsiteX2" fmla="*/ 29808 w 142798"/>
              <a:gd name="connsiteY2" fmla="*/ 110364 h 516983"/>
              <a:gd name="connsiteX3" fmla="*/ 27215 w 142798"/>
              <a:gd name="connsiteY3" fmla="*/ 516901 h 516983"/>
              <a:gd name="connsiteX4" fmla="*/ 31774 w 142798"/>
              <a:gd name="connsiteY4" fmla="*/ 110255 h 516983"/>
              <a:gd name="connsiteX5" fmla="*/ 86462 w 142798"/>
              <a:gd name="connsiteY5" fmla="*/ 145610 h 516983"/>
              <a:gd name="connsiteX6" fmla="*/ 142798 w 142798"/>
              <a:gd name="connsiteY6" fmla="*/ 168888 h 516983"/>
              <a:gd name="connsiteX0" fmla="*/ 0 w 142798"/>
              <a:gd name="connsiteY0" fmla="*/ 0 h 516983"/>
              <a:gd name="connsiteX1" fmla="*/ 14201 w 142798"/>
              <a:gd name="connsiteY1" fmla="*/ 50366 h 516983"/>
              <a:gd name="connsiteX2" fmla="*/ 29808 w 142798"/>
              <a:gd name="connsiteY2" fmla="*/ 110364 h 516983"/>
              <a:gd name="connsiteX3" fmla="*/ 27215 w 142798"/>
              <a:gd name="connsiteY3" fmla="*/ 516901 h 516983"/>
              <a:gd name="connsiteX4" fmla="*/ 31001 w 142798"/>
              <a:gd name="connsiteY4" fmla="*/ 112746 h 516983"/>
              <a:gd name="connsiteX5" fmla="*/ 86462 w 142798"/>
              <a:gd name="connsiteY5" fmla="*/ 145610 h 516983"/>
              <a:gd name="connsiteX6" fmla="*/ 142798 w 142798"/>
              <a:gd name="connsiteY6" fmla="*/ 168888 h 516983"/>
              <a:gd name="connsiteX0" fmla="*/ 0 w 142798"/>
              <a:gd name="connsiteY0" fmla="*/ 0 h 516901"/>
              <a:gd name="connsiteX1" fmla="*/ 14201 w 142798"/>
              <a:gd name="connsiteY1" fmla="*/ 50366 h 516901"/>
              <a:gd name="connsiteX2" fmla="*/ 29808 w 142798"/>
              <a:gd name="connsiteY2" fmla="*/ 110364 h 516901"/>
              <a:gd name="connsiteX3" fmla="*/ 27215 w 142798"/>
              <a:gd name="connsiteY3" fmla="*/ 516901 h 516901"/>
              <a:gd name="connsiteX4" fmla="*/ 31001 w 142798"/>
              <a:gd name="connsiteY4" fmla="*/ 112746 h 516901"/>
              <a:gd name="connsiteX5" fmla="*/ 86462 w 142798"/>
              <a:gd name="connsiteY5" fmla="*/ 145610 h 516901"/>
              <a:gd name="connsiteX6" fmla="*/ 142798 w 142798"/>
              <a:gd name="connsiteY6" fmla="*/ 168888 h 516901"/>
              <a:gd name="connsiteX0" fmla="*/ 0 w 142798"/>
              <a:gd name="connsiteY0" fmla="*/ 0 h 516901"/>
              <a:gd name="connsiteX1" fmla="*/ 14201 w 142798"/>
              <a:gd name="connsiteY1" fmla="*/ 50366 h 516901"/>
              <a:gd name="connsiteX2" fmla="*/ 29808 w 142798"/>
              <a:gd name="connsiteY2" fmla="*/ 110364 h 516901"/>
              <a:gd name="connsiteX3" fmla="*/ 27215 w 142798"/>
              <a:gd name="connsiteY3" fmla="*/ 516901 h 516901"/>
              <a:gd name="connsiteX4" fmla="*/ 31001 w 142798"/>
              <a:gd name="connsiteY4" fmla="*/ 112746 h 516901"/>
              <a:gd name="connsiteX5" fmla="*/ 86462 w 142798"/>
              <a:gd name="connsiteY5" fmla="*/ 145610 h 516901"/>
              <a:gd name="connsiteX6" fmla="*/ 142798 w 142798"/>
              <a:gd name="connsiteY6" fmla="*/ 168888 h 51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798" h="516901">
                <a:moveTo>
                  <a:pt x="0" y="0"/>
                </a:moveTo>
                <a:cubicBezTo>
                  <a:pt x="2367" y="8394"/>
                  <a:pt x="8340" y="32345"/>
                  <a:pt x="14201" y="50366"/>
                </a:cubicBezTo>
                <a:cubicBezTo>
                  <a:pt x="17325" y="75560"/>
                  <a:pt x="27328" y="87244"/>
                  <a:pt x="29808" y="110364"/>
                </a:cubicBezTo>
                <a:cubicBezTo>
                  <a:pt x="31621" y="107098"/>
                  <a:pt x="26607" y="514177"/>
                  <a:pt x="27215" y="516901"/>
                </a:cubicBezTo>
                <a:cubicBezTo>
                  <a:pt x="28379" y="516977"/>
                  <a:pt x="29016" y="117319"/>
                  <a:pt x="31001" y="112746"/>
                </a:cubicBezTo>
                <a:cubicBezTo>
                  <a:pt x="40476" y="119660"/>
                  <a:pt x="68523" y="135483"/>
                  <a:pt x="86462" y="145610"/>
                </a:cubicBezTo>
                <a:cubicBezTo>
                  <a:pt x="105855" y="155093"/>
                  <a:pt x="132065" y="129231"/>
                  <a:pt x="142798" y="168888"/>
                </a:cubicBezTo>
              </a:path>
            </a:pathLst>
          </a:cu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92"/>
            <a:endParaRPr lang="en-US" sz="1350">
              <a:solidFill>
                <a:srgbClr val="FFFFFF"/>
              </a:solidFill>
            </a:endParaRPr>
          </a:p>
        </p:txBody>
      </p:sp>
      <p:sp>
        <p:nvSpPr>
          <p:cNvPr id="468" name="box 2"/>
          <p:cNvSpPr/>
          <p:nvPr/>
        </p:nvSpPr>
        <p:spPr>
          <a:xfrm>
            <a:off x="1607276" y="1658413"/>
            <a:ext cx="870821" cy="217892"/>
          </a:xfrm>
          <a:custGeom>
            <a:avLst/>
            <a:gdLst>
              <a:gd name="connsiteX0" fmla="*/ 3847724 w 8691329"/>
              <a:gd name="connsiteY0" fmla="*/ 0 h 2418166"/>
              <a:gd name="connsiteX1" fmla="*/ 8611921 w 8691329"/>
              <a:gd name="connsiteY1" fmla="*/ 71241 h 2418166"/>
              <a:gd name="connsiteX2" fmla="*/ 8683380 w 8691329"/>
              <a:gd name="connsiteY2" fmla="*/ 53376 h 2418166"/>
              <a:gd name="connsiteX3" fmla="*/ 8683301 w 8691329"/>
              <a:gd name="connsiteY3" fmla="*/ 72308 h 2418166"/>
              <a:gd name="connsiteX4" fmla="*/ 8691329 w 8691329"/>
              <a:gd name="connsiteY4" fmla="*/ 72428 h 2418166"/>
              <a:gd name="connsiteX5" fmla="*/ 8683293 w 8691329"/>
              <a:gd name="connsiteY5" fmla="*/ 74329 h 2418166"/>
              <a:gd name="connsiteX6" fmla="*/ 8682916 w 8691329"/>
              <a:gd name="connsiteY6" fmla="*/ 164777 h 2418166"/>
              <a:gd name="connsiteX7" fmla="*/ 8683381 w 8691329"/>
              <a:gd name="connsiteY7" fmla="*/ 1367912 h 2418166"/>
              <a:gd name="connsiteX8" fmla="*/ 7126350 w 8691329"/>
              <a:gd name="connsiteY8" fmla="*/ 2153317 h 2418166"/>
              <a:gd name="connsiteX9" fmla="*/ 7125078 w 8691329"/>
              <a:gd name="connsiteY9" fmla="*/ 2418166 h 2418166"/>
              <a:gd name="connsiteX10" fmla="*/ 6651469 w 8691329"/>
              <a:gd name="connsiteY10" fmla="*/ 2392859 h 2418166"/>
              <a:gd name="connsiteX11" fmla="*/ 6637219 w 8691329"/>
              <a:gd name="connsiteY11" fmla="*/ 2392097 h 2418166"/>
              <a:gd name="connsiteX12" fmla="*/ 9054 w 8691329"/>
              <a:gd name="connsiteY12" fmla="*/ 2037920 h 2418166"/>
              <a:gd name="connsiteX13" fmla="*/ 0 w 8691329"/>
              <a:gd name="connsiteY13" fmla="*/ 352190 h 2418166"/>
              <a:gd name="connsiteX14" fmla="*/ 441899 w 8691329"/>
              <a:gd name="connsiteY14" fmla="*/ 363406 h 2418166"/>
              <a:gd name="connsiteX0" fmla="*/ 3847724 w 8691329"/>
              <a:gd name="connsiteY0" fmla="*/ 0 h 2418166"/>
              <a:gd name="connsiteX1" fmla="*/ 8611921 w 8691329"/>
              <a:gd name="connsiteY1" fmla="*/ 71241 h 2418166"/>
              <a:gd name="connsiteX2" fmla="*/ 8683301 w 8691329"/>
              <a:gd name="connsiteY2" fmla="*/ 72308 h 2418166"/>
              <a:gd name="connsiteX3" fmla="*/ 8691329 w 8691329"/>
              <a:gd name="connsiteY3" fmla="*/ 72428 h 2418166"/>
              <a:gd name="connsiteX4" fmla="*/ 8683293 w 8691329"/>
              <a:gd name="connsiteY4" fmla="*/ 74329 h 2418166"/>
              <a:gd name="connsiteX5" fmla="*/ 8682916 w 8691329"/>
              <a:gd name="connsiteY5" fmla="*/ 164777 h 2418166"/>
              <a:gd name="connsiteX6" fmla="*/ 8683381 w 8691329"/>
              <a:gd name="connsiteY6" fmla="*/ 1367912 h 2418166"/>
              <a:gd name="connsiteX7" fmla="*/ 7126350 w 8691329"/>
              <a:gd name="connsiteY7" fmla="*/ 2153317 h 2418166"/>
              <a:gd name="connsiteX8" fmla="*/ 7125078 w 8691329"/>
              <a:gd name="connsiteY8" fmla="*/ 2418166 h 2418166"/>
              <a:gd name="connsiteX9" fmla="*/ 6651469 w 8691329"/>
              <a:gd name="connsiteY9" fmla="*/ 2392859 h 2418166"/>
              <a:gd name="connsiteX10" fmla="*/ 6637219 w 8691329"/>
              <a:gd name="connsiteY10" fmla="*/ 2392097 h 2418166"/>
              <a:gd name="connsiteX11" fmla="*/ 9054 w 8691329"/>
              <a:gd name="connsiteY11" fmla="*/ 2037920 h 2418166"/>
              <a:gd name="connsiteX12" fmla="*/ 0 w 8691329"/>
              <a:gd name="connsiteY12" fmla="*/ 352190 h 2418166"/>
              <a:gd name="connsiteX13" fmla="*/ 441899 w 8691329"/>
              <a:gd name="connsiteY13" fmla="*/ 363406 h 2418166"/>
              <a:gd name="connsiteX14" fmla="*/ 3847724 w 8691329"/>
              <a:gd name="connsiteY14" fmla="*/ 0 h 2418166"/>
              <a:gd name="connsiteX0" fmla="*/ 3847724 w 8691329"/>
              <a:gd name="connsiteY0" fmla="*/ 0 h 2418166"/>
              <a:gd name="connsiteX1" fmla="*/ 8611921 w 8691329"/>
              <a:gd name="connsiteY1" fmla="*/ 71241 h 2418166"/>
              <a:gd name="connsiteX2" fmla="*/ 8683301 w 8691329"/>
              <a:gd name="connsiteY2" fmla="*/ 72308 h 2418166"/>
              <a:gd name="connsiteX3" fmla="*/ 8691329 w 8691329"/>
              <a:gd name="connsiteY3" fmla="*/ 72428 h 2418166"/>
              <a:gd name="connsiteX4" fmla="*/ 8682916 w 8691329"/>
              <a:gd name="connsiteY4" fmla="*/ 164777 h 2418166"/>
              <a:gd name="connsiteX5" fmla="*/ 8683381 w 8691329"/>
              <a:gd name="connsiteY5" fmla="*/ 1367912 h 2418166"/>
              <a:gd name="connsiteX6" fmla="*/ 7126350 w 8691329"/>
              <a:gd name="connsiteY6" fmla="*/ 2153317 h 2418166"/>
              <a:gd name="connsiteX7" fmla="*/ 7125078 w 8691329"/>
              <a:gd name="connsiteY7" fmla="*/ 2418166 h 2418166"/>
              <a:gd name="connsiteX8" fmla="*/ 6651469 w 8691329"/>
              <a:gd name="connsiteY8" fmla="*/ 2392859 h 2418166"/>
              <a:gd name="connsiteX9" fmla="*/ 6637219 w 8691329"/>
              <a:gd name="connsiteY9" fmla="*/ 2392097 h 2418166"/>
              <a:gd name="connsiteX10" fmla="*/ 9054 w 8691329"/>
              <a:gd name="connsiteY10" fmla="*/ 2037920 h 2418166"/>
              <a:gd name="connsiteX11" fmla="*/ 0 w 8691329"/>
              <a:gd name="connsiteY11" fmla="*/ 352190 h 2418166"/>
              <a:gd name="connsiteX12" fmla="*/ 441899 w 8691329"/>
              <a:gd name="connsiteY12" fmla="*/ 363406 h 2418166"/>
              <a:gd name="connsiteX13" fmla="*/ 3847724 w 8691329"/>
              <a:gd name="connsiteY13" fmla="*/ 0 h 2418166"/>
              <a:gd name="connsiteX0" fmla="*/ 3847724 w 8684251"/>
              <a:gd name="connsiteY0" fmla="*/ 0 h 2418166"/>
              <a:gd name="connsiteX1" fmla="*/ 8611921 w 8684251"/>
              <a:gd name="connsiteY1" fmla="*/ 71241 h 2418166"/>
              <a:gd name="connsiteX2" fmla="*/ 8683301 w 8684251"/>
              <a:gd name="connsiteY2" fmla="*/ 72308 h 2418166"/>
              <a:gd name="connsiteX3" fmla="*/ 8682916 w 8684251"/>
              <a:gd name="connsiteY3" fmla="*/ 164777 h 2418166"/>
              <a:gd name="connsiteX4" fmla="*/ 8683381 w 8684251"/>
              <a:gd name="connsiteY4" fmla="*/ 1367912 h 2418166"/>
              <a:gd name="connsiteX5" fmla="*/ 7126350 w 8684251"/>
              <a:gd name="connsiteY5" fmla="*/ 2153317 h 2418166"/>
              <a:gd name="connsiteX6" fmla="*/ 7125078 w 8684251"/>
              <a:gd name="connsiteY6" fmla="*/ 2418166 h 2418166"/>
              <a:gd name="connsiteX7" fmla="*/ 6651469 w 8684251"/>
              <a:gd name="connsiteY7" fmla="*/ 2392859 h 2418166"/>
              <a:gd name="connsiteX8" fmla="*/ 6637219 w 8684251"/>
              <a:gd name="connsiteY8" fmla="*/ 2392097 h 2418166"/>
              <a:gd name="connsiteX9" fmla="*/ 9054 w 8684251"/>
              <a:gd name="connsiteY9" fmla="*/ 2037920 h 2418166"/>
              <a:gd name="connsiteX10" fmla="*/ 0 w 8684251"/>
              <a:gd name="connsiteY10" fmla="*/ 352190 h 2418166"/>
              <a:gd name="connsiteX11" fmla="*/ 441899 w 8684251"/>
              <a:gd name="connsiteY11" fmla="*/ 363406 h 2418166"/>
              <a:gd name="connsiteX12" fmla="*/ 3847724 w 8684251"/>
              <a:gd name="connsiteY12" fmla="*/ 0 h 2418166"/>
              <a:gd name="connsiteX0" fmla="*/ 3847724 w 8684251"/>
              <a:gd name="connsiteY0" fmla="*/ 0 h 2418166"/>
              <a:gd name="connsiteX1" fmla="*/ 8611921 w 8684251"/>
              <a:gd name="connsiteY1" fmla="*/ 71241 h 2418166"/>
              <a:gd name="connsiteX2" fmla="*/ 8683301 w 8684251"/>
              <a:gd name="connsiteY2" fmla="*/ 72308 h 2418166"/>
              <a:gd name="connsiteX3" fmla="*/ 8682916 w 8684251"/>
              <a:gd name="connsiteY3" fmla="*/ 164777 h 2418166"/>
              <a:gd name="connsiteX4" fmla="*/ 8683381 w 8684251"/>
              <a:gd name="connsiteY4" fmla="*/ 1367912 h 2418166"/>
              <a:gd name="connsiteX5" fmla="*/ 7285100 w 8684251"/>
              <a:gd name="connsiteY5" fmla="*/ 2077117 h 2418166"/>
              <a:gd name="connsiteX6" fmla="*/ 7125078 w 8684251"/>
              <a:gd name="connsiteY6" fmla="*/ 2418166 h 2418166"/>
              <a:gd name="connsiteX7" fmla="*/ 6651469 w 8684251"/>
              <a:gd name="connsiteY7" fmla="*/ 2392859 h 2418166"/>
              <a:gd name="connsiteX8" fmla="*/ 6637219 w 8684251"/>
              <a:gd name="connsiteY8" fmla="*/ 2392097 h 2418166"/>
              <a:gd name="connsiteX9" fmla="*/ 9054 w 8684251"/>
              <a:gd name="connsiteY9" fmla="*/ 2037920 h 2418166"/>
              <a:gd name="connsiteX10" fmla="*/ 0 w 8684251"/>
              <a:gd name="connsiteY10" fmla="*/ 352190 h 2418166"/>
              <a:gd name="connsiteX11" fmla="*/ 441899 w 8684251"/>
              <a:gd name="connsiteY11" fmla="*/ 363406 h 2418166"/>
              <a:gd name="connsiteX12" fmla="*/ 3847724 w 8684251"/>
              <a:gd name="connsiteY12" fmla="*/ 0 h 2418166"/>
              <a:gd name="connsiteX0" fmla="*/ 3847724 w 8684251"/>
              <a:gd name="connsiteY0" fmla="*/ 0 h 2418166"/>
              <a:gd name="connsiteX1" fmla="*/ 8611921 w 8684251"/>
              <a:gd name="connsiteY1" fmla="*/ 71241 h 2418166"/>
              <a:gd name="connsiteX2" fmla="*/ 8683301 w 8684251"/>
              <a:gd name="connsiteY2" fmla="*/ 72308 h 2418166"/>
              <a:gd name="connsiteX3" fmla="*/ 8682916 w 8684251"/>
              <a:gd name="connsiteY3" fmla="*/ 164777 h 2418166"/>
              <a:gd name="connsiteX4" fmla="*/ 8683381 w 8684251"/>
              <a:gd name="connsiteY4" fmla="*/ 1367912 h 2418166"/>
              <a:gd name="connsiteX5" fmla="*/ 7285100 w 8684251"/>
              <a:gd name="connsiteY5" fmla="*/ 2077117 h 2418166"/>
              <a:gd name="connsiteX6" fmla="*/ 7125078 w 8684251"/>
              <a:gd name="connsiteY6" fmla="*/ 2418166 h 2418166"/>
              <a:gd name="connsiteX7" fmla="*/ 6651469 w 8684251"/>
              <a:gd name="connsiteY7" fmla="*/ 2392859 h 2418166"/>
              <a:gd name="connsiteX8" fmla="*/ 6637219 w 8684251"/>
              <a:gd name="connsiteY8" fmla="*/ 2392097 h 2418166"/>
              <a:gd name="connsiteX9" fmla="*/ 9054 w 8684251"/>
              <a:gd name="connsiteY9" fmla="*/ 2037920 h 2418166"/>
              <a:gd name="connsiteX10" fmla="*/ 0 w 8684251"/>
              <a:gd name="connsiteY10" fmla="*/ 352190 h 2418166"/>
              <a:gd name="connsiteX11" fmla="*/ 467299 w 8684251"/>
              <a:gd name="connsiteY11" fmla="*/ 299906 h 2418166"/>
              <a:gd name="connsiteX12" fmla="*/ 3847724 w 8684251"/>
              <a:gd name="connsiteY12" fmla="*/ 0 h 2418166"/>
              <a:gd name="connsiteX0" fmla="*/ 3949324 w 8785851"/>
              <a:gd name="connsiteY0" fmla="*/ 0 h 2418166"/>
              <a:gd name="connsiteX1" fmla="*/ 8713521 w 8785851"/>
              <a:gd name="connsiteY1" fmla="*/ 71241 h 2418166"/>
              <a:gd name="connsiteX2" fmla="*/ 8784901 w 8785851"/>
              <a:gd name="connsiteY2" fmla="*/ 72308 h 2418166"/>
              <a:gd name="connsiteX3" fmla="*/ 8784516 w 8785851"/>
              <a:gd name="connsiteY3" fmla="*/ 164777 h 2418166"/>
              <a:gd name="connsiteX4" fmla="*/ 8784981 w 8785851"/>
              <a:gd name="connsiteY4" fmla="*/ 1367912 h 2418166"/>
              <a:gd name="connsiteX5" fmla="*/ 7386700 w 8785851"/>
              <a:gd name="connsiteY5" fmla="*/ 2077117 h 2418166"/>
              <a:gd name="connsiteX6" fmla="*/ 7226678 w 8785851"/>
              <a:gd name="connsiteY6" fmla="*/ 2418166 h 2418166"/>
              <a:gd name="connsiteX7" fmla="*/ 6753069 w 8785851"/>
              <a:gd name="connsiteY7" fmla="*/ 2392859 h 2418166"/>
              <a:gd name="connsiteX8" fmla="*/ 6738819 w 8785851"/>
              <a:gd name="connsiteY8" fmla="*/ 2392097 h 2418166"/>
              <a:gd name="connsiteX9" fmla="*/ 110654 w 8785851"/>
              <a:gd name="connsiteY9" fmla="*/ 2037920 h 2418166"/>
              <a:gd name="connsiteX10" fmla="*/ 0 w 8785851"/>
              <a:gd name="connsiteY10" fmla="*/ 326790 h 2418166"/>
              <a:gd name="connsiteX11" fmla="*/ 568899 w 8785851"/>
              <a:gd name="connsiteY11" fmla="*/ 299906 h 2418166"/>
              <a:gd name="connsiteX12" fmla="*/ 3949324 w 8785851"/>
              <a:gd name="connsiteY12" fmla="*/ 0 h 2418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785851" h="2418166">
                <a:moveTo>
                  <a:pt x="3949324" y="0"/>
                </a:moveTo>
                <a:lnTo>
                  <a:pt x="8713521" y="71241"/>
                </a:lnTo>
                <a:lnTo>
                  <a:pt x="8784901" y="72308"/>
                </a:lnTo>
                <a:cubicBezTo>
                  <a:pt x="8784773" y="103131"/>
                  <a:pt x="8784644" y="133954"/>
                  <a:pt x="8784516" y="164777"/>
                </a:cubicBezTo>
                <a:cubicBezTo>
                  <a:pt x="8782681" y="691148"/>
                  <a:pt x="8787810" y="778879"/>
                  <a:pt x="8784981" y="1367912"/>
                </a:cubicBezTo>
                <a:lnTo>
                  <a:pt x="7386700" y="2077117"/>
                </a:lnTo>
                <a:lnTo>
                  <a:pt x="7226678" y="2418166"/>
                </a:lnTo>
                <a:lnTo>
                  <a:pt x="6753069" y="2392859"/>
                </a:lnTo>
                <a:lnTo>
                  <a:pt x="6738819" y="2392097"/>
                </a:lnTo>
                <a:lnTo>
                  <a:pt x="110654" y="2037920"/>
                </a:lnTo>
                <a:lnTo>
                  <a:pt x="0" y="326790"/>
                </a:lnTo>
                <a:lnTo>
                  <a:pt x="568899" y="299906"/>
                </a:lnTo>
                <a:lnTo>
                  <a:pt x="3949324" y="0"/>
                </a:lnTo>
                <a:close/>
              </a:path>
            </a:pathLst>
          </a:custGeom>
          <a:noFill/>
          <a:ln w="190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defTabSz="342892"/>
            <a:endParaRPr lang="en-US" sz="1350">
              <a:solidFill>
                <a:srgbClr val="FFFFFF"/>
              </a:solidFill>
            </a:endParaRPr>
          </a:p>
        </p:txBody>
      </p:sp>
      <p:sp>
        <p:nvSpPr>
          <p:cNvPr id="469" name="Rectangle 7"/>
          <p:cNvSpPr/>
          <p:nvPr/>
        </p:nvSpPr>
        <p:spPr>
          <a:xfrm>
            <a:off x="1714639" y="1731403"/>
            <a:ext cx="232885" cy="120536"/>
          </a:xfrm>
          <a:custGeom>
            <a:avLst/>
            <a:gdLst>
              <a:gd name="connsiteX0" fmla="*/ 0 w 1240324"/>
              <a:gd name="connsiteY0" fmla="*/ 0 h 391202"/>
              <a:gd name="connsiteX1" fmla="*/ 1240324 w 1240324"/>
              <a:gd name="connsiteY1" fmla="*/ 0 h 391202"/>
              <a:gd name="connsiteX2" fmla="*/ 1240324 w 1240324"/>
              <a:gd name="connsiteY2" fmla="*/ 391202 h 391202"/>
              <a:gd name="connsiteX3" fmla="*/ 0 w 1240324"/>
              <a:gd name="connsiteY3" fmla="*/ 391202 h 391202"/>
              <a:gd name="connsiteX4" fmla="*/ 0 w 1240324"/>
              <a:gd name="connsiteY4" fmla="*/ 0 h 391202"/>
              <a:gd name="connsiteX0" fmla="*/ 0 w 1240324"/>
              <a:gd name="connsiteY0" fmla="*/ 0 h 391202"/>
              <a:gd name="connsiteX1" fmla="*/ 1240324 w 1240324"/>
              <a:gd name="connsiteY1" fmla="*/ 81481 h 391202"/>
              <a:gd name="connsiteX2" fmla="*/ 1240324 w 1240324"/>
              <a:gd name="connsiteY2" fmla="*/ 391202 h 391202"/>
              <a:gd name="connsiteX3" fmla="*/ 0 w 1240324"/>
              <a:gd name="connsiteY3" fmla="*/ 391202 h 391202"/>
              <a:gd name="connsiteX4" fmla="*/ 0 w 1240324"/>
              <a:gd name="connsiteY4" fmla="*/ 0 h 391202"/>
              <a:gd name="connsiteX0" fmla="*/ 0 w 1249377"/>
              <a:gd name="connsiteY0" fmla="*/ 0 h 391202"/>
              <a:gd name="connsiteX1" fmla="*/ 1249377 w 1249377"/>
              <a:gd name="connsiteY1" fmla="*/ 63374 h 391202"/>
              <a:gd name="connsiteX2" fmla="*/ 1240324 w 1249377"/>
              <a:gd name="connsiteY2" fmla="*/ 391202 h 391202"/>
              <a:gd name="connsiteX3" fmla="*/ 0 w 1249377"/>
              <a:gd name="connsiteY3" fmla="*/ 391202 h 391202"/>
              <a:gd name="connsiteX4" fmla="*/ 0 w 1249377"/>
              <a:gd name="connsiteY4" fmla="*/ 0 h 391202"/>
              <a:gd name="connsiteX0" fmla="*/ 0 w 1249377"/>
              <a:gd name="connsiteY0" fmla="*/ 0 h 391202"/>
              <a:gd name="connsiteX1" fmla="*/ 1249377 w 1249377"/>
              <a:gd name="connsiteY1" fmla="*/ 63374 h 391202"/>
              <a:gd name="connsiteX2" fmla="*/ 1240324 w 1249377"/>
              <a:gd name="connsiteY2" fmla="*/ 391202 h 391202"/>
              <a:gd name="connsiteX3" fmla="*/ 18107 w 1249377"/>
              <a:gd name="connsiteY3" fmla="*/ 309720 h 391202"/>
              <a:gd name="connsiteX4" fmla="*/ 0 w 1249377"/>
              <a:gd name="connsiteY4" fmla="*/ 0 h 391202"/>
              <a:gd name="connsiteX0" fmla="*/ 0 w 1249377"/>
              <a:gd name="connsiteY0" fmla="*/ 0 h 391202"/>
              <a:gd name="connsiteX1" fmla="*/ 1249377 w 1249377"/>
              <a:gd name="connsiteY1" fmla="*/ 63374 h 391202"/>
              <a:gd name="connsiteX2" fmla="*/ 1240324 w 1249377"/>
              <a:gd name="connsiteY2" fmla="*/ 391202 h 391202"/>
              <a:gd name="connsiteX3" fmla="*/ 144855 w 1249377"/>
              <a:gd name="connsiteY3" fmla="*/ 219186 h 391202"/>
              <a:gd name="connsiteX4" fmla="*/ 0 w 1249377"/>
              <a:gd name="connsiteY4" fmla="*/ 0 h 391202"/>
              <a:gd name="connsiteX0" fmla="*/ 0 w 1249377"/>
              <a:gd name="connsiteY0" fmla="*/ 0 h 391202"/>
              <a:gd name="connsiteX1" fmla="*/ 1249377 w 1249377"/>
              <a:gd name="connsiteY1" fmla="*/ 63374 h 391202"/>
              <a:gd name="connsiteX2" fmla="*/ 1240324 w 1249377"/>
              <a:gd name="connsiteY2" fmla="*/ 391202 h 391202"/>
              <a:gd name="connsiteX3" fmla="*/ 72427 w 1249377"/>
              <a:gd name="connsiteY3" fmla="*/ 318774 h 391202"/>
              <a:gd name="connsiteX4" fmla="*/ 0 w 1249377"/>
              <a:gd name="connsiteY4" fmla="*/ 0 h 391202"/>
              <a:gd name="connsiteX0" fmla="*/ 18108 w 1176950"/>
              <a:gd name="connsiteY0" fmla="*/ 9054 h 327828"/>
              <a:gd name="connsiteX1" fmla="*/ 1176950 w 1176950"/>
              <a:gd name="connsiteY1" fmla="*/ 0 h 327828"/>
              <a:gd name="connsiteX2" fmla="*/ 1167897 w 1176950"/>
              <a:gd name="connsiteY2" fmla="*/ 327828 h 327828"/>
              <a:gd name="connsiteX3" fmla="*/ 0 w 1176950"/>
              <a:gd name="connsiteY3" fmla="*/ 255400 h 327828"/>
              <a:gd name="connsiteX4" fmla="*/ 18108 w 1176950"/>
              <a:gd name="connsiteY4" fmla="*/ 9054 h 327828"/>
              <a:gd name="connsiteX0" fmla="*/ 0 w 1204110"/>
              <a:gd name="connsiteY0" fmla="*/ 0 h 382148"/>
              <a:gd name="connsiteX1" fmla="*/ 1204110 w 1204110"/>
              <a:gd name="connsiteY1" fmla="*/ 54320 h 382148"/>
              <a:gd name="connsiteX2" fmla="*/ 1195057 w 1204110"/>
              <a:gd name="connsiteY2" fmla="*/ 382148 h 382148"/>
              <a:gd name="connsiteX3" fmla="*/ 27160 w 1204110"/>
              <a:gd name="connsiteY3" fmla="*/ 309720 h 382148"/>
              <a:gd name="connsiteX4" fmla="*/ 0 w 1204110"/>
              <a:gd name="connsiteY4" fmla="*/ 0 h 382148"/>
              <a:gd name="connsiteX0" fmla="*/ 0 w 1204110"/>
              <a:gd name="connsiteY0" fmla="*/ 0 h 318774"/>
              <a:gd name="connsiteX1" fmla="*/ 1204110 w 1204110"/>
              <a:gd name="connsiteY1" fmla="*/ 54320 h 318774"/>
              <a:gd name="connsiteX2" fmla="*/ 1186004 w 1204110"/>
              <a:gd name="connsiteY2" fmla="*/ 318774 h 318774"/>
              <a:gd name="connsiteX3" fmla="*/ 27160 w 1204110"/>
              <a:gd name="connsiteY3" fmla="*/ 309720 h 318774"/>
              <a:gd name="connsiteX4" fmla="*/ 0 w 1204110"/>
              <a:gd name="connsiteY4" fmla="*/ 0 h 318774"/>
              <a:gd name="connsiteX0" fmla="*/ 0 w 1204110"/>
              <a:gd name="connsiteY0" fmla="*/ 0 h 373095"/>
              <a:gd name="connsiteX1" fmla="*/ 1204110 w 1204110"/>
              <a:gd name="connsiteY1" fmla="*/ 54320 h 373095"/>
              <a:gd name="connsiteX2" fmla="*/ 1186004 w 1204110"/>
              <a:gd name="connsiteY2" fmla="*/ 373095 h 373095"/>
              <a:gd name="connsiteX3" fmla="*/ 27160 w 1204110"/>
              <a:gd name="connsiteY3" fmla="*/ 309720 h 373095"/>
              <a:gd name="connsiteX4" fmla="*/ 0 w 1204110"/>
              <a:gd name="connsiteY4" fmla="*/ 0 h 373095"/>
              <a:gd name="connsiteX0" fmla="*/ 0 w 1204111"/>
              <a:gd name="connsiteY0" fmla="*/ 0 h 373095"/>
              <a:gd name="connsiteX1" fmla="*/ 1204110 w 1204111"/>
              <a:gd name="connsiteY1" fmla="*/ 54320 h 373095"/>
              <a:gd name="connsiteX2" fmla="*/ 1204111 w 1204111"/>
              <a:gd name="connsiteY2" fmla="*/ 373095 h 373095"/>
              <a:gd name="connsiteX3" fmla="*/ 27160 w 1204111"/>
              <a:gd name="connsiteY3" fmla="*/ 309720 h 373095"/>
              <a:gd name="connsiteX4" fmla="*/ 0 w 1204111"/>
              <a:gd name="connsiteY4" fmla="*/ 0 h 373095"/>
              <a:gd name="connsiteX0" fmla="*/ 17458 w 1176951"/>
              <a:gd name="connsiteY0" fmla="*/ 0 h 373095"/>
              <a:gd name="connsiteX1" fmla="*/ 1176950 w 1176951"/>
              <a:gd name="connsiteY1" fmla="*/ 54320 h 373095"/>
              <a:gd name="connsiteX2" fmla="*/ 1176951 w 1176951"/>
              <a:gd name="connsiteY2" fmla="*/ 373095 h 373095"/>
              <a:gd name="connsiteX3" fmla="*/ 0 w 1176951"/>
              <a:gd name="connsiteY3" fmla="*/ 309720 h 373095"/>
              <a:gd name="connsiteX4" fmla="*/ 17458 w 1176951"/>
              <a:gd name="connsiteY4" fmla="*/ 0 h 373095"/>
              <a:gd name="connsiteX0" fmla="*/ 17458 w 1176951"/>
              <a:gd name="connsiteY0" fmla="*/ 0 h 373095"/>
              <a:gd name="connsiteX1" fmla="*/ 1176950 w 1176951"/>
              <a:gd name="connsiteY1" fmla="*/ 54320 h 373095"/>
              <a:gd name="connsiteX2" fmla="*/ 1176951 w 1176951"/>
              <a:gd name="connsiteY2" fmla="*/ 373095 h 373095"/>
              <a:gd name="connsiteX3" fmla="*/ 0 w 1176951"/>
              <a:gd name="connsiteY3" fmla="*/ 309720 h 373095"/>
              <a:gd name="connsiteX4" fmla="*/ 17458 w 1176951"/>
              <a:gd name="connsiteY4" fmla="*/ 0 h 373095"/>
              <a:gd name="connsiteX0" fmla="*/ 7543 w 1167036"/>
              <a:gd name="connsiteY0" fmla="*/ 0 h 373095"/>
              <a:gd name="connsiteX1" fmla="*/ 1167035 w 1167036"/>
              <a:gd name="connsiteY1" fmla="*/ 54320 h 373095"/>
              <a:gd name="connsiteX2" fmla="*/ 1167036 w 1167036"/>
              <a:gd name="connsiteY2" fmla="*/ 373095 h 373095"/>
              <a:gd name="connsiteX3" fmla="*/ 0 w 1167036"/>
              <a:gd name="connsiteY3" fmla="*/ 314482 h 373095"/>
              <a:gd name="connsiteX4" fmla="*/ 7543 w 1167036"/>
              <a:gd name="connsiteY4" fmla="*/ 0 h 373095"/>
              <a:gd name="connsiteX0" fmla="*/ 7543 w 1167036"/>
              <a:gd name="connsiteY0" fmla="*/ 0 h 373095"/>
              <a:gd name="connsiteX1" fmla="*/ 1167035 w 1167036"/>
              <a:gd name="connsiteY1" fmla="*/ 54320 h 373095"/>
              <a:gd name="connsiteX2" fmla="*/ 1167036 w 1167036"/>
              <a:gd name="connsiteY2" fmla="*/ 373095 h 373095"/>
              <a:gd name="connsiteX3" fmla="*/ 0 w 1167036"/>
              <a:gd name="connsiteY3" fmla="*/ 314482 h 373095"/>
              <a:gd name="connsiteX4" fmla="*/ 7543 w 1167036"/>
              <a:gd name="connsiteY4" fmla="*/ 0 h 373095"/>
              <a:gd name="connsiteX0" fmla="*/ 0 w 1159493"/>
              <a:gd name="connsiteY0" fmla="*/ 0 h 373095"/>
              <a:gd name="connsiteX1" fmla="*/ 1159492 w 1159493"/>
              <a:gd name="connsiteY1" fmla="*/ 54320 h 373095"/>
              <a:gd name="connsiteX2" fmla="*/ 1159493 w 1159493"/>
              <a:gd name="connsiteY2" fmla="*/ 373095 h 373095"/>
              <a:gd name="connsiteX3" fmla="*/ 6674 w 1159493"/>
              <a:gd name="connsiteY3" fmla="*/ 346174 h 373095"/>
              <a:gd name="connsiteX4" fmla="*/ 0 w 1159493"/>
              <a:gd name="connsiteY4" fmla="*/ 0 h 373095"/>
              <a:gd name="connsiteX0" fmla="*/ 0 w 1168971"/>
              <a:gd name="connsiteY0" fmla="*/ 0 h 352722"/>
              <a:gd name="connsiteX1" fmla="*/ 1168970 w 1168971"/>
              <a:gd name="connsiteY1" fmla="*/ 33947 h 352722"/>
              <a:gd name="connsiteX2" fmla="*/ 1168971 w 1168971"/>
              <a:gd name="connsiteY2" fmla="*/ 352722 h 352722"/>
              <a:gd name="connsiteX3" fmla="*/ 16152 w 1168971"/>
              <a:gd name="connsiteY3" fmla="*/ 325801 h 352722"/>
              <a:gd name="connsiteX4" fmla="*/ 0 w 1168971"/>
              <a:gd name="connsiteY4" fmla="*/ 0 h 3527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971" h="352722">
                <a:moveTo>
                  <a:pt x="0" y="0"/>
                </a:moveTo>
                <a:lnTo>
                  <a:pt x="1168970" y="33947"/>
                </a:lnTo>
                <a:cubicBezTo>
                  <a:pt x="1134266" y="135443"/>
                  <a:pt x="1168971" y="246464"/>
                  <a:pt x="1168971" y="352722"/>
                </a:cubicBezTo>
                <a:cubicBezTo>
                  <a:pt x="779959" y="333184"/>
                  <a:pt x="405164" y="345339"/>
                  <a:pt x="16152" y="325801"/>
                </a:cubicBezTo>
                <a:cubicBezTo>
                  <a:pt x="21971" y="222561"/>
                  <a:pt x="48715" y="165152"/>
                  <a:pt x="0" y="0"/>
                </a:cubicBezTo>
                <a:close/>
              </a:path>
            </a:pathLst>
          </a:cu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92"/>
            <a:endParaRPr lang="en-US" sz="1350">
              <a:solidFill>
                <a:srgbClr val="FFFFFF"/>
              </a:solidFill>
            </a:endParaRPr>
          </a:p>
        </p:txBody>
      </p:sp>
      <p:sp>
        <p:nvSpPr>
          <p:cNvPr id="470" name="Rectangle 107"/>
          <p:cNvSpPr/>
          <p:nvPr/>
        </p:nvSpPr>
        <p:spPr>
          <a:xfrm>
            <a:off x="2022934" y="1748079"/>
            <a:ext cx="257043" cy="119956"/>
          </a:xfrm>
          <a:custGeom>
            <a:avLst/>
            <a:gdLst>
              <a:gd name="connsiteX0" fmla="*/ 0 w 2555242"/>
              <a:gd name="connsiteY0" fmla="*/ 0 h 1088777"/>
              <a:gd name="connsiteX1" fmla="*/ 2555242 w 2555242"/>
              <a:gd name="connsiteY1" fmla="*/ 0 h 1088777"/>
              <a:gd name="connsiteX2" fmla="*/ 2555242 w 2555242"/>
              <a:gd name="connsiteY2" fmla="*/ 1088777 h 1088777"/>
              <a:gd name="connsiteX3" fmla="*/ 0 w 2555242"/>
              <a:gd name="connsiteY3" fmla="*/ 1088777 h 1088777"/>
              <a:gd name="connsiteX4" fmla="*/ 0 w 2555242"/>
              <a:gd name="connsiteY4" fmla="*/ 0 h 1088777"/>
              <a:gd name="connsiteX0" fmla="*/ 0 w 2555242"/>
              <a:gd name="connsiteY0" fmla="*/ 0 h 1142117"/>
              <a:gd name="connsiteX1" fmla="*/ 2555242 w 2555242"/>
              <a:gd name="connsiteY1" fmla="*/ 0 h 1142117"/>
              <a:gd name="connsiteX2" fmla="*/ 2555242 w 2555242"/>
              <a:gd name="connsiteY2" fmla="*/ 1142117 h 1142117"/>
              <a:gd name="connsiteX3" fmla="*/ 0 w 2555242"/>
              <a:gd name="connsiteY3" fmla="*/ 1088777 h 1142117"/>
              <a:gd name="connsiteX4" fmla="*/ 0 w 2555242"/>
              <a:gd name="connsiteY4" fmla="*/ 0 h 1142117"/>
              <a:gd name="connsiteX0" fmla="*/ 0 w 2555242"/>
              <a:gd name="connsiteY0" fmla="*/ 0 h 1142117"/>
              <a:gd name="connsiteX1" fmla="*/ 2555242 w 2555242"/>
              <a:gd name="connsiteY1" fmla="*/ 213360 h 1142117"/>
              <a:gd name="connsiteX2" fmla="*/ 2555242 w 2555242"/>
              <a:gd name="connsiteY2" fmla="*/ 1142117 h 1142117"/>
              <a:gd name="connsiteX3" fmla="*/ 0 w 2555242"/>
              <a:gd name="connsiteY3" fmla="*/ 1088777 h 1142117"/>
              <a:gd name="connsiteX4" fmla="*/ 0 w 2555242"/>
              <a:gd name="connsiteY4" fmla="*/ 0 h 1142117"/>
              <a:gd name="connsiteX0" fmla="*/ 0 w 2570482"/>
              <a:gd name="connsiteY0" fmla="*/ 0 h 1142117"/>
              <a:gd name="connsiteX1" fmla="*/ 2570482 w 2570482"/>
              <a:gd name="connsiteY1" fmla="*/ 76200 h 1142117"/>
              <a:gd name="connsiteX2" fmla="*/ 2555242 w 2570482"/>
              <a:gd name="connsiteY2" fmla="*/ 1142117 h 1142117"/>
              <a:gd name="connsiteX3" fmla="*/ 0 w 2570482"/>
              <a:gd name="connsiteY3" fmla="*/ 1088777 h 1142117"/>
              <a:gd name="connsiteX4" fmla="*/ 0 w 2570482"/>
              <a:gd name="connsiteY4" fmla="*/ 0 h 1142117"/>
              <a:gd name="connsiteX0" fmla="*/ 0 w 2570482"/>
              <a:gd name="connsiteY0" fmla="*/ 0 h 1142117"/>
              <a:gd name="connsiteX1" fmla="*/ 2570482 w 2570482"/>
              <a:gd name="connsiteY1" fmla="*/ 76200 h 1142117"/>
              <a:gd name="connsiteX2" fmla="*/ 2555242 w 2570482"/>
              <a:gd name="connsiteY2" fmla="*/ 1142117 h 1142117"/>
              <a:gd name="connsiteX3" fmla="*/ 160020 w 2570482"/>
              <a:gd name="connsiteY3" fmla="*/ 867797 h 1142117"/>
              <a:gd name="connsiteX4" fmla="*/ 0 w 2570482"/>
              <a:gd name="connsiteY4" fmla="*/ 0 h 1142117"/>
              <a:gd name="connsiteX0" fmla="*/ 38100 w 2608582"/>
              <a:gd name="connsiteY0" fmla="*/ 0 h 1142117"/>
              <a:gd name="connsiteX1" fmla="*/ 2608582 w 2608582"/>
              <a:gd name="connsiteY1" fmla="*/ 76200 h 1142117"/>
              <a:gd name="connsiteX2" fmla="*/ 2593342 w 2608582"/>
              <a:gd name="connsiteY2" fmla="*/ 1142117 h 1142117"/>
              <a:gd name="connsiteX3" fmla="*/ 0 w 2608582"/>
              <a:gd name="connsiteY3" fmla="*/ 1027817 h 1142117"/>
              <a:gd name="connsiteX4" fmla="*/ 38100 w 2608582"/>
              <a:gd name="connsiteY4" fmla="*/ 0 h 1142117"/>
              <a:gd name="connsiteX0" fmla="*/ 22860 w 2608582"/>
              <a:gd name="connsiteY0" fmla="*/ 0 h 1149737"/>
              <a:gd name="connsiteX1" fmla="*/ 2608582 w 2608582"/>
              <a:gd name="connsiteY1" fmla="*/ 83820 h 1149737"/>
              <a:gd name="connsiteX2" fmla="*/ 2593342 w 2608582"/>
              <a:gd name="connsiteY2" fmla="*/ 1149737 h 1149737"/>
              <a:gd name="connsiteX3" fmla="*/ 0 w 2608582"/>
              <a:gd name="connsiteY3" fmla="*/ 1035437 h 1149737"/>
              <a:gd name="connsiteX4" fmla="*/ 22860 w 2608582"/>
              <a:gd name="connsiteY4" fmla="*/ 0 h 1149737"/>
              <a:gd name="connsiteX0" fmla="*/ 22860 w 2593342"/>
              <a:gd name="connsiteY0" fmla="*/ 0 h 1149737"/>
              <a:gd name="connsiteX1" fmla="*/ 2498516 w 2593342"/>
              <a:gd name="connsiteY1" fmla="*/ 18728 h 1149737"/>
              <a:gd name="connsiteX2" fmla="*/ 2593342 w 2593342"/>
              <a:gd name="connsiteY2" fmla="*/ 1149737 h 1149737"/>
              <a:gd name="connsiteX3" fmla="*/ 0 w 2593342"/>
              <a:gd name="connsiteY3" fmla="*/ 1035437 h 1149737"/>
              <a:gd name="connsiteX4" fmla="*/ 22860 w 2593342"/>
              <a:gd name="connsiteY4" fmla="*/ 0 h 1149737"/>
              <a:gd name="connsiteX0" fmla="*/ 5927 w 2593342"/>
              <a:gd name="connsiteY0" fmla="*/ 59382 h 1131009"/>
              <a:gd name="connsiteX1" fmla="*/ 2498516 w 2593342"/>
              <a:gd name="connsiteY1" fmla="*/ 0 h 1131009"/>
              <a:gd name="connsiteX2" fmla="*/ 2593342 w 2593342"/>
              <a:gd name="connsiteY2" fmla="*/ 1131009 h 1131009"/>
              <a:gd name="connsiteX3" fmla="*/ 0 w 2593342"/>
              <a:gd name="connsiteY3" fmla="*/ 1016709 h 1131009"/>
              <a:gd name="connsiteX4" fmla="*/ 5927 w 2593342"/>
              <a:gd name="connsiteY4" fmla="*/ 59382 h 113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3342" h="1131009">
                <a:moveTo>
                  <a:pt x="5927" y="59382"/>
                </a:moveTo>
                <a:lnTo>
                  <a:pt x="2498516" y="0"/>
                </a:lnTo>
                <a:lnTo>
                  <a:pt x="2593342" y="1131009"/>
                </a:lnTo>
                <a:lnTo>
                  <a:pt x="0" y="1016709"/>
                </a:lnTo>
                <a:cubicBezTo>
                  <a:pt x="1976" y="697600"/>
                  <a:pt x="3951" y="378491"/>
                  <a:pt x="5927" y="59382"/>
                </a:cubicBezTo>
                <a:close/>
              </a:path>
            </a:pathLst>
          </a:cu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92"/>
            <a:endParaRPr lang="en-US" sz="1350">
              <a:solidFill>
                <a:srgbClr val="FFFFFF"/>
              </a:solidFill>
            </a:endParaRPr>
          </a:p>
        </p:txBody>
      </p:sp>
      <p:sp>
        <p:nvSpPr>
          <p:cNvPr id="471" name="Freeform 470"/>
          <p:cNvSpPr/>
          <p:nvPr/>
        </p:nvSpPr>
        <p:spPr>
          <a:xfrm>
            <a:off x="1706777" y="1729331"/>
            <a:ext cx="99312" cy="6659"/>
          </a:xfrm>
          <a:custGeom>
            <a:avLst/>
            <a:gdLst>
              <a:gd name="connsiteX0" fmla="*/ 0 w 220980"/>
              <a:gd name="connsiteY0" fmla="*/ 8315 h 9207"/>
              <a:gd name="connsiteX1" fmla="*/ 76200 w 220980"/>
              <a:gd name="connsiteY1" fmla="*/ 8315 h 9207"/>
              <a:gd name="connsiteX2" fmla="*/ 220980 w 220980"/>
              <a:gd name="connsiteY2" fmla="*/ 8315 h 9207"/>
              <a:gd name="connsiteX0" fmla="*/ 445 w 52255"/>
              <a:gd name="connsiteY0" fmla="*/ 8313 h 13486"/>
              <a:gd name="connsiteX1" fmla="*/ 3893 w 52255"/>
              <a:gd name="connsiteY1" fmla="*/ 8313 h 13486"/>
              <a:gd name="connsiteX2" fmla="*/ 52255 w 52255"/>
              <a:gd name="connsiteY2" fmla="*/ 13486 h 13486"/>
              <a:gd name="connsiteX0" fmla="*/ 0 w 51810"/>
              <a:gd name="connsiteY0" fmla="*/ 9977 h 15150"/>
              <a:gd name="connsiteX1" fmla="*/ 20905 w 51810"/>
              <a:gd name="connsiteY1" fmla="*/ 4804 h 15150"/>
              <a:gd name="connsiteX2" fmla="*/ 51810 w 51810"/>
              <a:gd name="connsiteY2" fmla="*/ 15150 h 15150"/>
              <a:gd name="connsiteX0" fmla="*/ 0 w 59784"/>
              <a:gd name="connsiteY0" fmla="*/ 42652 h 42652"/>
              <a:gd name="connsiteX1" fmla="*/ 28879 w 59784"/>
              <a:gd name="connsiteY1" fmla="*/ 1271 h 42652"/>
              <a:gd name="connsiteX2" fmla="*/ 59784 w 59784"/>
              <a:gd name="connsiteY2" fmla="*/ 11617 h 42652"/>
              <a:gd name="connsiteX0" fmla="*/ 0 w 59784"/>
              <a:gd name="connsiteY0" fmla="*/ 31225 h 47218"/>
              <a:gd name="connsiteX1" fmla="*/ 31034 w 59784"/>
              <a:gd name="connsiteY1" fmla="*/ 46741 h 47218"/>
              <a:gd name="connsiteX2" fmla="*/ 59784 w 59784"/>
              <a:gd name="connsiteY2" fmla="*/ 190 h 47218"/>
              <a:gd name="connsiteX0" fmla="*/ 0 w 117327"/>
              <a:gd name="connsiteY0" fmla="*/ 7479 h 95411"/>
              <a:gd name="connsiteX1" fmla="*/ 31034 w 117327"/>
              <a:gd name="connsiteY1" fmla="*/ 22995 h 95411"/>
              <a:gd name="connsiteX2" fmla="*/ 117327 w 117327"/>
              <a:gd name="connsiteY2" fmla="*/ 95412 h 95411"/>
              <a:gd name="connsiteX0" fmla="*/ 0 w 117327"/>
              <a:gd name="connsiteY0" fmla="*/ 1851 h 123553"/>
              <a:gd name="connsiteX1" fmla="*/ 63038 w 117327"/>
              <a:gd name="connsiteY1" fmla="*/ 120817 h 123553"/>
              <a:gd name="connsiteX2" fmla="*/ 117327 w 117327"/>
              <a:gd name="connsiteY2" fmla="*/ 89784 h 123553"/>
              <a:gd name="connsiteX0" fmla="*/ 0 w 117327"/>
              <a:gd name="connsiteY0" fmla="*/ 1748 h 121046"/>
              <a:gd name="connsiteX1" fmla="*/ 63038 w 117327"/>
              <a:gd name="connsiteY1" fmla="*/ 120714 h 121046"/>
              <a:gd name="connsiteX2" fmla="*/ 117327 w 117327"/>
              <a:gd name="connsiteY2" fmla="*/ 40542 h 121046"/>
              <a:gd name="connsiteX0" fmla="*/ 0 w 116788"/>
              <a:gd name="connsiteY0" fmla="*/ 2097 h 92639"/>
              <a:gd name="connsiteX1" fmla="*/ 62499 w 116788"/>
              <a:gd name="connsiteY1" fmla="*/ 92615 h 92639"/>
              <a:gd name="connsiteX2" fmla="*/ 116788 w 116788"/>
              <a:gd name="connsiteY2" fmla="*/ 12443 h 92639"/>
              <a:gd name="connsiteX0" fmla="*/ 0 w 116788"/>
              <a:gd name="connsiteY0" fmla="*/ 4354 h 32893"/>
              <a:gd name="connsiteX1" fmla="*/ 62607 w 116788"/>
              <a:gd name="connsiteY1" fmla="*/ 32802 h 32893"/>
              <a:gd name="connsiteX2" fmla="*/ 116788 w 116788"/>
              <a:gd name="connsiteY2" fmla="*/ 14700 h 32893"/>
              <a:gd name="connsiteX0" fmla="*/ 0 w 116788"/>
              <a:gd name="connsiteY0" fmla="*/ 5606 h 21319"/>
              <a:gd name="connsiteX1" fmla="*/ 60991 w 116788"/>
              <a:gd name="connsiteY1" fmla="*/ 21123 h 21319"/>
              <a:gd name="connsiteX2" fmla="*/ 116788 w 116788"/>
              <a:gd name="connsiteY2" fmla="*/ 15952 h 21319"/>
              <a:gd name="connsiteX0" fmla="*/ 0 w 116357"/>
              <a:gd name="connsiteY0" fmla="*/ 6623 h 63521"/>
              <a:gd name="connsiteX1" fmla="*/ 60991 w 116357"/>
              <a:gd name="connsiteY1" fmla="*/ 22140 h 63521"/>
              <a:gd name="connsiteX2" fmla="*/ 116357 w 116357"/>
              <a:gd name="connsiteY2" fmla="*/ 63522 h 63521"/>
              <a:gd name="connsiteX0" fmla="*/ 0 w 116357"/>
              <a:gd name="connsiteY0" fmla="*/ 6623 h 63522"/>
              <a:gd name="connsiteX1" fmla="*/ 60991 w 116357"/>
              <a:gd name="connsiteY1" fmla="*/ 22140 h 63522"/>
              <a:gd name="connsiteX2" fmla="*/ 116357 w 116357"/>
              <a:gd name="connsiteY2" fmla="*/ 63522 h 63522"/>
              <a:gd name="connsiteX0" fmla="*/ 0 w 116357"/>
              <a:gd name="connsiteY0" fmla="*/ 4518 h 61417"/>
              <a:gd name="connsiteX1" fmla="*/ 60021 w 116357"/>
              <a:gd name="connsiteY1" fmla="*/ 38139 h 61417"/>
              <a:gd name="connsiteX2" fmla="*/ 116357 w 116357"/>
              <a:gd name="connsiteY2" fmla="*/ 61417 h 61417"/>
            </a:gdLst>
            <a:ahLst/>
            <a:cxnLst>
              <a:cxn ang="0">
                <a:pos x="connsiteX0" y="connsiteY0"/>
              </a:cxn>
              <a:cxn ang="0">
                <a:pos x="connsiteX1" y="connsiteY1"/>
              </a:cxn>
              <a:cxn ang="0">
                <a:pos x="connsiteX2" y="connsiteY2"/>
              </a:cxn>
            </a:cxnLst>
            <a:rect l="l" t="t" r="r" b="b"/>
            <a:pathLst>
              <a:path w="116357" h="61417">
                <a:moveTo>
                  <a:pt x="0" y="4518"/>
                </a:moveTo>
                <a:cubicBezTo>
                  <a:pt x="3805" y="-13747"/>
                  <a:pt x="40628" y="28656"/>
                  <a:pt x="60021" y="38139"/>
                </a:cubicBezTo>
                <a:cubicBezTo>
                  <a:pt x="79414" y="47622"/>
                  <a:pt x="105624" y="21760"/>
                  <a:pt x="116357" y="61417"/>
                </a:cubicBezTo>
              </a:path>
            </a:pathLst>
          </a:cu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92"/>
            <a:endParaRPr lang="en-US" sz="1350">
              <a:solidFill>
                <a:srgbClr val="FFFFFF"/>
              </a:solidFill>
            </a:endParaRPr>
          </a:p>
        </p:txBody>
      </p:sp>
      <p:sp>
        <p:nvSpPr>
          <p:cNvPr id="472" name="Freeform 471"/>
          <p:cNvSpPr/>
          <p:nvPr/>
        </p:nvSpPr>
        <p:spPr>
          <a:xfrm flipH="1" flipV="1">
            <a:off x="1844863" y="1778028"/>
            <a:ext cx="100392" cy="4144"/>
          </a:xfrm>
          <a:custGeom>
            <a:avLst/>
            <a:gdLst>
              <a:gd name="connsiteX0" fmla="*/ 0 w 220980"/>
              <a:gd name="connsiteY0" fmla="*/ 8315 h 9207"/>
              <a:gd name="connsiteX1" fmla="*/ 76200 w 220980"/>
              <a:gd name="connsiteY1" fmla="*/ 8315 h 9207"/>
              <a:gd name="connsiteX2" fmla="*/ 220980 w 220980"/>
              <a:gd name="connsiteY2" fmla="*/ 8315 h 9207"/>
              <a:gd name="connsiteX0" fmla="*/ 445 w 52255"/>
              <a:gd name="connsiteY0" fmla="*/ 8313 h 13486"/>
              <a:gd name="connsiteX1" fmla="*/ 3893 w 52255"/>
              <a:gd name="connsiteY1" fmla="*/ 8313 h 13486"/>
              <a:gd name="connsiteX2" fmla="*/ 52255 w 52255"/>
              <a:gd name="connsiteY2" fmla="*/ 13486 h 13486"/>
              <a:gd name="connsiteX0" fmla="*/ 0 w 51810"/>
              <a:gd name="connsiteY0" fmla="*/ 9977 h 15150"/>
              <a:gd name="connsiteX1" fmla="*/ 20905 w 51810"/>
              <a:gd name="connsiteY1" fmla="*/ 4804 h 15150"/>
              <a:gd name="connsiteX2" fmla="*/ 51810 w 51810"/>
              <a:gd name="connsiteY2" fmla="*/ 15150 h 15150"/>
              <a:gd name="connsiteX0" fmla="*/ 0 w 59784"/>
              <a:gd name="connsiteY0" fmla="*/ 42652 h 42652"/>
              <a:gd name="connsiteX1" fmla="*/ 28879 w 59784"/>
              <a:gd name="connsiteY1" fmla="*/ 1271 h 42652"/>
              <a:gd name="connsiteX2" fmla="*/ 59784 w 59784"/>
              <a:gd name="connsiteY2" fmla="*/ 11617 h 42652"/>
              <a:gd name="connsiteX0" fmla="*/ 0 w 59784"/>
              <a:gd name="connsiteY0" fmla="*/ 31225 h 47218"/>
              <a:gd name="connsiteX1" fmla="*/ 31034 w 59784"/>
              <a:gd name="connsiteY1" fmla="*/ 46741 h 47218"/>
              <a:gd name="connsiteX2" fmla="*/ 59784 w 59784"/>
              <a:gd name="connsiteY2" fmla="*/ 190 h 47218"/>
              <a:gd name="connsiteX0" fmla="*/ 0 w 117327"/>
              <a:gd name="connsiteY0" fmla="*/ 7479 h 95411"/>
              <a:gd name="connsiteX1" fmla="*/ 31034 w 117327"/>
              <a:gd name="connsiteY1" fmla="*/ 22995 h 95411"/>
              <a:gd name="connsiteX2" fmla="*/ 117327 w 117327"/>
              <a:gd name="connsiteY2" fmla="*/ 95412 h 95411"/>
              <a:gd name="connsiteX0" fmla="*/ 0 w 117327"/>
              <a:gd name="connsiteY0" fmla="*/ 1851 h 123553"/>
              <a:gd name="connsiteX1" fmla="*/ 63038 w 117327"/>
              <a:gd name="connsiteY1" fmla="*/ 120817 h 123553"/>
              <a:gd name="connsiteX2" fmla="*/ 117327 w 117327"/>
              <a:gd name="connsiteY2" fmla="*/ 89784 h 123553"/>
              <a:gd name="connsiteX0" fmla="*/ 0 w 117327"/>
              <a:gd name="connsiteY0" fmla="*/ 1748 h 121046"/>
              <a:gd name="connsiteX1" fmla="*/ 63038 w 117327"/>
              <a:gd name="connsiteY1" fmla="*/ 120714 h 121046"/>
              <a:gd name="connsiteX2" fmla="*/ 117327 w 117327"/>
              <a:gd name="connsiteY2" fmla="*/ 40542 h 121046"/>
              <a:gd name="connsiteX0" fmla="*/ 0 w 116788"/>
              <a:gd name="connsiteY0" fmla="*/ 2097 h 92639"/>
              <a:gd name="connsiteX1" fmla="*/ 62499 w 116788"/>
              <a:gd name="connsiteY1" fmla="*/ 92615 h 92639"/>
              <a:gd name="connsiteX2" fmla="*/ 116788 w 116788"/>
              <a:gd name="connsiteY2" fmla="*/ 12443 h 92639"/>
              <a:gd name="connsiteX0" fmla="*/ 0 w 116788"/>
              <a:gd name="connsiteY0" fmla="*/ 4354 h 32893"/>
              <a:gd name="connsiteX1" fmla="*/ 62607 w 116788"/>
              <a:gd name="connsiteY1" fmla="*/ 32802 h 32893"/>
              <a:gd name="connsiteX2" fmla="*/ 116788 w 116788"/>
              <a:gd name="connsiteY2" fmla="*/ 14700 h 32893"/>
              <a:gd name="connsiteX0" fmla="*/ 0 w 116788"/>
              <a:gd name="connsiteY0" fmla="*/ 5606 h 21319"/>
              <a:gd name="connsiteX1" fmla="*/ 60991 w 116788"/>
              <a:gd name="connsiteY1" fmla="*/ 21123 h 21319"/>
              <a:gd name="connsiteX2" fmla="*/ 116788 w 116788"/>
              <a:gd name="connsiteY2" fmla="*/ 15952 h 21319"/>
              <a:gd name="connsiteX0" fmla="*/ 0 w 116357"/>
              <a:gd name="connsiteY0" fmla="*/ 6623 h 63521"/>
              <a:gd name="connsiteX1" fmla="*/ 60991 w 116357"/>
              <a:gd name="connsiteY1" fmla="*/ 22140 h 63521"/>
              <a:gd name="connsiteX2" fmla="*/ 116357 w 116357"/>
              <a:gd name="connsiteY2" fmla="*/ 63522 h 63521"/>
              <a:gd name="connsiteX0" fmla="*/ 0 w 116357"/>
              <a:gd name="connsiteY0" fmla="*/ 6623 h 63522"/>
              <a:gd name="connsiteX1" fmla="*/ 60991 w 116357"/>
              <a:gd name="connsiteY1" fmla="*/ 22140 h 63522"/>
              <a:gd name="connsiteX2" fmla="*/ 116357 w 116357"/>
              <a:gd name="connsiteY2" fmla="*/ 63522 h 63522"/>
              <a:gd name="connsiteX0" fmla="*/ 0 w 116357"/>
              <a:gd name="connsiteY0" fmla="*/ 4518 h 61417"/>
              <a:gd name="connsiteX1" fmla="*/ 60021 w 116357"/>
              <a:gd name="connsiteY1" fmla="*/ 38139 h 61417"/>
              <a:gd name="connsiteX2" fmla="*/ 116357 w 116357"/>
              <a:gd name="connsiteY2" fmla="*/ 61417 h 61417"/>
            </a:gdLst>
            <a:ahLst/>
            <a:cxnLst>
              <a:cxn ang="0">
                <a:pos x="connsiteX0" y="connsiteY0"/>
              </a:cxn>
              <a:cxn ang="0">
                <a:pos x="connsiteX1" y="connsiteY1"/>
              </a:cxn>
              <a:cxn ang="0">
                <a:pos x="connsiteX2" y="connsiteY2"/>
              </a:cxn>
            </a:cxnLst>
            <a:rect l="l" t="t" r="r" b="b"/>
            <a:pathLst>
              <a:path w="116357" h="61417">
                <a:moveTo>
                  <a:pt x="0" y="4518"/>
                </a:moveTo>
                <a:cubicBezTo>
                  <a:pt x="3805" y="-13747"/>
                  <a:pt x="40628" y="28656"/>
                  <a:pt x="60021" y="38139"/>
                </a:cubicBezTo>
                <a:cubicBezTo>
                  <a:pt x="79414" y="47622"/>
                  <a:pt x="105624" y="21760"/>
                  <a:pt x="116357" y="61417"/>
                </a:cubicBezTo>
              </a:path>
            </a:pathLst>
          </a:cu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92"/>
            <a:endParaRPr lang="en-US" sz="1350">
              <a:solidFill>
                <a:srgbClr val="FFFFFF"/>
              </a:solidFill>
            </a:endParaRPr>
          </a:p>
        </p:txBody>
      </p:sp>
      <p:sp>
        <p:nvSpPr>
          <p:cNvPr id="473" name="Freeform 472"/>
          <p:cNvSpPr/>
          <p:nvPr/>
        </p:nvSpPr>
        <p:spPr>
          <a:xfrm flipH="1" flipV="1">
            <a:off x="1710786" y="1757058"/>
            <a:ext cx="95687" cy="4120"/>
          </a:xfrm>
          <a:custGeom>
            <a:avLst/>
            <a:gdLst>
              <a:gd name="connsiteX0" fmla="*/ 0 w 220980"/>
              <a:gd name="connsiteY0" fmla="*/ 8315 h 9207"/>
              <a:gd name="connsiteX1" fmla="*/ 76200 w 220980"/>
              <a:gd name="connsiteY1" fmla="*/ 8315 h 9207"/>
              <a:gd name="connsiteX2" fmla="*/ 220980 w 220980"/>
              <a:gd name="connsiteY2" fmla="*/ 8315 h 9207"/>
              <a:gd name="connsiteX0" fmla="*/ 445 w 52255"/>
              <a:gd name="connsiteY0" fmla="*/ 8313 h 13486"/>
              <a:gd name="connsiteX1" fmla="*/ 3893 w 52255"/>
              <a:gd name="connsiteY1" fmla="*/ 8313 h 13486"/>
              <a:gd name="connsiteX2" fmla="*/ 52255 w 52255"/>
              <a:gd name="connsiteY2" fmla="*/ 13486 h 13486"/>
              <a:gd name="connsiteX0" fmla="*/ 0 w 51810"/>
              <a:gd name="connsiteY0" fmla="*/ 9977 h 15150"/>
              <a:gd name="connsiteX1" fmla="*/ 20905 w 51810"/>
              <a:gd name="connsiteY1" fmla="*/ 4804 h 15150"/>
              <a:gd name="connsiteX2" fmla="*/ 51810 w 51810"/>
              <a:gd name="connsiteY2" fmla="*/ 15150 h 15150"/>
              <a:gd name="connsiteX0" fmla="*/ 0 w 59784"/>
              <a:gd name="connsiteY0" fmla="*/ 42652 h 42652"/>
              <a:gd name="connsiteX1" fmla="*/ 28879 w 59784"/>
              <a:gd name="connsiteY1" fmla="*/ 1271 h 42652"/>
              <a:gd name="connsiteX2" fmla="*/ 59784 w 59784"/>
              <a:gd name="connsiteY2" fmla="*/ 11617 h 42652"/>
              <a:gd name="connsiteX0" fmla="*/ 0 w 59784"/>
              <a:gd name="connsiteY0" fmla="*/ 31225 h 47218"/>
              <a:gd name="connsiteX1" fmla="*/ 31034 w 59784"/>
              <a:gd name="connsiteY1" fmla="*/ 46741 h 47218"/>
              <a:gd name="connsiteX2" fmla="*/ 59784 w 59784"/>
              <a:gd name="connsiteY2" fmla="*/ 190 h 47218"/>
              <a:gd name="connsiteX0" fmla="*/ 0 w 117327"/>
              <a:gd name="connsiteY0" fmla="*/ 7479 h 95411"/>
              <a:gd name="connsiteX1" fmla="*/ 31034 w 117327"/>
              <a:gd name="connsiteY1" fmla="*/ 22995 h 95411"/>
              <a:gd name="connsiteX2" fmla="*/ 117327 w 117327"/>
              <a:gd name="connsiteY2" fmla="*/ 95412 h 95411"/>
              <a:gd name="connsiteX0" fmla="*/ 0 w 117327"/>
              <a:gd name="connsiteY0" fmla="*/ 1851 h 123553"/>
              <a:gd name="connsiteX1" fmla="*/ 63038 w 117327"/>
              <a:gd name="connsiteY1" fmla="*/ 120817 h 123553"/>
              <a:gd name="connsiteX2" fmla="*/ 117327 w 117327"/>
              <a:gd name="connsiteY2" fmla="*/ 89784 h 123553"/>
              <a:gd name="connsiteX0" fmla="*/ 0 w 117327"/>
              <a:gd name="connsiteY0" fmla="*/ 1748 h 121046"/>
              <a:gd name="connsiteX1" fmla="*/ 63038 w 117327"/>
              <a:gd name="connsiteY1" fmla="*/ 120714 h 121046"/>
              <a:gd name="connsiteX2" fmla="*/ 117327 w 117327"/>
              <a:gd name="connsiteY2" fmla="*/ 40542 h 121046"/>
              <a:gd name="connsiteX0" fmla="*/ 0 w 116788"/>
              <a:gd name="connsiteY0" fmla="*/ 2097 h 92639"/>
              <a:gd name="connsiteX1" fmla="*/ 62499 w 116788"/>
              <a:gd name="connsiteY1" fmla="*/ 92615 h 92639"/>
              <a:gd name="connsiteX2" fmla="*/ 116788 w 116788"/>
              <a:gd name="connsiteY2" fmla="*/ 12443 h 92639"/>
              <a:gd name="connsiteX0" fmla="*/ 0 w 116788"/>
              <a:gd name="connsiteY0" fmla="*/ 4354 h 32893"/>
              <a:gd name="connsiteX1" fmla="*/ 62607 w 116788"/>
              <a:gd name="connsiteY1" fmla="*/ 32802 h 32893"/>
              <a:gd name="connsiteX2" fmla="*/ 116788 w 116788"/>
              <a:gd name="connsiteY2" fmla="*/ 14700 h 32893"/>
              <a:gd name="connsiteX0" fmla="*/ 0 w 116788"/>
              <a:gd name="connsiteY0" fmla="*/ 5606 h 21319"/>
              <a:gd name="connsiteX1" fmla="*/ 60991 w 116788"/>
              <a:gd name="connsiteY1" fmla="*/ 21123 h 21319"/>
              <a:gd name="connsiteX2" fmla="*/ 116788 w 116788"/>
              <a:gd name="connsiteY2" fmla="*/ 15952 h 21319"/>
              <a:gd name="connsiteX0" fmla="*/ 0 w 116357"/>
              <a:gd name="connsiteY0" fmla="*/ 6623 h 63521"/>
              <a:gd name="connsiteX1" fmla="*/ 60991 w 116357"/>
              <a:gd name="connsiteY1" fmla="*/ 22140 h 63521"/>
              <a:gd name="connsiteX2" fmla="*/ 116357 w 116357"/>
              <a:gd name="connsiteY2" fmla="*/ 63522 h 63521"/>
              <a:gd name="connsiteX0" fmla="*/ 0 w 116357"/>
              <a:gd name="connsiteY0" fmla="*/ 6623 h 63522"/>
              <a:gd name="connsiteX1" fmla="*/ 60991 w 116357"/>
              <a:gd name="connsiteY1" fmla="*/ 22140 h 63522"/>
              <a:gd name="connsiteX2" fmla="*/ 116357 w 116357"/>
              <a:gd name="connsiteY2" fmla="*/ 63522 h 63522"/>
              <a:gd name="connsiteX0" fmla="*/ 0 w 116357"/>
              <a:gd name="connsiteY0" fmla="*/ 4518 h 61417"/>
              <a:gd name="connsiteX1" fmla="*/ 60021 w 116357"/>
              <a:gd name="connsiteY1" fmla="*/ 38139 h 61417"/>
              <a:gd name="connsiteX2" fmla="*/ 116357 w 116357"/>
              <a:gd name="connsiteY2" fmla="*/ 61417 h 61417"/>
            </a:gdLst>
            <a:ahLst/>
            <a:cxnLst>
              <a:cxn ang="0">
                <a:pos x="connsiteX0" y="connsiteY0"/>
              </a:cxn>
              <a:cxn ang="0">
                <a:pos x="connsiteX1" y="connsiteY1"/>
              </a:cxn>
              <a:cxn ang="0">
                <a:pos x="connsiteX2" y="connsiteY2"/>
              </a:cxn>
            </a:cxnLst>
            <a:rect l="l" t="t" r="r" b="b"/>
            <a:pathLst>
              <a:path w="116357" h="61417">
                <a:moveTo>
                  <a:pt x="0" y="4518"/>
                </a:moveTo>
                <a:cubicBezTo>
                  <a:pt x="3805" y="-13747"/>
                  <a:pt x="40628" y="28656"/>
                  <a:pt x="60021" y="38139"/>
                </a:cubicBezTo>
                <a:cubicBezTo>
                  <a:pt x="79414" y="47622"/>
                  <a:pt x="105624" y="21760"/>
                  <a:pt x="116357" y="61417"/>
                </a:cubicBezTo>
              </a:path>
            </a:pathLst>
          </a:cu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92"/>
            <a:endParaRPr lang="en-US" sz="1350">
              <a:solidFill>
                <a:srgbClr val="FFFFFF"/>
              </a:solidFill>
            </a:endParaRPr>
          </a:p>
        </p:txBody>
      </p:sp>
      <p:sp>
        <p:nvSpPr>
          <p:cNvPr id="474" name="Freeform 473"/>
          <p:cNvSpPr/>
          <p:nvPr/>
        </p:nvSpPr>
        <p:spPr>
          <a:xfrm>
            <a:off x="1851778" y="1813245"/>
            <a:ext cx="94136" cy="5158"/>
          </a:xfrm>
          <a:custGeom>
            <a:avLst/>
            <a:gdLst>
              <a:gd name="connsiteX0" fmla="*/ 0 w 220980"/>
              <a:gd name="connsiteY0" fmla="*/ 8315 h 9207"/>
              <a:gd name="connsiteX1" fmla="*/ 76200 w 220980"/>
              <a:gd name="connsiteY1" fmla="*/ 8315 h 9207"/>
              <a:gd name="connsiteX2" fmla="*/ 220980 w 220980"/>
              <a:gd name="connsiteY2" fmla="*/ 8315 h 9207"/>
              <a:gd name="connsiteX0" fmla="*/ 445 w 52255"/>
              <a:gd name="connsiteY0" fmla="*/ 8313 h 13486"/>
              <a:gd name="connsiteX1" fmla="*/ 3893 w 52255"/>
              <a:gd name="connsiteY1" fmla="*/ 8313 h 13486"/>
              <a:gd name="connsiteX2" fmla="*/ 52255 w 52255"/>
              <a:gd name="connsiteY2" fmla="*/ 13486 h 13486"/>
              <a:gd name="connsiteX0" fmla="*/ 0 w 51810"/>
              <a:gd name="connsiteY0" fmla="*/ 9977 h 15150"/>
              <a:gd name="connsiteX1" fmla="*/ 20905 w 51810"/>
              <a:gd name="connsiteY1" fmla="*/ 4804 h 15150"/>
              <a:gd name="connsiteX2" fmla="*/ 51810 w 51810"/>
              <a:gd name="connsiteY2" fmla="*/ 15150 h 15150"/>
              <a:gd name="connsiteX0" fmla="*/ 0 w 59784"/>
              <a:gd name="connsiteY0" fmla="*/ 42652 h 42652"/>
              <a:gd name="connsiteX1" fmla="*/ 28879 w 59784"/>
              <a:gd name="connsiteY1" fmla="*/ 1271 h 42652"/>
              <a:gd name="connsiteX2" fmla="*/ 59784 w 59784"/>
              <a:gd name="connsiteY2" fmla="*/ 11617 h 42652"/>
              <a:gd name="connsiteX0" fmla="*/ 0 w 59784"/>
              <a:gd name="connsiteY0" fmla="*/ 31225 h 47218"/>
              <a:gd name="connsiteX1" fmla="*/ 31034 w 59784"/>
              <a:gd name="connsiteY1" fmla="*/ 46741 h 47218"/>
              <a:gd name="connsiteX2" fmla="*/ 59784 w 59784"/>
              <a:gd name="connsiteY2" fmla="*/ 190 h 47218"/>
              <a:gd name="connsiteX0" fmla="*/ 0 w 117327"/>
              <a:gd name="connsiteY0" fmla="*/ 7479 h 95411"/>
              <a:gd name="connsiteX1" fmla="*/ 31034 w 117327"/>
              <a:gd name="connsiteY1" fmla="*/ 22995 h 95411"/>
              <a:gd name="connsiteX2" fmla="*/ 117327 w 117327"/>
              <a:gd name="connsiteY2" fmla="*/ 95412 h 95411"/>
              <a:gd name="connsiteX0" fmla="*/ 0 w 117327"/>
              <a:gd name="connsiteY0" fmla="*/ 1851 h 123553"/>
              <a:gd name="connsiteX1" fmla="*/ 63038 w 117327"/>
              <a:gd name="connsiteY1" fmla="*/ 120817 h 123553"/>
              <a:gd name="connsiteX2" fmla="*/ 117327 w 117327"/>
              <a:gd name="connsiteY2" fmla="*/ 89784 h 123553"/>
              <a:gd name="connsiteX0" fmla="*/ 0 w 117327"/>
              <a:gd name="connsiteY0" fmla="*/ 1748 h 121046"/>
              <a:gd name="connsiteX1" fmla="*/ 63038 w 117327"/>
              <a:gd name="connsiteY1" fmla="*/ 120714 h 121046"/>
              <a:gd name="connsiteX2" fmla="*/ 117327 w 117327"/>
              <a:gd name="connsiteY2" fmla="*/ 40542 h 121046"/>
              <a:gd name="connsiteX0" fmla="*/ 0 w 116788"/>
              <a:gd name="connsiteY0" fmla="*/ 2097 h 92639"/>
              <a:gd name="connsiteX1" fmla="*/ 62499 w 116788"/>
              <a:gd name="connsiteY1" fmla="*/ 92615 h 92639"/>
              <a:gd name="connsiteX2" fmla="*/ 116788 w 116788"/>
              <a:gd name="connsiteY2" fmla="*/ 12443 h 92639"/>
              <a:gd name="connsiteX0" fmla="*/ 0 w 116788"/>
              <a:gd name="connsiteY0" fmla="*/ 4354 h 32893"/>
              <a:gd name="connsiteX1" fmla="*/ 62607 w 116788"/>
              <a:gd name="connsiteY1" fmla="*/ 32802 h 32893"/>
              <a:gd name="connsiteX2" fmla="*/ 116788 w 116788"/>
              <a:gd name="connsiteY2" fmla="*/ 14700 h 32893"/>
              <a:gd name="connsiteX0" fmla="*/ 0 w 116788"/>
              <a:gd name="connsiteY0" fmla="*/ 5606 h 21319"/>
              <a:gd name="connsiteX1" fmla="*/ 60991 w 116788"/>
              <a:gd name="connsiteY1" fmla="*/ 21123 h 21319"/>
              <a:gd name="connsiteX2" fmla="*/ 116788 w 116788"/>
              <a:gd name="connsiteY2" fmla="*/ 15952 h 21319"/>
              <a:gd name="connsiteX0" fmla="*/ 0 w 116357"/>
              <a:gd name="connsiteY0" fmla="*/ 6623 h 63521"/>
              <a:gd name="connsiteX1" fmla="*/ 60991 w 116357"/>
              <a:gd name="connsiteY1" fmla="*/ 22140 h 63521"/>
              <a:gd name="connsiteX2" fmla="*/ 116357 w 116357"/>
              <a:gd name="connsiteY2" fmla="*/ 63522 h 63521"/>
              <a:gd name="connsiteX0" fmla="*/ 0 w 116357"/>
              <a:gd name="connsiteY0" fmla="*/ 6623 h 63522"/>
              <a:gd name="connsiteX1" fmla="*/ 60991 w 116357"/>
              <a:gd name="connsiteY1" fmla="*/ 22140 h 63522"/>
              <a:gd name="connsiteX2" fmla="*/ 116357 w 116357"/>
              <a:gd name="connsiteY2" fmla="*/ 63522 h 63522"/>
              <a:gd name="connsiteX0" fmla="*/ 0 w 116357"/>
              <a:gd name="connsiteY0" fmla="*/ 4518 h 61417"/>
              <a:gd name="connsiteX1" fmla="*/ 60021 w 116357"/>
              <a:gd name="connsiteY1" fmla="*/ 38139 h 61417"/>
              <a:gd name="connsiteX2" fmla="*/ 116357 w 116357"/>
              <a:gd name="connsiteY2" fmla="*/ 61417 h 61417"/>
            </a:gdLst>
            <a:ahLst/>
            <a:cxnLst>
              <a:cxn ang="0">
                <a:pos x="connsiteX0" y="connsiteY0"/>
              </a:cxn>
              <a:cxn ang="0">
                <a:pos x="connsiteX1" y="connsiteY1"/>
              </a:cxn>
              <a:cxn ang="0">
                <a:pos x="connsiteX2" y="connsiteY2"/>
              </a:cxn>
            </a:cxnLst>
            <a:rect l="l" t="t" r="r" b="b"/>
            <a:pathLst>
              <a:path w="116357" h="61417">
                <a:moveTo>
                  <a:pt x="0" y="4518"/>
                </a:moveTo>
                <a:cubicBezTo>
                  <a:pt x="3805" y="-13747"/>
                  <a:pt x="40628" y="28656"/>
                  <a:pt x="60021" y="38139"/>
                </a:cubicBezTo>
                <a:cubicBezTo>
                  <a:pt x="79414" y="47622"/>
                  <a:pt x="105624" y="21760"/>
                  <a:pt x="116357" y="61417"/>
                </a:cubicBezTo>
              </a:path>
            </a:pathLst>
          </a:cu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92"/>
            <a:endParaRPr lang="en-US" sz="1350">
              <a:solidFill>
                <a:srgbClr val="FFFFFF"/>
              </a:solidFill>
            </a:endParaRPr>
          </a:p>
        </p:txBody>
      </p:sp>
      <p:sp>
        <p:nvSpPr>
          <p:cNvPr id="475" name="Freeform 474"/>
          <p:cNvSpPr/>
          <p:nvPr/>
        </p:nvSpPr>
        <p:spPr>
          <a:xfrm flipH="1">
            <a:off x="1845521" y="1743042"/>
            <a:ext cx="106647" cy="4120"/>
          </a:xfrm>
          <a:custGeom>
            <a:avLst/>
            <a:gdLst>
              <a:gd name="connsiteX0" fmla="*/ 0 w 220980"/>
              <a:gd name="connsiteY0" fmla="*/ 8315 h 9207"/>
              <a:gd name="connsiteX1" fmla="*/ 76200 w 220980"/>
              <a:gd name="connsiteY1" fmla="*/ 8315 h 9207"/>
              <a:gd name="connsiteX2" fmla="*/ 220980 w 220980"/>
              <a:gd name="connsiteY2" fmla="*/ 8315 h 9207"/>
              <a:gd name="connsiteX0" fmla="*/ 445 w 52255"/>
              <a:gd name="connsiteY0" fmla="*/ 8313 h 13486"/>
              <a:gd name="connsiteX1" fmla="*/ 3893 w 52255"/>
              <a:gd name="connsiteY1" fmla="*/ 8313 h 13486"/>
              <a:gd name="connsiteX2" fmla="*/ 52255 w 52255"/>
              <a:gd name="connsiteY2" fmla="*/ 13486 h 13486"/>
              <a:gd name="connsiteX0" fmla="*/ 0 w 51810"/>
              <a:gd name="connsiteY0" fmla="*/ 9977 h 15150"/>
              <a:gd name="connsiteX1" fmla="*/ 20905 w 51810"/>
              <a:gd name="connsiteY1" fmla="*/ 4804 h 15150"/>
              <a:gd name="connsiteX2" fmla="*/ 51810 w 51810"/>
              <a:gd name="connsiteY2" fmla="*/ 15150 h 15150"/>
              <a:gd name="connsiteX0" fmla="*/ 0 w 59784"/>
              <a:gd name="connsiteY0" fmla="*/ 42652 h 42652"/>
              <a:gd name="connsiteX1" fmla="*/ 28879 w 59784"/>
              <a:gd name="connsiteY1" fmla="*/ 1271 h 42652"/>
              <a:gd name="connsiteX2" fmla="*/ 59784 w 59784"/>
              <a:gd name="connsiteY2" fmla="*/ 11617 h 42652"/>
              <a:gd name="connsiteX0" fmla="*/ 0 w 59784"/>
              <a:gd name="connsiteY0" fmla="*/ 31225 h 47218"/>
              <a:gd name="connsiteX1" fmla="*/ 31034 w 59784"/>
              <a:gd name="connsiteY1" fmla="*/ 46741 h 47218"/>
              <a:gd name="connsiteX2" fmla="*/ 59784 w 59784"/>
              <a:gd name="connsiteY2" fmla="*/ 190 h 47218"/>
              <a:gd name="connsiteX0" fmla="*/ 0 w 117327"/>
              <a:gd name="connsiteY0" fmla="*/ 7479 h 95411"/>
              <a:gd name="connsiteX1" fmla="*/ 31034 w 117327"/>
              <a:gd name="connsiteY1" fmla="*/ 22995 h 95411"/>
              <a:gd name="connsiteX2" fmla="*/ 117327 w 117327"/>
              <a:gd name="connsiteY2" fmla="*/ 95412 h 95411"/>
              <a:gd name="connsiteX0" fmla="*/ 0 w 117327"/>
              <a:gd name="connsiteY0" fmla="*/ 1851 h 123553"/>
              <a:gd name="connsiteX1" fmla="*/ 63038 w 117327"/>
              <a:gd name="connsiteY1" fmla="*/ 120817 h 123553"/>
              <a:gd name="connsiteX2" fmla="*/ 117327 w 117327"/>
              <a:gd name="connsiteY2" fmla="*/ 89784 h 123553"/>
              <a:gd name="connsiteX0" fmla="*/ 0 w 117327"/>
              <a:gd name="connsiteY0" fmla="*/ 1748 h 121046"/>
              <a:gd name="connsiteX1" fmla="*/ 63038 w 117327"/>
              <a:gd name="connsiteY1" fmla="*/ 120714 h 121046"/>
              <a:gd name="connsiteX2" fmla="*/ 117327 w 117327"/>
              <a:gd name="connsiteY2" fmla="*/ 40542 h 121046"/>
              <a:gd name="connsiteX0" fmla="*/ 0 w 116788"/>
              <a:gd name="connsiteY0" fmla="*/ 2097 h 92639"/>
              <a:gd name="connsiteX1" fmla="*/ 62499 w 116788"/>
              <a:gd name="connsiteY1" fmla="*/ 92615 h 92639"/>
              <a:gd name="connsiteX2" fmla="*/ 116788 w 116788"/>
              <a:gd name="connsiteY2" fmla="*/ 12443 h 92639"/>
              <a:gd name="connsiteX0" fmla="*/ 0 w 116788"/>
              <a:gd name="connsiteY0" fmla="*/ 4354 h 32893"/>
              <a:gd name="connsiteX1" fmla="*/ 62607 w 116788"/>
              <a:gd name="connsiteY1" fmla="*/ 32802 h 32893"/>
              <a:gd name="connsiteX2" fmla="*/ 116788 w 116788"/>
              <a:gd name="connsiteY2" fmla="*/ 14700 h 32893"/>
              <a:gd name="connsiteX0" fmla="*/ 0 w 116788"/>
              <a:gd name="connsiteY0" fmla="*/ 5606 h 21319"/>
              <a:gd name="connsiteX1" fmla="*/ 60991 w 116788"/>
              <a:gd name="connsiteY1" fmla="*/ 21123 h 21319"/>
              <a:gd name="connsiteX2" fmla="*/ 116788 w 116788"/>
              <a:gd name="connsiteY2" fmla="*/ 15952 h 21319"/>
              <a:gd name="connsiteX0" fmla="*/ 0 w 116357"/>
              <a:gd name="connsiteY0" fmla="*/ 6623 h 63521"/>
              <a:gd name="connsiteX1" fmla="*/ 60991 w 116357"/>
              <a:gd name="connsiteY1" fmla="*/ 22140 h 63521"/>
              <a:gd name="connsiteX2" fmla="*/ 116357 w 116357"/>
              <a:gd name="connsiteY2" fmla="*/ 63522 h 63521"/>
              <a:gd name="connsiteX0" fmla="*/ 0 w 116357"/>
              <a:gd name="connsiteY0" fmla="*/ 6623 h 63522"/>
              <a:gd name="connsiteX1" fmla="*/ 60991 w 116357"/>
              <a:gd name="connsiteY1" fmla="*/ 22140 h 63522"/>
              <a:gd name="connsiteX2" fmla="*/ 116357 w 116357"/>
              <a:gd name="connsiteY2" fmla="*/ 63522 h 63522"/>
              <a:gd name="connsiteX0" fmla="*/ 0 w 116357"/>
              <a:gd name="connsiteY0" fmla="*/ 4518 h 61417"/>
              <a:gd name="connsiteX1" fmla="*/ 60021 w 116357"/>
              <a:gd name="connsiteY1" fmla="*/ 38139 h 61417"/>
              <a:gd name="connsiteX2" fmla="*/ 116357 w 116357"/>
              <a:gd name="connsiteY2" fmla="*/ 61417 h 61417"/>
              <a:gd name="connsiteX0" fmla="*/ 0 w 116249"/>
              <a:gd name="connsiteY0" fmla="*/ 51507 h 51506"/>
              <a:gd name="connsiteX1" fmla="*/ 59913 w 116249"/>
              <a:gd name="connsiteY1" fmla="*/ 4954 h 51506"/>
              <a:gd name="connsiteX2" fmla="*/ 116249 w 116249"/>
              <a:gd name="connsiteY2" fmla="*/ 28232 h 51506"/>
            </a:gdLst>
            <a:ahLst/>
            <a:cxnLst>
              <a:cxn ang="0">
                <a:pos x="connsiteX0" y="connsiteY0"/>
              </a:cxn>
              <a:cxn ang="0">
                <a:pos x="connsiteX1" y="connsiteY1"/>
              </a:cxn>
              <a:cxn ang="0">
                <a:pos x="connsiteX2" y="connsiteY2"/>
              </a:cxn>
            </a:cxnLst>
            <a:rect l="l" t="t" r="r" b="b"/>
            <a:pathLst>
              <a:path w="116249" h="51506">
                <a:moveTo>
                  <a:pt x="0" y="51507"/>
                </a:moveTo>
                <a:cubicBezTo>
                  <a:pt x="3805" y="33242"/>
                  <a:pt x="40538" y="8833"/>
                  <a:pt x="59913" y="4954"/>
                </a:cubicBezTo>
                <a:cubicBezTo>
                  <a:pt x="79288" y="1075"/>
                  <a:pt x="105516" y="-11425"/>
                  <a:pt x="116249" y="28232"/>
                </a:cubicBezTo>
              </a:path>
            </a:pathLst>
          </a:cu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92"/>
            <a:endParaRPr lang="en-US" sz="1350">
              <a:solidFill>
                <a:srgbClr val="FFFFFF"/>
              </a:solidFill>
            </a:endParaRPr>
          </a:p>
        </p:txBody>
      </p:sp>
      <p:sp>
        <p:nvSpPr>
          <p:cNvPr id="476" name="Freeform 475"/>
          <p:cNvSpPr/>
          <p:nvPr/>
        </p:nvSpPr>
        <p:spPr>
          <a:xfrm>
            <a:off x="1718024" y="1796757"/>
            <a:ext cx="89135" cy="5158"/>
          </a:xfrm>
          <a:custGeom>
            <a:avLst/>
            <a:gdLst>
              <a:gd name="connsiteX0" fmla="*/ 0 w 220980"/>
              <a:gd name="connsiteY0" fmla="*/ 8315 h 9207"/>
              <a:gd name="connsiteX1" fmla="*/ 76200 w 220980"/>
              <a:gd name="connsiteY1" fmla="*/ 8315 h 9207"/>
              <a:gd name="connsiteX2" fmla="*/ 220980 w 220980"/>
              <a:gd name="connsiteY2" fmla="*/ 8315 h 9207"/>
              <a:gd name="connsiteX0" fmla="*/ 445 w 52255"/>
              <a:gd name="connsiteY0" fmla="*/ 8313 h 13486"/>
              <a:gd name="connsiteX1" fmla="*/ 3893 w 52255"/>
              <a:gd name="connsiteY1" fmla="*/ 8313 h 13486"/>
              <a:gd name="connsiteX2" fmla="*/ 52255 w 52255"/>
              <a:gd name="connsiteY2" fmla="*/ 13486 h 13486"/>
              <a:gd name="connsiteX0" fmla="*/ 0 w 51810"/>
              <a:gd name="connsiteY0" fmla="*/ 9977 h 15150"/>
              <a:gd name="connsiteX1" fmla="*/ 20905 w 51810"/>
              <a:gd name="connsiteY1" fmla="*/ 4804 h 15150"/>
              <a:gd name="connsiteX2" fmla="*/ 51810 w 51810"/>
              <a:gd name="connsiteY2" fmla="*/ 15150 h 15150"/>
              <a:gd name="connsiteX0" fmla="*/ 0 w 59784"/>
              <a:gd name="connsiteY0" fmla="*/ 42652 h 42652"/>
              <a:gd name="connsiteX1" fmla="*/ 28879 w 59784"/>
              <a:gd name="connsiteY1" fmla="*/ 1271 h 42652"/>
              <a:gd name="connsiteX2" fmla="*/ 59784 w 59784"/>
              <a:gd name="connsiteY2" fmla="*/ 11617 h 42652"/>
              <a:gd name="connsiteX0" fmla="*/ 0 w 59784"/>
              <a:gd name="connsiteY0" fmla="*/ 31225 h 47218"/>
              <a:gd name="connsiteX1" fmla="*/ 31034 w 59784"/>
              <a:gd name="connsiteY1" fmla="*/ 46741 h 47218"/>
              <a:gd name="connsiteX2" fmla="*/ 59784 w 59784"/>
              <a:gd name="connsiteY2" fmla="*/ 190 h 47218"/>
              <a:gd name="connsiteX0" fmla="*/ 0 w 117327"/>
              <a:gd name="connsiteY0" fmla="*/ 7479 h 95411"/>
              <a:gd name="connsiteX1" fmla="*/ 31034 w 117327"/>
              <a:gd name="connsiteY1" fmla="*/ 22995 h 95411"/>
              <a:gd name="connsiteX2" fmla="*/ 117327 w 117327"/>
              <a:gd name="connsiteY2" fmla="*/ 95412 h 95411"/>
              <a:gd name="connsiteX0" fmla="*/ 0 w 117327"/>
              <a:gd name="connsiteY0" fmla="*/ 1851 h 123553"/>
              <a:gd name="connsiteX1" fmla="*/ 63038 w 117327"/>
              <a:gd name="connsiteY1" fmla="*/ 120817 h 123553"/>
              <a:gd name="connsiteX2" fmla="*/ 117327 w 117327"/>
              <a:gd name="connsiteY2" fmla="*/ 89784 h 123553"/>
              <a:gd name="connsiteX0" fmla="*/ 0 w 117327"/>
              <a:gd name="connsiteY0" fmla="*/ 1748 h 121046"/>
              <a:gd name="connsiteX1" fmla="*/ 63038 w 117327"/>
              <a:gd name="connsiteY1" fmla="*/ 120714 h 121046"/>
              <a:gd name="connsiteX2" fmla="*/ 117327 w 117327"/>
              <a:gd name="connsiteY2" fmla="*/ 40542 h 121046"/>
              <a:gd name="connsiteX0" fmla="*/ 0 w 116788"/>
              <a:gd name="connsiteY0" fmla="*/ 2097 h 92639"/>
              <a:gd name="connsiteX1" fmla="*/ 62499 w 116788"/>
              <a:gd name="connsiteY1" fmla="*/ 92615 h 92639"/>
              <a:gd name="connsiteX2" fmla="*/ 116788 w 116788"/>
              <a:gd name="connsiteY2" fmla="*/ 12443 h 92639"/>
              <a:gd name="connsiteX0" fmla="*/ 0 w 116788"/>
              <a:gd name="connsiteY0" fmla="*/ 4354 h 32893"/>
              <a:gd name="connsiteX1" fmla="*/ 62607 w 116788"/>
              <a:gd name="connsiteY1" fmla="*/ 32802 h 32893"/>
              <a:gd name="connsiteX2" fmla="*/ 116788 w 116788"/>
              <a:gd name="connsiteY2" fmla="*/ 14700 h 32893"/>
              <a:gd name="connsiteX0" fmla="*/ 0 w 116788"/>
              <a:gd name="connsiteY0" fmla="*/ 5606 h 21319"/>
              <a:gd name="connsiteX1" fmla="*/ 60991 w 116788"/>
              <a:gd name="connsiteY1" fmla="*/ 21123 h 21319"/>
              <a:gd name="connsiteX2" fmla="*/ 116788 w 116788"/>
              <a:gd name="connsiteY2" fmla="*/ 15952 h 21319"/>
              <a:gd name="connsiteX0" fmla="*/ 0 w 116357"/>
              <a:gd name="connsiteY0" fmla="*/ 6623 h 63521"/>
              <a:gd name="connsiteX1" fmla="*/ 60991 w 116357"/>
              <a:gd name="connsiteY1" fmla="*/ 22140 h 63521"/>
              <a:gd name="connsiteX2" fmla="*/ 116357 w 116357"/>
              <a:gd name="connsiteY2" fmla="*/ 63522 h 63521"/>
              <a:gd name="connsiteX0" fmla="*/ 0 w 116357"/>
              <a:gd name="connsiteY0" fmla="*/ 6623 h 63522"/>
              <a:gd name="connsiteX1" fmla="*/ 60991 w 116357"/>
              <a:gd name="connsiteY1" fmla="*/ 22140 h 63522"/>
              <a:gd name="connsiteX2" fmla="*/ 116357 w 116357"/>
              <a:gd name="connsiteY2" fmla="*/ 63522 h 63522"/>
              <a:gd name="connsiteX0" fmla="*/ 0 w 116357"/>
              <a:gd name="connsiteY0" fmla="*/ 4518 h 61417"/>
              <a:gd name="connsiteX1" fmla="*/ 60021 w 116357"/>
              <a:gd name="connsiteY1" fmla="*/ 38139 h 61417"/>
              <a:gd name="connsiteX2" fmla="*/ 116357 w 116357"/>
              <a:gd name="connsiteY2" fmla="*/ 61417 h 61417"/>
            </a:gdLst>
            <a:ahLst/>
            <a:cxnLst>
              <a:cxn ang="0">
                <a:pos x="connsiteX0" y="connsiteY0"/>
              </a:cxn>
              <a:cxn ang="0">
                <a:pos x="connsiteX1" y="connsiteY1"/>
              </a:cxn>
              <a:cxn ang="0">
                <a:pos x="connsiteX2" y="connsiteY2"/>
              </a:cxn>
            </a:cxnLst>
            <a:rect l="l" t="t" r="r" b="b"/>
            <a:pathLst>
              <a:path w="116357" h="61417">
                <a:moveTo>
                  <a:pt x="0" y="4518"/>
                </a:moveTo>
                <a:cubicBezTo>
                  <a:pt x="3805" y="-13747"/>
                  <a:pt x="40628" y="28656"/>
                  <a:pt x="60021" y="38139"/>
                </a:cubicBezTo>
                <a:cubicBezTo>
                  <a:pt x="79414" y="47622"/>
                  <a:pt x="105624" y="21760"/>
                  <a:pt x="116357" y="61417"/>
                </a:cubicBezTo>
              </a:path>
            </a:pathLst>
          </a:cu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92"/>
            <a:endParaRPr lang="en-US" sz="1350">
              <a:solidFill>
                <a:srgbClr val="FFFFFF"/>
              </a:solidFill>
            </a:endParaRPr>
          </a:p>
        </p:txBody>
      </p:sp>
      <p:sp>
        <p:nvSpPr>
          <p:cNvPr id="477" name="Freeform 476"/>
          <p:cNvSpPr/>
          <p:nvPr/>
        </p:nvSpPr>
        <p:spPr>
          <a:xfrm>
            <a:off x="1851778" y="1843296"/>
            <a:ext cx="94136" cy="5158"/>
          </a:xfrm>
          <a:custGeom>
            <a:avLst/>
            <a:gdLst>
              <a:gd name="connsiteX0" fmla="*/ 0 w 220980"/>
              <a:gd name="connsiteY0" fmla="*/ 8315 h 9207"/>
              <a:gd name="connsiteX1" fmla="*/ 76200 w 220980"/>
              <a:gd name="connsiteY1" fmla="*/ 8315 h 9207"/>
              <a:gd name="connsiteX2" fmla="*/ 220980 w 220980"/>
              <a:gd name="connsiteY2" fmla="*/ 8315 h 9207"/>
              <a:gd name="connsiteX0" fmla="*/ 445 w 52255"/>
              <a:gd name="connsiteY0" fmla="*/ 8313 h 13486"/>
              <a:gd name="connsiteX1" fmla="*/ 3893 w 52255"/>
              <a:gd name="connsiteY1" fmla="*/ 8313 h 13486"/>
              <a:gd name="connsiteX2" fmla="*/ 52255 w 52255"/>
              <a:gd name="connsiteY2" fmla="*/ 13486 h 13486"/>
              <a:gd name="connsiteX0" fmla="*/ 0 w 51810"/>
              <a:gd name="connsiteY0" fmla="*/ 9977 h 15150"/>
              <a:gd name="connsiteX1" fmla="*/ 20905 w 51810"/>
              <a:gd name="connsiteY1" fmla="*/ 4804 h 15150"/>
              <a:gd name="connsiteX2" fmla="*/ 51810 w 51810"/>
              <a:gd name="connsiteY2" fmla="*/ 15150 h 15150"/>
              <a:gd name="connsiteX0" fmla="*/ 0 w 59784"/>
              <a:gd name="connsiteY0" fmla="*/ 42652 h 42652"/>
              <a:gd name="connsiteX1" fmla="*/ 28879 w 59784"/>
              <a:gd name="connsiteY1" fmla="*/ 1271 h 42652"/>
              <a:gd name="connsiteX2" fmla="*/ 59784 w 59784"/>
              <a:gd name="connsiteY2" fmla="*/ 11617 h 42652"/>
              <a:gd name="connsiteX0" fmla="*/ 0 w 59784"/>
              <a:gd name="connsiteY0" fmla="*/ 31225 h 47218"/>
              <a:gd name="connsiteX1" fmla="*/ 31034 w 59784"/>
              <a:gd name="connsiteY1" fmla="*/ 46741 h 47218"/>
              <a:gd name="connsiteX2" fmla="*/ 59784 w 59784"/>
              <a:gd name="connsiteY2" fmla="*/ 190 h 47218"/>
              <a:gd name="connsiteX0" fmla="*/ 0 w 117327"/>
              <a:gd name="connsiteY0" fmla="*/ 7479 h 95411"/>
              <a:gd name="connsiteX1" fmla="*/ 31034 w 117327"/>
              <a:gd name="connsiteY1" fmla="*/ 22995 h 95411"/>
              <a:gd name="connsiteX2" fmla="*/ 117327 w 117327"/>
              <a:gd name="connsiteY2" fmla="*/ 95412 h 95411"/>
              <a:gd name="connsiteX0" fmla="*/ 0 w 117327"/>
              <a:gd name="connsiteY0" fmla="*/ 1851 h 123553"/>
              <a:gd name="connsiteX1" fmla="*/ 63038 w 117327"/>
              <a:gd name="connsiteY1" fmla="*/ 120817 h 123553"/>
              <a:gd name="connsiteX2" fmla="*/ 117327 w 117327"/>
              <a:gd name="connsiteY2" fmla="*/ 89784 h 123553"/>
              <a:gd name="connsiteX0" fmla="*/ 0 w 117327"/>
              <a:gd name="connsiteY0" fmla="*/ 1748 h 121046"/>
              <a:gd name="connsiteX1" fmla="*/ 63038 w 117327"/>
              <a:gd name="connsiteY1" fmla="*/ 120714 h 121046"/>
              <a:gd name="connsiteX2" fmla="*/ 117327 w 117327"/>
              <a:gd name="connsiteY2" fmla="*/ 40542 h 121046"/>
              <a:gd name="connsiteX0" fmla="*/ 0 w 116788"/>
              <a:gd name="connsiteY0" fmla="*/ 2097 h 92639"/>
              <a:gd name="connsiteX1" fmla="*/ 62499 w 116788"/>
              <a:gd name="connsiteY1" fmla="*/ 92615 h 92639"/>
              <a:gd name="connsiteX2" fmla="*/ 116788 w 116788"/>
              <a:gd name="connsiteY2" fmla="*/ 12443 h 92639"/>
              <a:gd name="connsiteX0" fmla="*/ 0 w 116788"/>
              <a:gd name="connsiteY0" fmla="*/ 4354 h 32893"/>
              <a:gd name="connsiteX1" fmla="*/ 62607 w 116788"/>
              <a:gd name="connsiteY1" fmla="*/ 32802 h 32893"/>
              <a:gd name="connsiteX2" fmla="*/ 116788 w 116788"/>
              <a:gd name="connsiteY2" fmla="*/ 14700 h 32893"/>
              <a:gd name="connsiteX0" fmla="*/ 0 w 116788"/>
              <a:gd name="connsiteY0" fmla="*/ 5606 h 21319"/>
              <a:gd name="connsiteX1" fmla="*/ 60991 w 116788"/>
              <a:gd name="connsiteY1" fmla="*/ 21123 h 21319"/>
              <a:gd name="connsiteX2" fmla="*/ 116788 w 116788"/>
              <a:gd name="connsiteY2" fmla="*/ 15952 h 21319"/>
              <a:gd name="connsiteX0" fmla="*/ 0 w 116357"/>
              <a:gd name="connsiteY0" fmla="*/ 6623 h 63521"/>
              <a:gd name="connsiteX1" fmla="*/ 60991 w 116357"/>
              <a:gd name="connsiteY1" fmla="*/ 22140 h 63521"/>
              <a:gd name="connsiteX2" fmla="*/ 116357 w 116357"/>
              <a:gd name="connsiteY2" fmla="*/ 63522 h 63521"/>
              <a:gd name="connsiteX0" fmla="*/ 0 w 116357"/>
              <a:gd name="connsiteY0" fmla="*/ 6623 h 63522"/>
              <a:gd name="connsiteX1" fmla="*/ 60991 w 116357"/>
              <a:gd name="connsiteY1" fmla="*/ 22140 h 63522"/>
              <a:gd name="connsiteX2" fmla="*/ 116357 w 116357"/>
              <a:gd name="connsiteY2" fmla="*/ 63522 h 63522"/>
              <a:gd name="connsiteX0" fmla="*/ 0 w 116357"/>
              <a:gd name="connsiteY0" fmla="*/ 4518 h 61417"/>
              <a:gd name="connsiteX1" fmla="*/ 60021 w 116357"/>
              <a:gd name="connsiteY1" fmla="*/ 38139 h 61417"/>
              <a:gd name="connsiteX2" fmla="*/ 116357 w 116357"/>
              <a:gd name="connsiteY2" fmla="*/ 61417 h 61417"/>
            </a:gdLst>
            <a:ahLst/>
            <a:cxnLst>
              <a:cxn ang="0">
                <a:pos x="connsiteX0" y="connsiteY0"/>
              </a:cxn>
              <a:cxn ang="0">
                <a:pos x="connsiteX1" y="connsiteY1"/>
              </a:cxn>
              <a:cxn ang="0">
                <a:pos x="connsiteX2" y="connsiteY2"/>
              </a:cxn>
            </a:cxnLst>
            <a:rect l="l" t="t" r="r" b="b"/>
            <a:pathLst>
              <a:path w="116357" h="61417">
                <a:moveTo>
                  <a:pt x="0" y="4518"/>
                </a:moveTo>
                <a:cubicBezTo>
                  <a:pt x="3805" y="-13747"/>
                  <a:pt x="40628" y="28656"/>
                  <a:pt x="60021" y="38139"/>
                </a:cubicBezTo>
                <a:cubicBezTo>
                  <a:pt x="79414" y="47622"/>
                  <a:pt x="105624" y="21760"/>
                  <a:pt x="116357" y="61417"/>
                </a:cubicBezTo>
              </a:path>
            </a:pathLst>
          </a:cu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92"/>
            <a:endParaRPr lang="en-US" sz="1350">
              <a:solidFill>
                <a:srgbClr val="FFFFFF"/>
              </a:solidFill>
            </a:endParaRPr>
          </a:p>
        </p:txBody>
      </p:sp>
      <p:sp>
        <p:nvSpPr>
          <p:cNvPr id="478" name="Freeform 477"/>
          <p:cNvSpPr/>
          <p:nvPr/>
        </p:nvSpPr>
        <p:spPr>
          <a:xfrm>
            <a:off x="1718024" y="1838332"/>
            <a:ext cx="89135" cy="6050"/>
          </a:xfrm>
          <a:custGeom>
            <a:avLst/>
            <a:gdLst>
              <a:gd name="connsiteX0" fmla="*/ 0 w 220980"/>
              <a:gd name="connsiteY0" fmla="*/ 8315 h 9207"/>
              <a:gd name="connsiteX1" fmla="*/ 76200 w 220980"/>
              <a:gd name="connsiteY1" fmla="*/ 8315 h 9207"/>
              <a:gd name="connsiteX2" fmla="*/ 220980 w 220980"/>
              <a:gd name="connsiteY2" fmla="*/ 8315 h 9207"/>
              <a:gd name="connsiteX0" fmla="*/ 445 w 52255"/>
              <a:gd name="connsiteY0" fmla="*/ 8313 h 13486"/>
              <a:gd name="connsiteX1" fmla="*/ 3893 w 52255"/>
              <a:gd name="connsiteY1" fmla="*/ 8313 h 13486"/>
              <a:gd name="connsiteX2" fmla="*/ 52255 w 52255"/>
              <a:gd name="connsiteY2" fmla="*/ 13486 h 13486"/>
              <a:gd name="connsiteX0" fmla="*/ 0 w 51810"/>
              <a:gd name="connsiteY0" fmla="*/ 9977 h 15150"/>
              <a:gd name="connsiteX1" fmla="*/ 20905 w 51810"/>
              <a:gd name="connsiteY1" fmla="*/ 4804 h 15150"/>
              <a:gd name="connsiteX2" fmla="*/ 51810 w 51810"/>
              <a:gd name="connsiteY2" fmla="*/ 15150 h 15150"/>
              <a:gd name="connsiteX0" fmla="*/ 0 w 59784"/>
              <a:gd name="connsiteY0" fmla="*/ 42652 h 42652"/>
              <a:gd name="connsiteX1" fmla="*/ 28879 w 59784"/>
              <a:gd name="connsiteY1" fmla="*/ 1271 h 42652"/>
              <a:gd name="connsiteX2" fmla="*/ 59784 w 59784"/>
              <a:gd name="connsiteY2" fmla="*/ 11617 h 42652"/>
              <a:gd name="connsiteX0" fmla="*/ 0 w 59784"/>
              <a:gd name="connsiteY0" fmla="*/ 31225 h 47218"/>
              <a:gd name="connsiteX1" fmla="*/ 31034 w 59784"/>
              <a:gd name="connsiteY1" fmla="*/ 46741 h 47218"/>
              <a:gd name="connsiteX2" fmla="*/ 59784 w 59784"/>
              <a:gd name="connsiteY2" fmla="*/ 190 h 47218"/>
              <a:gd name="connsiteX0" fmla="*/ 0 w 117327"/>
              <a:gd name="connsiteY0" fmla="*/ 7479 h 95411"/>
              <a:gd name="connsiteX1" fmla="*/ 31034 w 117327"/>
              <a:gd name="connsiteY1" fmla="*/ 22995 h 95411"/>
              <a:gd name="connsiteX2" fmla="*/ 117327 w 117327"/>
              <a:gd name="connsiteY2" fmla="*/ 95412 h 95411"/>
              <a:gd name="connsiteX0" fmla="*/ 0 w 117327"/>
              <a:gd name="connsiteY0" fmla="*/ 1851 h 123553"/>
              <a:gd name="connsiteX1" fmla="*/ 63038 w 117327"/>
              <a:gd name="connsiteY1" fmla="*/ 120817 h 123553"/>
              <a:gd name="connsiteX2" fmla="*/ 117327 w 117327"/>
              <a:gd name="connsiteY2" fmla="*/ 89784 h 123553"/>
              <a:gd name="connsiteX0" fmla="*/ 0 w 117327"/>
              <a:gd name="connsiteY0" fmla="*/ 1748 h 121046"/>
              <a:gd name="connsiteX1" fmla="*/ 63038 w 117327"/>
              <a:gd name="connsiteY1" fmla="*/ 120714 h 121046"/>
              <a:gd name="connsiteX2" fmla="*/ 117327 w 117327"/>
              <a:gd name="connsiteY2" fmla="*/ 40542 h 121046"/>
              <a:gd name="connsiteX0" fmla="*/ 0 w 116788"/>
              <a:gd name="connsiteY0" fmla="*/ 2097 h 92639"/>
              <a:gd name="connsiteX1" fmla="*/ 62499 w 116788"/>
              <a:gd name="connsiteY1" fmla="*/ 92615 h 92639"/>
              <a:gd name="connsiteX2" fmla="*/ 116788 w 116788"/>
              <a:gd name="connsiteY2" fmla="*/ 12443 h 92639"/>
              <a:gd name="connsiteX0" fmla="*/ 0 w 116788"/>
              <a:gd name="connsiteY0" fmla="*/ 4354 h 32893"/>
              <a:gd name="connsiteX1" fmla="*/ 62607 w 116788"/>
              <a:gd name="connsiteY1" fmla="*/ 32802 h 32893"/>
              <a:gd name="connsiteX2" fmla="*/ 116788 w 116788"/>
              <a:gd name="connsiteY2" fmla="*/ 14700 h 32893"/>
              <a:gd name="connsiteX0" fmla="*/ 0 w 116788"/>
              <a:gd name="connsiteY0" fmla="*/ 5606 h 21319"/>
              <a:gd name="connsiteX1" fmla="*/ 60991 w 116788"/>
              <a:gd name="connsiteY1" fmla="*/ 21123 h 21319"/>
              <a:gd name="connsiteX2" fmla="*/ 116788 w 116788"/>
              <a:gd name="connsiteY2" fmla="*/ 15952 h 21319"/>
              <a:gd name="connsiteX0" fmla="*/ 0 w 116357"/>
              <a:gd name="connsiteY0" fmla="*/ 6623 h 63521"/>
              <a:gd name="connsiteX1" fmla="*/ 60991 w 116357"/>
              <a:gd name="connsiteY1" fmla="*/ 22140 h 63521"/>
              <a:gd name="connsiteX2" fmla="*/ 116357 w 116357"/>
              <a:gd name="connsiteY2" fmla="*/ 63522 h 63521"/>
              <a:gd name="connsiteX0" fmla="*/ 0 w 116357"/>
              <a:gd name="connsiteY0" fmla="*/ 6623 h 63522"/>
              <a:gd name="connsiteX1" fmla="*/ 60991 w 116357"/>
              <a:gd name="connsiteY1" fmla="*/ 22140 h 63522"/>
              <a:gd name="connsiteX2" fmla="*/ 116357 w 116357"/>
              <a:gd name="connsiteY2" fmla="*/ 63522 h 63522"/>
              <a:gd name="connsiteX0" fmla="*/ 0 w 116357"/>
              <a:gd name="connsiteY0" fmla="*/ 4518 h 61417"/>
              <a:gd name="connsiteX1" fmla="*/ 60021 w 116357"/>
              <a:gd name="connsiteY1" fmla="*/ 38139 h 61417"/>
              <a:gd name="connsiteX2" fmla="*/ 116357 w 116357"/>
              <a:gd name="connsiteY2" fmla="*/ 61417 h 61417"/>
            </a:gdLst>
            <a:ahLst/>
            <a:cxnLst>
              <a:cxn ang="0">
                <a:pos x="connsiteX0" y="connsiteY0"/>
              </a:cxn>
              <a:cxn ang="0">
                <a:pos x="connsiteX1" y="connsiteY1"/>
              </a:cxn>
              <a:cxn ang="0">
                <a:pos x="connsiteX2" y="connsiteY2"/>
              </a:cxn>
            </a:cxnLst>
            <a:rect l="l" t="t" r="r" b="b"/>
            <a:pathLst>
              <a:path w="116357" h="61417">
                <a:moveTo>
                  <a:pt x="0" y="4518"/>
                </a:moveTo>
                <a:cubicBezTo>
                  <a:pt x="3805" y="-13747"/>
                  <a:pt x="40628" y="28656"/>
                  <a:pt x="60021" y="38139"/>
                </a:cubicBezTo>
                <a:cubicBezTo>
                  <a:pt x="79414" y="47622"/>
                  <a:pt x="105624" y="21760"/>
                  <a:pt x="116357" y="61417"/>
                </a:cubicBezTo>
              </a:path>
            </a:pathLst>
          </a:cu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92"/>
            <a:endParaRPr lang="en-US" sz="1350">
              <a:solidFill>
                <a:srgbClr val="FFFFFF"/>
              </a:solidFill>
            </a:endParaRPr>
          </a:p>
        </p:txBody>
      </p:sp>
      <p:sp>
        <p:nvSpPr>
          <p:cNvPr id="479" name="Freeform 478"/>
          <p:cNvSpPr/>
          <p:nvPr/>
        </p:nvSpPr>
        <p:spPr>
          <a:xfrm rot="177102" flipH="1">
            <a:off x="1625963" y="1663260"/>
            <a:ext cx="824381" cy="180859"/>
          </a:xfrm>
          <a:custGeom>
            <a:avLst/>
            <a:gdLst>
              <a:gd name="connsiteX0" fmla="*/ 0 w 220980"/>
              <a:gd name="connsiteY0" fmla="*/ 8315 h 9207"/>
              <a:gd name="connsiteX1" fmla="*/ 76200 w 220980"/>
              <a:gd name="connsiteY1" fmla="*/ 8315 h 9207"/>
              <a:gd name="connsiteX2" fmla="*/ 220980 w 220980"/>
              <a:gd name="connsiteY2" fmla="*/ 8315 h 9207"/>
              <a:gd name="connsiteX0" fmla="*/ 445 w 52255"/>
              <a:gd name="connsiteY0" fmla="*/ 8313 h 13486"/>
              <a:gd name="connsiteX1" fmla="*/ 3893 w 52255"/>
              <a:gd name="connsiteY1" fmla="*/ 8313 h 13486"/>
              <a:gd name="connsiteX2" fmla="*/ 52255 w 52255"/>
              <a:gd name="connsiteY2" fmla="*/ 13486 h 13486"/>
              <a:gd name="connsiteX0" fmla="*/ 0 w 51810"/>
              <a:gd name="connsiteY0" fmla="*/ 9977 h 15150"/>
              <a:gd name="connsiteX1" fmla="*/ 20905 w 51810"/>
              <a:gd name="connsiteY1" fmla="*/ 4804 h 15150"/>
              <a:gd name="connsiteX2" fmla="*/ 51810 w 51810"/>
              <a:gd name="connsiteY2" fmla="*/ 15150 h 15150"/>
              <a:gd name="connsiteX0" fmla="*/ 0 w 59784"/>
              <a:gd name="connsiteY0" fmla="*/ 42652 h 42652"/>
              <a:gd name="connsiteX1" fmla="*/ 28879 w 59784"/>
              <a:gd name="connsiteY1" fmla="*/ 1271 h 42652"/>
              <a:gd name="connsiteX2" fmla="*/ 59784 w 59784"/>
              <a:gd name="connsiteY2" fmla="*/ 11617 h 42652"/>
              <a:gd name="connsiteX0" fmla="*/ 0 w 59784"/>
              <a:gd name="connsiteY0" fmla="*/ 31225 h 47218"/>
              <a:gd name="connsiteX1" fmla="*/ 31034 w 59784"/>
              <a:gd name="connsiteY1" fmla="*/ 46741 h 47218"/>
              <a:gd name="connsiteX2" fmla="*/ 59784 w 59784"/>
              <a:gd name="connsiteY2" fmla="*/ 190 h 47218"/>
              <a:gd name="connsiteX0" fmla="*/ 0 w 117327"/>
              <a:gd name="connsiteY0" fmla="*/ 7479 h 95411"/>
              <a:gd name="connsiteX1" fmla="*/ 31034 w 117327"/>
              <a:gd name="connsiteY1" fmla="*/ 22995 h 95411"/>
              <a:gd name="connsiteX2" fmla="*/ 117327 w 117327"/>
              <a:gd name="connsiteY2" fmla="*/ 95412 h 95411"/>
              <a:gd name="connsiteX0" fmla="*/ 0 w 117327"/>
              <a:gd name="connsiteY0" fmla="*/ 1851 h 123553"/>
              <a:gd name="connsiteX1" fmla="*/ 63038 w 117327"/>
              <a:gd name="connsiteY1" fmla="*/ 120817 h 123553"/>
              <a:gd name="connsiteX2" fmla="*/ 117327 w 117327"/>
              <a:gd name="connsiteY2" fmla="*/ 89784 h 123553"/>
              <a:gd name="connsiteX0" fmla="*/ 0 w 117327"/>
              <a:gd name="connsiteY0" fmla="*/ 1748 h 121046"/>
              <a:gd name="connsiteX1" fmla="*/ 63038 w 117327"/>
              <a:gd name="connsiteY1" fmla="*/ 120714 h 121046"/>
              <a:gd name="connsiteX2" fmla="*/ 117327 w 117327"/>
              <a:gd name="connsiteY2" fmla="*/ 40542 h 121046"/>
              <a:gd name="connsiteX0" fmla="*/ 0 w 116788"/>
              <a:gd name="connsiteY0" fmla="*/ 2097 h 92639"/>
              <a:gd name="connsiteX1" fmla="*/ 62499 w 116788"/>
              <a:gd name="connsiteY1" fmla="*/ 92615 h 92639"/>
              <a:gd name="connsiteX2" fmla="*/ 116788 w 116788"/>
              <a:gd name="connsiteY2" fmla="*/ 12443 h 92639"/>
              <a:gd name="connsiteX0" fmla="*/ 0 w 116788"/>
              <a:gd name="connsiteY0" fmla="*/ 4354 h 32893"/>
              <a:gd name="connsiteX1" fmla="*/ 62607 w 116788"/>
              <a:gd name="connsiteY1" fmla="*/ 32802 h 32893"/>
              <a:gd name="connsiteX2" fmla="*/ 116788 w 116788"/>
              <a:gd name="connsiteY2" fmla="*/ 14700 h 32893"/>
              <a:gd name="connsiteX0" fmla="*/ 0 w 116788"/>
              <a:gd name="connsiteY0" fmla="*/ 5606 h 21319"/>
              <a:gd name="connsiteX1" fmla="*/ 60991 w 116788"/>
              <a:gd name="connsiteY1" fmla="*/ 21123 h 21319"/>
              <a:gd name="connsiteX2" fmla="*/ 116788 w 116788"/>
              <a:gd name="connsiteY2" fmla="*/ 15952 h 21319"/>
              <a:gd name="connsiteX0" fmla="*/ 0 w 116357"/>
              <a:gd name="connsiteY0" fmla="*/ 6623 h 63521"/>
              <a:gd name="connsiteX1" fmla="*/ 60991 w 116357"/>
              <a:gd name="connsiteY1" fmla="*/ 22140 h 63521"/>
              <a:gd name="connsiteX2" fmla="*/ 116357 w 116357"/>
              <a:gd name="connsiteY2" fmla="*/ 63522 h 63521"/>
              <a:gd name="connsiteX0" fmla="*/ 0 w 116357"/>
              <a:gd name="connsiteY0" fmla="*/ 6623 h 63522"/>
              <a:gd name="connsiteX1" fmla="*/ 60991 w 116357"/>
              <a:gd name="connsiteY1" fmla="*/ 22140 h 63522"/>
              <a:gd name="connsiteX2" fmla="*/ 116357 w 116357"/>
              <a:gd name="connsiteY2" fmla="*/ 63522 h 63522"/>
              <a:gd name="connsiteX0" fmla="*/ 0 w 116357"/>
              <a:gd name="connsiteY0" fmla="*/ 4518 h 61417"/>
              <a:gd name="connsiteX1" fmla="*/ 60021 w 116357"/>
              <a:gd name="connsiteY1" fmla="*/ 38139 h 61417"/>
              <a:gd name="connsiteX2" fmla="*/ 116357 w 116357"/>
              <a:gd name="connsiteY2" fmla="*/ 61417 h 61417"/>
              <a:gd name="connsiteX0" fmla="*/ 0 w 116357"/>
              <a:gd name="connsiteY0" fmla="*/ 5717 h 62616"/>
              <a:gd name="connsiteX1" fmla="*/ 8725 w 116357"/>
              <a:gd name="connsiteY1" fmla="*/ 1853 h 62616"/>
              <a:gd name="connsiteX2" fmla="*/ 60021 w 116357"/>
              <a:gd name="connsiteY2" fmla="*/ 39338 h 62616"/>
              <a:gd name="connsiteX3" fmla="*/ 116357 w 116357"/>
              <a:gd name="connsiteY3" fmla="*/ 62616 h 62616"/>
              <a:gd name="connsiteX0" fmla="*/ 0 w 142798"/>
              <a:gd name="connsiteY0" fmla="*/ 3 h 168891"/>
              <a:gd name="connsiteX1" fmla="*/ 35166 w 142798"/>
              <a:gd name="connsiteY1" fmla="*/ 108128 h 168891"/>
              <a:gd name="connsiteX2" fmla="*/ 86462 w 142798"/>
              <a:gd name="connsiteY2" fmla="*/ 145613 h 168891"/>
              <a:gd name="connsiteX3" fmla="*/ 142798 w 142798"/>
              <a:gd name="connsiteY3" fmla="*/ 168891 h 168891"/>
              <a:gd name="connsiteX0" fmla="*/ 0 w 142798"/>
              <a:gd name="connsiteY0" fmla="*/ 0 h 168888"/>
              <a:gd name="connsiteX1" fmla="*/ 14201 w 142798"/>
              <a:gd name="connsiteY1" fmla="*/ 50366 h 168888"/>
              <a:gd name="connsiteX2" fmla="*/ 35166 w 142798"/>
              <a:gd name="connsiteY2" fmla="*/ 108125 h 168888"/>
              <a:gd name="connsiteX3" fmla="*/ 86462 w 142798"/>
              <a:gd name="connsiteY3" fmla="*/ 145610 h 168888"/>
              <a:gd name="connsiteX4" fmla="*/ 142798 w 142798"/>
              <a:gd name="connsiteY4" fmla="*/ 168888 h 168888"/>
              <a:gd name="connsiteX0" fmla="*/ 0 w 142798"/>
              <a:gd name="connsiteY0" fmla="*/ 0 h 168888"/>
              <a:gd name="connsiteX1" fmla="*/ 14201 w 142798"/>
              <a:gd name="connsiteY1" fmla="*/ 50366 h 168888"/>
              <a:gd name="connsiteX2" fmla="*/ 31774 w 142798"/>
              <a:gd name="connsiteY2" fmla="*/ 110255 h 168888"/>
              <a:gd name="connsiteX3" fmla="*/ 86462 w 142798"/>
              <a:gd name="connsiteY3" fmla="*/ 145610 h 168888"/>
              <a:gd name="connsiteX4" fmla="*/ 142798 w 142798"/>
              <a:gd name="connsiteY4" fmla="*/ 168888 h 168888"/>
              <a:gd name="connsiteX0" fmla="*/ 0 w 142798"/>
              <a:gd name="connsiteY0" fmla="*/ 0 h 168888"/>
              <a:gd name="connsiteX1" fmla="*/ 14201 w 142798"/>
              <a:gd name="connsiteY1" fmla="*/ 50366 h 168888"/>
              <a:gd name="connsiteX2" fmla="*/ 31774 w 142798"/>
              <a:gd name="connsiteY2" fmla="*/ 110255 h 168888"/>
              <a:gd name="connsiteX3" fmla="*/ 86462 w 142798"/>
              <a:gd name="connsiteY3" fmla="*/ 145610 h 168888"/>
              <a:gd name="connsiteX4" fmla="*/ 142798 w 142798"/>
              <a:gd name="connsiteY4" fmla="*/ 168888 h 168888"/>
              <a:gd name="connsiteX0" fmla="*/ 0 w 142798"/>
              <a:gd name="connsiteY0" fmla="*/ 0 h 517074"/>
              <a:gd name="connsiteX1" fmla="*/ 14201 w 142798"/>
              <a:gd name="connsiteY1" fmla="*/ 50366 h 517074"/>
              <a:gd name="connsiteX2" fmla="*/ 27215 w 142798"/>
              <a:gd name="connsiteY2" fmla="*/ 516901 h 517074"/>
              <a:gd name="connsiteX3" fmla="*/ 31774 w 142798"/>
              <a:gd name="connsiteY3" fmla="*/ 110255 h 517074"/>
              <a:gd name="connsiteX4" fmla="*/ 86462 w 142798"/>
              <a:gd name="connsiteY4" fmla="*/ 145610 h 517074"/>
              <a:gd name="connsiteX5" fmla="*/ 142798 w 142798"/>
              <a:gd name="connsiteY5" fmla="*/ 168888 h 517074"/>
              <a:gd name="connsiteX0" fmla="*/ 0 w 142798"/>
              <a:gd name="connsiteY0" fmla="*/ 0 h 517079"/>
              <a:gd name="connsiteX1" fmla="*/ 14201 w 142798"/>
              <a:gd name="connsiteY1" fmla="*/ 50366 h 517079"/>
              <a:gd name="connsiteX2" fmla="*/ 27215 w 142798"/>
              <a:gd name="connsiteY2" fmla="*/ 516901 h 517079"/>
              <a:gd name="connsiteX3" fmla="*/ 31774 w 142798"/>
              <a:gd name="connsiteY3" fmla="*/ 110255 h 517079"/>
              <a:gd name="connsiteX4" fmla="*/ 86462 w 142798"/>
              <a:gd name="connsiteY4" fmla="*/ 145610 h 517079"/>
              <a:gd name="connsiteX5" fmla="*/ 142798 w 142798"/>
              <a:gd name="connsiteY5" fmla="*/ 168888 h 517079"/>
              <a:gd name="connsiteX0" fmla="*/ 0 w 142798"/>
              <a:gd name="connsiteY0" fmla="*/ 0 h 517017"/>
              <a:gd name="connsiteX1" fmla="*/ 14201 w 142798"/>
              <a:gd name="connsiteY1" fmla="*/ 50366 h 517017"/>
              <a:gd name="connsiteX2" fmla="*/ 18741 w 142798"/>
              <a:gd name="connsiteY2" fmla="*/ 151163 h 517017"/>
              <a:gd name="connsiteX3" fmla="*/ 27215 w 142798"/>
              <a:gd name="connsiteY3" fmla="*/ 516901 h 517017"/>
              <a:gd name="connsiteX4" fmla="*/ 31774 w 142798"/>
              <a:gd name="connsiteY4" fmla="*/ 110255 h 517017"/>
              <a:gd name="connsiteX5" fmla="*/ 86462 w 142798"/>
              <a:gd name="connsiteY5" fmla="*/ 145610 h 517017"/>
              <a:gd name="connsiteX6" fmla="*/ 142798 w 142798"/>
              <a:gd name="connsiteY6" fmla="*/ 168888 h 517017"/>
              <a:gd name="connsiteX0" fmla="*/ 0 w 142798"/>
              <a:gd name="connsiteY0" fmla="*/ 0 h 517003"/>
              <a:gd name="connsiteX1" fmla="*/ 14201 w 142798"/>
              <a:gd name="connsiteY1" fmla="*/ 50366 h 517003"/>
              <a:gd name="connsiteX2" fmla="*/ 29808 w 142798"/>
              <a:gd name="connsiteY2" fmla="*/ 110364 h 517003"/>
              <a:gd name="connsiteX3" fmla="*/ 27215 w 142798"/>
              <a:gd name="connsiteY3" fmla="*/ 516901 h 517003"/>
              <a:gd name="connsiteX4" fmla="*/ 31774 w 142798"/>
              <a:gd name="connsiteY4" fmla="*/ 110255 h 517003"/>
              <a:gd name="connsiteX5" fmla="*/ 86462 w 142798"/>
              <a:gd name="connsiteY5" fmla="*/ 145610 h 517003"/>
              <a:gd name="connsiteX6" fmla="*/ 142798 w 142798"/>
              <a:gd name="connsiteY6" fmla="*/ 168888 h 517003"/>
              <a:gd name="connsiteX0" fmla="*/ 0 w 142798"/>
              <a:gd name="connsiteY0" fmla="*/ 0 h 517003"/>
              <a:gd name="connsiteX1" fmla="*/ 14201 w 142798"/>
              <a:gd name="connsiteY1" fmla="*/ 50366 h 517003"/>
              <a:gd name="connsiteX2" fmla="*/ 29808 w 142798"/>
              <a:gd name="connsiteY2" fmla="*/ 110364 h 517003"/>
              <a:gd name="connsiteX3" fmla="*/ 27215 w 142798"/>
              <a:gd name="connsiteY3" fmla="*/ 516901 h 517003"/>
              <a:gd name="connsiteX4" fmla="*/ 31774 w 142798"/>
              <a:gd name="connsiteY4" fmla="*/ 110255 h 517003"/>
              <a:gd name="connsiteX5" fmla="*/ 86462 w 142798"/>
              <a:gd name="connsiteY5" fmla="*/ 145610 h 517003"/>
              <a:gd name="connsiteX6" fmla="*/ 142798 w 142798"/>
              <a:gd name="connsiteY6" fmla="*/ 168888 h 517003"/>
              <a:gd name="connsiteX0" fmla="*/ 0 w 142798"/>
              <a:gd name="connsiteY0" fmla="*/ 0 h 516983"/>
              <a:gd name="connsiteX1" fmla="*/ 14201 w 142798"/>
              <a:gd name="connsiteY1" fmla="*/ 50366 h 516983"/>
              <a:gd name="connsiteX2" fmla="*/ 29808 w 142798"/>
              <a:gd name="connsiteY2" fmla="*/ 110364 h 516983"/>
              <a:gd name="connsiteX3" fmla="*/ 27215 w 142798"/>
              <a:gd name="connsiteY3" fmla="*/ 516901 h 516983"/>
              <a:gd name="connsiteX4" fmla="*/ 31774 w 142798"/>
              <a:gd name="connsiteY4" fmla="*/ 110255 h 516983"/>
              <a:gd name="connsiteX5" fmla="*/ 86462 w 142798"/>
              <a:gd name="connsiteY5" fmla="*/ 145610 h 516983"/>
              <a:gd name="connsiteX6" fmla="*/ 142798 w 142798"/>
              <a:gd name="connsiteY6" fmla="*/ 168888 h 516983"/>
              <a:gd name="connsiteX0" fmla="*/ 0 w 142798"/>
              <a:gd name="connsiteY0" fmla="*/ 0 h 516983"/>
              <a:gd name="connsiteX1" fmla="*/ 14201 w 142798"/>
              <a:gd name="connsiteY1" fmla="*/ 50366 h 516983"/>
              <a:gd name="connsiteX2" fmla="*/ 29808 w 142798"/>
              <a:gd name="connsiteY2" fmla="*/ 110364 h 516983"/>
              <a:gd name="connsiteX3" fmla="*/ 27215 w 142798"/>
              <a:gd name="connsiteY3" fmla="*/ 516901 h 516983"/>
              <a:gd name="connsiteX4" fmla="*/ 31001 w 142798"/>
              <a:gd name="connsiteY4" fmla="*/ 112746 h 516983"/>
              <a:gd name="connsiteX5" fmla="*/ 86462 w 142798"/>
              <a:gd name="connsiteY5" fmla="*/ 145610 h 516983"/>
              <a:gd name="connsiteX6" fmla="*/ 142798 w 142798"/>
              <a:gd name="connsiteY6" fmla="*/ 168888 h 516983"/>
              <a:gd name="connsiteX0" fmla="*/ 0 w 142798"/>
              <a:gd name="connsiteY0" fmla="*/ 0 h 516901"/>
              <a:gd name="connsiteX1" fmla="*/ 14201 w 142798"/>
              <a:gd name="connsiteY1" fmla="*/ 50366 h 516901"/>
              <a:gd name="connsiteX2" fmla="*/ 29808 w 142798"/>
              <a:gd name="connsiteY2" fmla="*/ 110364 h 516901"/>
              <a:gd name="connsiteX3" fmla="*/ 27215 w 142798"/>
              <a:gd name="connsiteY3" fmla="*/ 516901 h 516901"/>
              <a:gd name="connsiteX4" fmla="*/ 31001 w 142798"/>
              <a:gd name="connsiteY4" fmla="*/ 112746 h 516901"/>
              <a:gd name="connsiteX5" fmla="*/ 86462 w 142798"/>
              <a:gd name="connsiteY5" fmla="*/ 145610 h 516901"/>
              <a:gd name="connsiteX6" fmla="*/ 142798 w 142798"/>
              <a:gd name="connsiteY6" fmla="*/ 168888 h 516901"/>
              <a:gd name="connsiteX0" fmla="*/ 0 w 142798"/>
              <a:gd name="connsiteY0" fmla="*/ 0 h 516901"/>
              <a:gd name="connsiteX1" fmla="*/ 14201 w 142798"/>
              <a:gd name="connsiteY1" fmla="*/ 50366 h 516901"/>
              <a:gd name="connsiteX2" fmla="*/ 29808 w 142798"/>
              <a:gd name="connsiteY2" fmla="*/ 110364 h 516901"/>
              <a:gd name="connsiteX3" fmla="*/ 27215 w 142798"/>
              <a:gd name="connsiteY3" fmla="*/ 516901 h 516901"/>
              <a:gd name="connsiteX4" fmla="*/ 31001 w 142798"/>
              <a:gd name="connsiteY4" fmla="*/ 112746 h 516901"/>
              <a:gd name="connsiteX5" fmla="*/ 86462 w 142798"/>
              <a:gd name="connsiteY5" fmla="*/ 145610 h 516901"/>
              <a:gd name="connsiteX6" fmla="*/ 142798 w 142798"/>
              <a:gd name="connsiteY6" fmla="*/ 168888 h 51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798" h="516901">
                <a:moveTo>
                  <a:pt x="0" y="0"/>
                </a:moveTo>
                <a:cubicBezTo>
                  <a:pt x="2367" y="8394"/>
                  <a:pt x="8340" y="32345"/>
                  <a:pt x="14201" y="50366"/>
                </a:cubicBezTo>
                <a:cubicBezTo>
                  <a:pt x="17325" y="75560"/>
                  <a:pt x="27328" y="87244"/>
                  <a:pt x="29808" y="110364"/>
                </a:cubicBezTo>
                <a:cubicBezTo>
                  <a:pt x="31621" y="107098"/>
                  <a:pt x="26607" y="514177"/>
                  <a:pt x="27215" y="516901"/>
                </a:cubicBezTo>
                <a:cubicBezTo>
                  <a:pt x="28379" y="516977"/>
                  <a:pt x="29016" y="117319"/>
                  <a:pt x="31001" y="112746"/>
                </a:cubicBezTo>
                <a:cubicBezTo>
                  <a:pt x="40476" y="119660"/>
                  <a:pt x="68523" y="135483"/>
                  <a:pt x="86462" y="145610"/>
                </a:cubicBezTo>
                <a:cubicBezTo>
                  <a:pt x="105855" y="155093"/>
                  <a:pt x="132065" y="129231"/>
                  <a:pt x="142798" y="168888"/>
                </a:cubicBezTo>
              </a:path>
            </a:pathLst>
          </a:cu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92"/>
            <a:endParaRPr lang="en-US" sz="1350">
              <a:solidFill>
                <a:srgbClr val="FFFFFF"/>
              </a:solidFill>
            </a:endParaRPr>
          </a:p>
        </p:txBody>
      </p:sp>
      <p:sp>
        <p:nvSpPr>
          <p:cNvPr id="480" name="box 3"/>
          <p:cNvSpPr/>
          <p:nvPr/>
        </p:nvSpPr>
        <p:spPr>
          <a:xfrm>
            <a:off x="1607276" y="2026417"/>
            <a:ext cx="870821" cy="217892"/>
          </a:xfrm>
          <a:custGeom>
            <a:avLst/>
            <a:gdLst>
              <a:gd name="connsiteX0" fmla="*/ 3847724 w 8691329"/>
              <a:gd name="connsiteY0" fmla="*/ 0 h 2418166"/>
              <a:gd name="connsiteX1" fmla="*/ 8611921 w 8691329"/>
              <a:gd name="connsiteY1" fmla="*/ 71241 h 2418166"/>
              <a:gd name="connsiteX2" fmla="*/ 8683380 w 8691329"/>
              <a:gd name="connsiteY2" fmla="*/ 53376 h 2418166"/>
              <a:gd name="connsiteX3" fmla="*/ 8683301 w 8691329"/>
              <a:gd name="connsiteY3" fmla="*/ 72308 h 2418166"/>
              <a:gd name="connsiteX4" fmla="*/ 8691329 w 8691329"/>
              <a:gd name="connsiteY4" fmla="*/ 72428 h 2418166"/>
              <a:gd name="connsiteX5" fmla="*/ 8683293 w 8691329"/>
              <a:gd name="connsiteY5" fmla="*/ 74329 h 2418166"/>
              <a:gd name="connsiteX6" fmla="*/ 8682916 w 8691329"/>
              <a:gd name="connsiteY6" fmla="*/ 164777 h 2418166"/>
              <a:gd name="connsiteX7" fmla="*/ 8683381 w 8691329"/>
              <a:gd name="connsiteY7" fmla="*/ 1367912 h 2418166"/>
              <a:gd name="connsiteX8" fmla="*/ 7126350 w 8691329"/>
              <a:gd name="connsiteY8" fmla="*/ 2153317 h 2418166"/>
              <a:gd name="connsiteX9" fmla="*/ 7125078 w 8691329"/>
              <a:gd name="connsiteY9" fmla="*/ 2418166 h 2418166"/>
              <a:gd name="connsiteX10" fmla="*/ 6651469 w 8691329"/>
              <a:gd name="connsiteY10" fmla="*/ 2392859 h 2418166"/>
              <a:gd name="connsiteX11" fmla="*/ 6637219 w 8691329"/>
              <a:gd name="connsiteY11" fmla="*/ 2392097 h 2418166"/>
              <a:gd name="connsiteX12" fmla="*/ 9054 w 8691329"/>
              <a:gd name="connsiteY12" fmla="*/ 2037920 h 2418166"/>
              <a:gd name="connsiteX13" fmla="*/ 0 w 8691329"/>
              <a:gd name="connsiteY13" fmla="*/ 352190 h 2418166"/>
              <a:gd name="connsiteX14" fmla="*/ 441899 w 8691329"/>
              <a:gd name="connsiteY14" fmla="*/ 363406 h 2418166"/>
              <a:gd name="connsiteX0" fmla="*/ 3847724 w 8691329"/>
              <a:gd name="connsiteY0" fmla="*/ 0 h 2418166"/>
              <a:gd name="connsiteX1" fmla="*/ 8611921 w 8691329"/>
              <a:gd name="connsiteY1" fmla="*/ 71241 h 2418166"/>
              <a:gd name="connsiteX2" fmla="*/ 8683301 w 8691329"/>
              <a:gd name="connsiteY2" fmla="*/ 72308 h 2418166"/>
              <a:gd name="connsiteX3" fmla="*/ 8691329 w 8691329"/>
              <a:gd name="connsiteY3" fmla="*/ 72428 h 2418166"/>
              <a:gd name="connsiteX4" fmla="*/ 8683293 w 8691329"/>
              <a:gd name="connsiteY4" fmla="*/ 74329 h 2418166"/>
              <a:gd name="connsiteX5" fmla="*/ 8682916 w 8691329"/>
              <a:gd name="connsiteY5" fmla="*/ 164777 h 2418166"/>
              <a:gd name="connsiteX6" fmla="*/ 8683381 w 8691329"/>
              <a:gd name="connsiteY6" fmla="*/ 1367912 h 2418166"/>
              <a:gd name="connsiteX7" fmla="*/ 7126350 w 8691329"/>
              <a:gd name="connsiteY7" fmla="*/ 2153317 h 2418166"/>
              <a:gd name="connsiteX8" fmla="*/ 7125078 w 8691329"/>
              <a:gd name="connsiteY8" fmla="*/ 2418166 h 2418166"/>
              <a:gd name="connsiteX9" fmla="*/ 6651469 w 8691329"/>
              <a:gd name="connsiteY9" fmla="*/ 2392859 h 2418166"/>
              <a:gd name="connsiteX10" fmla="*/ 6637219 w 8691329"/>
              <a:gd name="connsiteY10" fmla="*/ 2392097 h 2418166"/>
              <a:gd name="connsiteX11" fmla="*/ 9054 w 8691329"/>
              <a:gd name="connsiteY11" fmla="*/ 2037920 h 2418166"/>
              <a:gd name="connsiteX12" fmla="*/ 0 w 8691329"/>
              <a:gd name="connsiteY12" fmla="*/ 352190 h 2418166"/>
              <a:gd name="connsiteX13" fmla="*/ 441899 w 8691329"/>
              <a:gd name="connsiteY13" fmla="*/ 363406 h 2418166"/>
              <a:gd name="connsiteX14" fmla="*/ 3847724 w 8691329"/>
              <a:gd name="connsiteY14" fmla="*/ 0 h 2418166"/>
              <a:gd name="connsiteX0" fmla="*/ 3847724 w 8691329"/>
              <a:gd name="connsiteY0" fmla="*/ 0 h 2418166"/>
              <a:gd name="connsiteX1" fmla="*/ 8611921 w 8691329"/>
              <a:gd name="connsiteY1" fmla="*/ 71241 h 2418166"/>
              <a:gd name="connsiteX2" fmla="*/ 8683301 w 8691329"/>
              <a:gd name="connsiteY2" fmla="*/ 72308 h 2418166"/>
              <a:gd name="connsiteX3" fmla="*/ 8691329 w 8691329"/>
              <a:gd name="connsiteY3" fmla="*/ 72428 h 2418166"/>
              <a:gd name="connsiteX4" fmla="*/ 8682916 w 8691329"/>
              <a:gd name="connsiteY4" fmla="*/ 164777 h 2418166"/>
              <a:gd name="connsiteX5" fmla="*/ 8683381 w 8691329"/>
              <a:gd name="connsiteY5" fmla="*/ 1367912 h 2418166"/>
              <a:gd name="connsiteX6" fmla="*/ 7126350 w 8691329"/>
              <a:gd name="connsiteY6" fmla="*/ 2153317 h 2418166"/>
              <a:gd name="connsiteX7" fmla="*/ 7125078 w 8691329"/>
              <a:gd name="connsiteY7" fmla="*/ 2418166 h 2418166"/>
              <a:gd name="connsiteX8" fmla="*/ 6651469 w 8691329"/>
              <a:gd name="connsiteY8" fmla="*/ 2392859 h 2418166"/>
              <a:gd name="connsiteX9" fmla="*/ 6637219 w 8691329"/>
              <a:gd name="connsiteY9" fmla="*/ 2392097 h 2418166"/>
              <a:gd name="connsiteX10" fmla="*/ 9054 w 8691329"/>
              <a:gd name="connsiteY10" fmla="*/ 2037920 h 2418166"/>
              <a:gd name="connsiteX11" fmla="*/ 0 w 8691329"/>
              <a:gd name="connsiteY11" fmla="*/ 352190 h 2418166"/>
              <a:gd name="connsiteX12" fmla="*/ 441899 w 8691329"/>
              <a:gd name="connsiteY12" fmla="*/ 363406 h 2418166"/>
              <a:gd name="connsiteX13" fmla="*/ 3847724 w 8691329"/>
              <a:gd name="connsiteY13" fmla="*/ 0 h 2418166"/>
              <a:gd name="connsiteX0" fmla="*/ 3847724 w 8684251"/>
              <a:gd name="connsiteY0" fmla="*/ 0 h 2418166"/>
              <a:gd name="connsiteX1" fmla="*/ 8611921 w 8684251"/>
              <a:gd name="connsiteY1" fmla="*/ 71241 h 2418166"/>
              <a:gd name="connsiteX2" fmla="*/ 8683301 w 8684251"/>
              <a:gd name="connsiteY2" fmla="*/ 72308 h 2418166"/>
              <a:gd name="connsiteX3" fmla="*/ 8682916 w 8684251"/>
              <a:gd name="connsiteY3" fmla="*/ 164777 h 2418166"/>
              <a:gd name="connsiteX4" fmla="*/ 8683381 w 8684251"/>
              <a:gd name="connsiteY4" fmla="*/ 1367912 h 2418166"/>
              <a:gd name="connsiteX5" fmla="*/ 7126350 w 8684251"/>
              <a:gd name="connsiteY5" fmla="*/ 2153317 h 2418166"/>
              <a:gd name="connsiteX6" fmla="*/ 7125078 w 8684251"/>
              <a:gd name="connsiteY6" fmla="*/ 2418166 h 2418166"/>
              <a:gd name="connsiteX7" fmla="*/ 6651469 w 8684251"/>
              <a:gd name="connsiteY7" fmla="*/ 2392859 h 2418166"/>
              <a:gd name="connsiteX8" fmla="*/ 6637219 w 8684251"/>
              <a:gd name="connsiteY8" fmla="*/ 2392097 h 2418166"/>
              <a:gd name="connsiteX9" fmla="*/ 9054 w 8684251"/>
              <a:gd name="connsiteY9" fmla="*/ 2037920 h 2418166"/>
              <a:gd name="connsiteX10" fmla="*/ 0 w 8684251"/>
              <a:gd name="connsiteY10" fmla="*/ 352190 h 2418166"/>
              <a:gd name="connsiteX11" fmla="*/ 441899 w 8684251"/>
              <a:gd name="connsiteY11" fmla="*/ 363406 h 2418166"/>
              <a:gd name="connsiteX12" fmla="*/ 3847724 w 8684251"/>
              <a:gd name="connsiteY12" fmla="*/ 0 h 2418166"/>
              <a:gd name="connsiteX0" fmla="*/ 3847724 w 8684251"/>
              <a:gd name="connsiteY0" fmla="*/ 0 h 2418166"/>
              <a:gd name="connsiteX1" fmla="*/ 8611921 w 8684251"/>
              <a:gd name="connsiteY1" fmla="*/ 71241 h 2418166"/>
              <a:gd name="connsiteX2" fmla="*/ 8683301 w 8684251"/>
              <a:gd name="connsiteY2" fmla="*/ 72308 h 2418166"/>
              <a:gd name="connsiteX3" fmla="*/ 8682916 w 8684251"/>
              <a:gd name="connsiteY3" fmla="*/ 164777 h 2418166"/>
              <a:gd name="connsiteX4" fmla="*/ 8683381 w 8684251"/>
              <a:gd name="connsiteY4" fmla="*/ 1367912 h 2418166"/>
              <a:gd name="connsiteX5" fmla="*/ 7285100 w 8684251"/>
              <a:gd name="connsiteY5" fmla="*/ 2077117 h 2418166"/>
              <a:gd name="connsiteX6" fmla="*/ 7125078 w 8684251"/>
              <a:gd name="connsiteY6" fmla="*/ 2418166 h 2418166"/>
              <a:gd name="connsiteX7" fmla="*/ 6651469 w 8684251"/>
              <a:gd name="connsiteY7" fmla="*/ 2392859 h 2418166"/>
              <a:gd name="connsiteX8" fmla="*/ 6637219 w 8684251"/>
              <a:gd name="connsiteY8" fmla="*/ 2392097 h 2418166"/>
              <a:gd name="connsiteX9" fmla="*/ 9054 w 8684251"/>
              <a:gd name="connsiteY9" fmla="*/ 2037920 h 2418166"/>
              <a:gd name="connsiteX10" fmla="*/ 0 w 8684251"/>
              <a:gd name="connsiteY10" fmla="*/ 352190 h 2418166"/>
              <a:gd name="connsiteX11" fmla="*/ 441899 w 8684251"/>
              <a:gd name="connsiteY11" fmla="*/ 363406 h 2418166"/>
              <a:gd name="connsiteX12" fmla="*/ 3847724 w 8684251"/>
              <a:gd name="connsiteY12" fmla="*/ 0 h 2418166"/>
              <a:gd name="connsiteX0" fmla="*/ 3847724 w 8684251"/>
              <a:gd name="connsiteY0" fmla="*/ 0 h 2418166"/>
              <a:gd name="connsiteX1" fmla="*/ 8611921 w 8684251"/>
              <a:gd name="connsiteY1" fmla="*/ 71241 h 2418166"/>
              <a:gd name="connsiteX2" fmla="*/ 8683301 w 8684251"/>
              <a:gd name="connsiteY2" fmla="*/ 72308 h 2418166"/>
              <a:gd name="connsiteX3" fmla="*/ 8682916 w 8684251"/>
              <a:gd name="connsiteY3" fmla="*/ 164777 h 2418166"/>
              <a:gd name="connsiteX4" fmla="*/ 8683381 w 8684251"/>
              <a:gd name="connsiteY4" fmla="*/ 1367912 h 2418166"/>
              <a:gd name="connsiteX5" fmla="*/ 7285100 w 8684251"/>
              <a:gd name="connsiteY5" fmla="*/ 2077117 h 2418166"/>
              <a:gd name="connsiteX6" fmla="*/ 7125078 w 8684251"/>
              <a:gd name="connsiteY6" fmla="*/ 2418166 h 2418166"/>
              <a:gd name="connsiteX7" fmla="*/ 6651469 w 8684251"/>
              <a:gd name="connsiteY7" fmla="*/ 2392859 h 2418166"/>
              <a:gd name="connsiteX8" fmla="*/ 6637219 w 8684251"/>
              <a:gd name="connsiteY8" fmla="*/ 2392097 h 2418166"/>
              <a:gd name="connsiteX9" fmla="*/ 9054 w 8684251"/>
              <a:gd name="connsiteY9" fmla="*/ 2037920 h 2418166"/>
              <a:gd name="connsiteX10" fmla="*/ 0 w 8684251"/>
              <a:gd name="connsiteY10" fmla="*/ 352190 h 2418166"/>
              <a:gd name="connsiteX11" fmla="*/ 467299 w 8684251"/>
              <a:gd name="connsiteY11" fmla="*/ 299906 h 2418166"/>
              <a:gd name="connsiteX12" fmla="*/ 3847724 w 8684251"/>
              <a:gd name="connsiteY12" fmla="*/ 0 h 2418166"/>
              <a:gd name="connsiteX0" fmla="*/ 3949324 w 8785851"/>
              <a:gd name="connsiteY0" fmla="*/ 0 h 2418166"/>
              <a:gd name="connsiteX1" fmla="*/ 8713521 w 8785851"/>
              <a:gd name="connsiteY1" fmla="*/ 71241 h 2418166"/>
              <a:gd name="connsiteX2" fmla="*/ 8784901 w 8785851"/>
              <a:gd name="connsiteY2" fmla="*/ 72308 h 2418166"/>
              <a:gd name="connsiteX3" fmla="*/ 8784516 w 8785851"/>
              <a:gd name="connsiteY3" fmla="*/ 164777 h 2418166"/>
              <a:gd name="connsiteX4" fmla="*/ 8784981 w 8785851"/>
              <a:gd name="connsiteY4" fmla="*/ 1367912 h 2418166"/>
              <a:gd name="connsiteX5" fmla="*/ 7386700 w 8785851"/>
              <a:gd name="connsiteY5" fmla="*/ 2077117 h 2418166"/>
              <a:gd name="connsiteX6" fmla="*/ 7226678 w 8785851"/>
              <a:gd name="connsiteY6" fmla="*/ 2418166 h 2418166"/>
              <a:gd name="connsiteX7" fmla="*/ 6753069 w 8785851"/>
              <a:gd name="connsiteY7" fmla="*/ 2392859 h 2418166"/>
              <a:gd name="connsiteX8" fmla="*/ 6738819 w 8785851"/>
              <a:gd name="connsiteY8" fmla="*/ 2392097 h 2418166"/>
              <a:gd name="connsiteX9" fmla="*/ 110654 w 8785851"/>
              <a:gd name="connsiteY9" fmla="*/ 2037920 h 2418166"/>
              <a:gd name="connsiteX10" fmla="*/ 0 w 8785851"/>
              <a:gd name="connsiteY10" fmla="*/ 326790 h 2418166"/>
              <a:gd name="connsiteX11" fmla="*/ 568899 w 8785851"/>
              <a:gd name="connsiteY11" fmla="*/ 299906 h 2418166"/>
              <a:gd name="connsiteX12" fmla="*/ 3949324 w 8785851"/>
              <a:gd name="connsiteY12" fmla="*/ 0 h 2418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785851" h="2418166">
                <a:moveTo>
                  <a:pt x="3949324" y="0"/>
                </a:moveTo>
                <a:lnTo>
                  <a:pt x="8713521" y="71241"/>
                </a:lnTo>
                <a:lnTo>
                  <a:pt x="8784901" y="72308"/>
                </a:lnTo>
                <a:cubicBezTo>
                  <a:pt x="8784773" y="103131"/>
                  <a:pt x="8784644" y="133954"/>
                  <a:pt x="8784516" y="164777"/>
                </a:cubicBezTo>
                <a:cubicBezTo>
                  <a:pt x="8782681" y="691148"/>
                  <a:pt x="8787810" y="778879"/>
                  <a:pt x="8784981" y="1367912"/>
                </a:cubicBezTo>
                <a:lnTo>
                  <a:pt x="7386700" y="2077117"/>
                </a:lnTo>
                <a:lnTo>
                  <a:pt x="7226678" y="2418166"/>
                </a:lnTo>
                <a:lnTo>
                  <a:pt x="6753069" y="2392859"/>
                </a:lnTo>
                <a:lnTo>
                  <a:pt x="6738819" y="2392097"/>
                </a:lnTo>
                <a:lnTo>
                  <a:pt x="110654" y="2037920"/>
                </a:lnTo>
                <a:lnTo>
                  <a:pt x="0" y="326790"/>
                </a:lnTo>
                <a:lnTo>
                  <a:pt x="568899" y="299906"/>
                </a:lnTo>
                <a:lnTo>
                  <a:pt x="3949324" y="0"/>
                </a:lnTo>
                <a:close/>
              </a:path>
            </a:pathLst>
          </a:custGeom>
          <a:noFill/>
          <a:ln w="190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defTabSz="342892"/>
            <a:endParaRPr lang="en-US" sz="1350">
              <a:solidFill>
                <a:srgbClr val="FFFFFF"/>
              </a:solidFill>
            </a:endParaRPr>
          </a:p>
        </p:txBody>
      </p:sp>
      <p:sp>
        <p:nvSpPr>
          <p:cNvPr id="481" name="Rectangle 7"/>
          <p:cNvSpPr/>
          <p:nvPr/>
        </p:nvSpPr>
        <p:spPr>
          <a:xfrm>
            <a:off x="1714639" y="2099407"/>
            <a:ext cx="232885" cy="120536"/>
          </a:xfrm>
          <a:custGeom>
            <a:avLst/>
            <a:gdLst>
              <a:gd name="connsiteX0" fmla="*/ 0 w 1240324"/>
              <a:gd name="connsiteY0" fmla="*/ 0 h 391202"/>
              <a:gd name="connsiteX1" fmla="*/ 1240324 w 1240324"/>
              <a:gd name="connsiteY1" fmla="*/ 0 h 391202"/>
              <a:gd name="connsiteX2" fmla="*/ 1240324 w 1240324"/>
              <a:gd name="connsiteY2" fmla="*/ 391202 h 391202"/>
              <a:gd name="connsiteX3" fmla="*/ 0 w 1240324"/>
              <a:gd name="connsiteY3" fmla="*/ 391202 h 391202"/>
              <a:gd name="connsiteX4" fmla="*/ 0 w 1240324"/>
              <a:gd name="connsiteY4" fmla="*/ 0 h 391202"/>
              <a:gd name="connsiteX0" fmla="*/ 0 w 1240324"/>
              <a:gd name="connsiteY0" fmla="*/ 0 h 391202"/>
              <a:gd name="connsiteX1" fmla="*/ 1240324 w 1240324"/>
              <a:gd name="connsiteY1" fmla="*/ 81481 h 391202"/>
              <a:gd name="connsiteX2" fmla="*/ 1240324 w 1240324"/>
              <a:gd name="connsiteY2" fmla="*/ 391202 h 391202"/>
              <a:gd name="connsiteX3" fmla="*/ 0 w 1240324"/>
              <a:gd name="connsiteY3" fmla="*/ 391202 h 391202"/>
              <a:gd name="connsiteX4" fmla="*/ 0 w 1240324"/>
              <a:gd name="connsiteY4" fmla="*/ 0 h 391202"/>
              <a:gd name="connsiteX0" fmla="*/ 0 w 1249377"/>
              <a:gd name="connsiteY0" fmla="*/ 0 h 391202"/>
              <a:gd name="connsiteX1" fmla="*/ 1249377 w 1249377"/>
              <a:gd name="connsiteY1" fmla="*/ 63374 h 391202"/>
              <a:gd name="connsiteX2" fmla="*/ 1240324 w 1249377"/>
              <a:gd name="connsiteY2" fmla="*/ 391202 h 391202"/>
              <a:gd name="connsiteX3" fmla="*/ 0 w 1249377"/>
              <a:gd name="connsiteY3" fmla="*/ 391202 h 391202"/>
              <a:gd name="connsiteX4" fmla="*/ 0 w 1249377"/>
              <a:gd name="connsiteY4" fmla="*/ 0 h 391202"/>
              <a:gd name="connsiteX0" fmla="*/ 0 w 1249377"/>
              <a:gd name="connsiteY0" fmla="*/ 0 h 391202"/>
              <a:gd name="connsiteX1" fmla="*/ 1249377 w 1249377"/>
              <a:gd name="connsiteY1" fmla="*/ 63374 h 391202"/>
              <a:gd name="connsiteX2" fmla="*/ 1240324 w 1249377"/>
              <a:gd name="connsiteY2" fmla="*/ 391202 h 391202"/>
              <a:gd name="connsiteX3" fmla="*/ 18107 w 1249377"/>
              <a:gd name="connsiteY3" fmla="*/ 309720 h 391202"/>
              <a:gd name="connsiteX4" fmla="*/ 0 w 1249377"/>
              <a:gd name="connsiteY4" fmla="*/ 0 h 391202"/>
              <a:gd name="connsiteX0" fmla="*/ 0 w 1249377"/>
              <a:gd name="connsiteY0" fmla="*/ 0 h 391202"/>
              <a:gd name="connsiteX1" fmla="*/ 1249377 w 1249377"/>
              <a:gd name="connsiteY1" fmla="*/ 63374 h 391202"/>
              <a:gd name="connsiteX2" fmla="*/ 1240324 w 1249377"/>
              <a:gd name="connsiteY2" fmla="*/ 391202 h 391202"/>
              <a:gd name="connsiteX3" fmla="*/ 144855 w 1249377"/>
              <a:gd name="connsiteY3" fmla="*/ 219186 h 391202"/>
              <a:gd name="connsiteX4" fmla="*/ 0 w 1249377"/>
              <a:gd name="connsiteY4" fmla="*/ 0 h 391202"/>
              <a:gd name="connsiteX0" fmla="*/ 0 w 1249377"/>
              <a:gd name="connsiteY0" fmla="*/ 0 h 391202"/>
              <a:gd name="connsiteX1" fmla="*/ 1249377 w 1249377"/>
              <a:gd name="connsiteY1" fmla="*/ 63374 h 391202"/>
              <a:gd name="connsiteX2" fmla="*/ 1240324 w 1249377"/>
              <a:gd name="connsiteY2" fmla="*/ 391202 h 391202"/>
              <a:gd name="connsiteX3" fmla="*/ 72427 w 1249377"/>
              <a:gd name="connsiteY3" fmla="*/ 318774 h 391202"/>
              <a:gd name="connsiteX4" fmla="*/ 0 w 1249377"/>
              <a:gd name="connsiteY4" fmla="*/ 0 h 391202"/>
              <a:gd name="connsiteX0" fmla="*/ 18108 w 1176950"/>
              <a:gd name="connsiteY0" fmla="*/ 9054 h 327828"/>
              <a:gd name="connsiteX1" fmla="*/ 1176950 w 1176950"/>
              <a:gd name="connsiteY1" fmla="*/ 0 h 327828"/>
              <a:gd name="connsiteX2" fmla="*/ 1167897 w 1176950"/>
              <a:gd name="connsiteY2" fmla="*/ 327828 h 327828"/>
              <a:gd name="connsiteX3" fmla="*/ 0 w 1176950"/>
              <a:gd name="connsiteY3" fmla="*/ 255400 h 327828"/>
              <a:gd name="connsiteX4" fmla="*/ 18108 w 1176950"/>
              <a:gd name="connsiteY4" fmla="*/ 9054 h 327828"/>
              <a:gd name="connsiteX0" fmla="*/ 0 w 1204110"/>
              <a:gd name="connsiteY0" fmla="*/ 0 h 382148"/>
              <a:gd name="connsiteX1" fmla="*/ 1204110 w 1204110"/>
              <a:gd name="connsiteY1" fmla="*/ 54320 h 382148"/>
              <a:gd name="connsiteX2" fmla="*/ 1195057 w 1204110"/>
              <a:gd name="connsiteY2" fmla="*/ 382148 h 382148"/>
              <a:gd name="connsiteX3" fmla="*/ 27160 w 1204110"/>
              <a:gd name="connsiteY3" fmla="*/ 309720 h 382148"/>
              <a:gd name="connsiteX4" fmla="*/ 0 w 1204110"/>
              <a:gd name="connsiteY4" fmla="*/ 0 h 382148"/>
              <a:gd name="connsiteX0" fmla="*/ 0 w 1204110"/>
              <a:gd name="connsiteY0" fmla="*/ 0 h 318774"/>
              <a:gd name="connsiteX1" fmla="*/ 1204110 w 1204110"/>
              <a:gd name="connsiteY1" fmla="*/ 54320 h 318774"/>
              <a:gd name="connsiteX2" fmla="*/ 1186004 w 1204110"/>
              <a:gd name="connsiteY2" fmla="*/ 318774 h 318774"/>
              <a:gd name="connsiteX3" fmla="*/ 27160 w 1204110"/>
              <a:gd name="connsiteY3" fmla="*/ 309720 h 318774"/>
              <a:gd name="connsiteX4" fmla="*/ 0 w 1204110"/>
              <a:gd name="connsiteY4" fmla="*/ 0 h 318774"/>
              <a:gd name="connsiteX0" fmla="*/ 0 w 1204110"/>
              <a:gd name="connsiteY0" fmla="*/ 0 h 373095"/>
              <a:gd name="connsiteX1" fmla="*/ 1204110 w 1204110"/>
              <a:gd name="connsiteY1" fmla="*/ 54320 h 373095"/>
              <a:gd name="connsiteX2" fmla="*/ 1186004 w 1204110"/>
              <a:gd name="connsiteY2" fmla="*/ 373095 h 373095"/>
              <a:gd name="connsiteX3" fmla="*/ 27160 w 1204110"/>
              <a:gd name="connsiteY3" fmla="*/ 309720 h 373095"/>
              <a:gd name="connsiteX4" fmla="*/ 0 w 1204110"/>
              <a:gd name="connsiteY4" fmla="*/ 0 h 373095"/>
              <a:gd name="connsiteX0" fmla="*/ 0 w 1204111"/>
              <a:gd name="connsiteY0" fmla="*/ 0 h 373095"/>
              <a:gd name="connsiteX1" fmla="*/ 1204110 w 1204111"/>
              <a:gd name="connsiteY1" fmla="*/ 54320 h 373095"/>
              <a:gd name="connsiteX2" fmla="*/ 1204111 w 1204111"/>
              <a:gd name="connsiteY2" fmla="*/ 373095 h 373095"/>
              <a:gd name="connsiteX3" fmla="*/ 27160 w 1204111"/>
              <a:gd name="connsiteY3" fmla="*/ 309720 h 373095"/>
              <a:gd name="connsiteX4" fmla="*/ 0 w 1204111"/>
              <a:gd name="connsiteY4" fmla="*/ 0 h 373095"/>
              <a:gd name="connsiteX0" fmla="*/ 17458 w 1176951"/>
              <a:gd name="connsiteY0" fmla="*/ 0 h 373095"/>
              <a:gd name="connsiteX1" fmla="*/ 1176950 w 1176951"/>
              <a:gd name="connsiteY1" fmla="*/ 54320 h 373095"/>
              <a:gd name="connsiteX2" fmla="*/ 1176951 w 1176951"/>
              <a:gd name="connsiteY2" fmla="*/ 373095 h 373095"/>
              <a:gd name="connsiteX3" fmla="*/ 0 w 1176951"/>
              <a:gd name="connsiteY3" fmla="*/ 309720 h 373095"/>
              <a:gd name="connsiteX4" fmla="*/ 17458 w 1176951"/>
              <a:gd name="connsiteY4" fmla="*/ 0 h 373095"/>
              <a:gd name="connsiteX0" fmla="*/ 17458 w 1176951"/>
              <a:gd name="connsiteY0" fmla="*/ 0 h 373095"/>
              <a:gd name="connsiteX1" fmla="*/ 1176950 w 1176951"/>
              <a:gd name="connsiteY1" fmla="*/ 54320 h 373095"/>
              <a:gd name="connsiteX2" fmla="*/ 1176951 w 1176951"/>
              <a:gd name="connsiteY2" fmla="*/ 373095 h 373095"/>
              <a:gd name="connsiteX3" fmla="*/ 0 w 1176951"/>
              <a:gd name="connsiteY3" fmla="*/ 309720 h 373095"/>
              <a:gd name="connsiteX4" fmla="*/ 17458 w 1176951"/>
              <a:gd name="connsiteY4" fmla="*/ 0 h 373095"/>
              <a:gd name="connsiteX0" fmla="*/ 7543 w 1167036"/>
              <a:gd name="connsiteY0" fmla="*/ 0 h 373095"/>
              <a:gd name="connsiteX1" fmla="*/ 1167035 w 1167036"/>
              <a:gd name="connsiteY1" fmla="*/ 54320 h 373095"/>
              <a:gd name="connsiteX2" fmla="*/ 1167036 w 1167036"/>
              <a:gd name="connsiteY2" fmla="*/ 373095 h 373095"/>
              <a:gd name="connsiteX3" fmla="*/ 0 w 1167036"/>
              <a:gd name="connsiteY3" fmla="*/ 314482 h 373095"/>
              <a:gd name="connsiteX4" fmla="*/ 7543 w 1167036"/>
              <a:gd name="connsiteY4" fmla="*/ 0 h 373095"/>
              <a:gd name="connsiteX0" fmla="*/ 7543 w 1167036"/>
              <a:gd name="connsiteY0" fmla="*/ 0 h 373095"/>
              <a:gd name="connsiteX1" fmla="*/ 1167035 w 1167036"/>
              <a:gd name="connsiteY1" fmla="*/ 54320 h 373095"/>
              <a:gd name="connsiteX2" fmla="*/ 1167036 w 1167036"/>
              <a:gd name="connsiteY2" fmla="*/ 373095 h 373095"/>
              <a:gd name="connsiteX3" fmla="*/ 0 w 1167036"/>
              <a:gd name="connsiteY3" fmla="*/ 314482 h 373095"/>
              <a:gd name="connsiteX4" fmla="*/ 7543 w 1167036"/>
              <a:gd name="connsiteY4" fmla="*/ 0 h 373095"/>
              <a:gd name="connsiteX0" fmla="*/ 0 w 1159493"/>
              <a:gd name="connsiteY0" fmla="*/ 0 h 373095"/>
              <a:gd name="connsiteX1" fmla="*/ 1159492 w 1159493"/>
              <a:gd name="connsiteY1" fmla="*/ 54320 h 373095"/>
              <a:gd name="connsiteX2" fmla="*/ 1159493 w 1159493"/>
              <a:gd name="connsiteY2" fmla="*/ 373095 h 373095"/>
              <a:gd name="connsiteX3" fmla="*/ 6674 w 1159493"/>
              <a:gd name="connsiteY3" fmla="*/ 346174 h 373095"/>
              <a:gd name="connsiteX4" fmla="*/ 0 w 1159493"/>
              <a:gd name="connsiteY4" fmla="*/ 0 h 373095"/>
              <a:gd name="connsiteX0" fmla="*/ 0 w 1168971"/>
              <a:gd name="connsiteY0" fmla="*/ 0 h 352722"/>
              <a:gd name="connsiteX1" fmla="*/ 1168970 w 1168971"/>
              <a:gd name="connsiteY1" fmla="*/ 33947 h 352722"/>
              <a:gd name="connsiteX2" fmla="*/ 1168971 w 1168971"/>
              <a:gd name="connsiteY2" fmla="*/ 352722 h 352722"/>
              <a:gd name="connsiteX3" fmla="*/ 16152 w 1168971"/>
              <a:gd name="connsiteY3" fmla="*/ 325801 h 352722"/>
              <a:gd name="connsiteX4" fmla="*/ 0 w 1168971"/>
              <a:gd name="connsiteY4" fmla="*/ 0 h 3527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971" h="352722">
                <a:moveTo>
                  <a:pt x="0" y="0"/>
                </a:moveTo>
                <a:lnTo>
                  <a:pt x="1168970" y="33947"/>
                </a:lnTo>
                <a:cubicBezTo>
                  <a:pt x="1134266" y="135443"/>
                  <a:pt x="1168971" y="246464"/>
                  <a:pt x="1168971" y="352722"/>
                </a:cubicBezTo>
                <a:cubicBezTo>
                  <a:pt x="779959" y="333184"/>
                  <a:pt x="405164" y="345339"/>
                  <a:pt x="16152" y="325801"/>
                </a:cubicBezTo>
                <a:cubicBezTo>
                  <a:pt x="21971" y="222561"/>
                  <a:pt x="48715" y="165152"/>
                  <a:pt x="0" y="0"/>
                </a:cubicBezTo>
                <a:close/>
              </a:path>
            </a:pathLst>
          </a:cu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92"/>
            <a:endParaRPr lang="en-US" sz="1350">
              <a:solidFill>
                <a:srgbClr val="FFFFFF"/>
              </a:solidFill>
            </a:endParaRPr>
          </a:p>
        </p:txBody>
      </p:sp>
      <p:sp>
        <p:nvSpPr>
          <p:cNvPr id="482" name="Rectangle 107"/>
          <p:cNvSpPr/>
          <p:nvPr/>
        </p:nvSpPr>
        <p:spPr>
          <a:xfrm>
            <a:off x="2022934" y="2116083"/>
            <a:ext cx="257043" cy="119956"/>
          </a:xfrm>
          <a:custGeom>
            <a:avLst/>
            <a:gdLst>
              <a:gd name="connsiteX0" fmla="*/ 0 w 2555242"/>
              <a:gd name="connsiteY0" fmla="*/ 0 h 1088777"/>
              <a:gd name="connsiteX1" fmla="*/ 2555242 w 2555242"/>
              <a:gd name="connsiteY1" fmla="*/ 0 h 1088777"/>
              <a:gd name="connsiteX2" fmla="*/ 2555242 w 2555242"/>
              <a:gd name="connsiteY2" fmla="*/ 1088777 h 1088777"/>
              <a:gd name="connsiteX3" fmla="*/ 0 w 2555242"/>
              <a:gd name="connsiteY3" fmla="*/ 1088777 h 1088777"/>
              <a:gd name="connsiteX4" fmla="*/ 0 w 2555242"/>
              <a:gd name="connsiteY4" fmla="*/ 0 h 1088777"/>
              <a:gd name="connsiteX0" fmla="*/ 0 w 2555242"/>
              <a:gd name="connsiteY0" fmla="*/ 0 h 1142117"/>
              <a:gd name="connsiteX1" fmla="*/ 2555242 w 2555242"/>
              <a:gd name="connsiteY1" fmla="*/ 0 h 1142117"/>
              <a:gd name="connsiteX2" fmla="*/ 2555242 w 2555242"/>
              <a:gd name="connsiteY2" fmla="*/ 1142117 h 1142117"/>
              <a:gd name="connsiteX3" fmla="*/ 0 w 2555242"/>
              <a:gd name="connsiteY3" fmla="*/ 1088777 h 1142117"/>
              <a:gd name="connsiteX4" fmla="*/ 0 w 2555242"/>
              <a:gd name="connsiteY4" fmla="*/ 0 h 1142117"/>
              <a:gd name="connsiteX0" fmla="*/ 0 w 2555242"/>
              <a:gd name="connsiteY0" fmla="*/ 0 h 1142117"/>
              <a:gd name="connsiteX1" fmla="*/ 2555242 w 2555242"/>
              <a:gd name="connsiteY1" fmla="*/ 213360 h 1142117"/>
              <a:gd name="connsiteX2" fmla="*/ 2555242 w 2555242"/>
              <a:gd name="connsiteY2" fmla="*/ 1142117 h 1142117"/>
              <a:gd name="connsiteX3" fmla="*/ 0 w 2555242"/>
              <a:gd name="connsiteY3" fmla="*/ 1088777 h 1142117"/>
              <a:gd name="connsiteX4" fmla="*/ 0 w 2555242"/>
              <a:gd name="connsiteY4" fmla="*/ 0 h 1142117"/>
              <a:gd name="connsiteX0" fmla="*/ 0 w 2570482"/>
              <a:gd name="connsiteY0" fmla="*/ 0 h 1142117"/>
              <a:gd name="connsiteX1" fmla="*/ 2570482 w 2570482"/>
              <a:gd name="connsiteY1" fmla="*/ 76200 h 1142117"/>
              <a:gd name="connsiteX2" fmla="*/ 2555242 w 2570482"/>
              <a:gd name="connsiteY2" fmla="*/ 1142117 h 1142117"/>
              <a:gd name="connsiteX3" fmla="*/ 0 w 2570482"/>
              <a:gd name="connsiteY3" fmla="*/ 1088777 h 1142117"/>
              <a:gd name="connsiteX4" fmla="*/ 0 w 2570482"/>
              <a:gd name="connsiteY4" fmla="*/ 0 h 1142117"/>
              <a:gd name="connsiteX0" fmla="*/ 0 w 2570482"/>
              <a:gd name="connsiteY0" fmla="*/ 0 h 1142117"/>
              <a:gd name="connsiteX1" fmla="*/ 2570482 w 2570482"/>
              <a:gd name="connsiteY1" fmla="*/ 76200 h 1142117"/>
              <a:gd name="connsiteX2" fmla="*/ 2555242 w 2570482"/>
              <a:gd name="connsiteY2" fmla="*/ 1142117 h 1142117"/>
              <a:gd name="connsiteX3" fmla="*/ 160020 w 2570482"/>
              <a:gd name="connsiteY3" fmla="*/ 867797 h 1142117"/>
              <a:gd name="connsiteX4" fmla="*/ 0 w 2570482"/>
              <a:gd name="connsiteY4" fmla="*/ 0 h 1142117"/>
              <a:gd name="connsiteX0" fmla="*/ 38100 w 2608582"/>
              <a:gd name="connsiteY0" fmla="*/ 0 h 1142117"/>
              <a:gd name="connsiteX1" fmla="*/ 2608582 w 2608582"/>
              <a:gd name="connsiteY1" fmla="*/ 76200 h 1142117"/>
              <a:gd name="connsiteX2" fmla="*/ 2593342 w 2608582"/>
              <a:gd name="connsiteY2" fmla="*/ 1142117 h 1142117"/>
              <a:gd name="connsiteX3" fmla="*/ 0 w 2608582"/>
              <a:gd name="connsiteY3" fmla="*/ 1027817 h 1142117"/>
              <a:gd name="connsiteX4" fmla="*/ 38100 w 2608582"/>
              <a:gd name="connsiteY4" fmla="*/ 0 h 1142117"/>
              <a:gd name="connsiteX0" fmla="*/ 22860 w 2608582"/>
              <a:gd name="connsiteY0" fmla="*/ 0 h 1149737"/>
              <a:gd name="connsiteX1" fmla="*/ 2608582 w 2608582"/>
              <a:gd name="connsiteY1" fmla="*/ 83820 h 1149737"/>
              <a:gd name="connsiteX2" fmla="*/ 2593342 w 2608582"/>
              <a:gd name="connsiteY2" fmla="*/ 1149737 h 1149737"/>
              <a:gd name="connsiteX3" fmla="*/ 0 w 2608582"/>
              <a:gd name="connsiteY3" fmla="*/ 1035437 h 1149737"/>
              <a:gd name="connsiteX4" fmla="*/ 22860 w 2608582"/>
              <a:gd name="connsiteY4" fmla="*/ 0 h 1149737"/>
              <a:gd name="connsiteX0" fmla="*/ 22860 w 2593342"/>
              <a:gd name="connsiteY0" fmla="*/ 0 h 1149737"/>
              <a:gd name="connsiteX1" fmla="*/ 2498516 w 2593342"/>
              <a:gd name="connsiteY1" fmla="*/ 18728 h 1149737"/>
              <a:gd name="connsiteX2" fmla="*/ 2593342 w 2593342"/>
              <a:gd name="connsiteY2" fmla="*/ 1149737 h 1149737"/>
              <a:gd name="connsiteX3" fmla="*/ 0 w 2593342"/>
              <a:gd name="connsiteY3" fmla="*/ 1035437 h 1149737"/>
              <a:gd name="connsiteX4" fmla="*/ 22860 w 2593342"/>
              <a:gd name="connsiteY4" fmla="*/ 0 h 1149737"/>
              <a:gd name="connsiteX0" fmla="*/ 5927 w 2593342"/>
              <a:gd name="connsiteY0" fmla="*/ 59382 h 1131009"/>
              <a:gd name="connsiteX1" fmla="*/ 2498516 w 2593342"/>
              <a:gd name="connsiteY1" fmla="*/ 0 h 1131009"/>
              <a:gd name="connsiteX2" fmla="*/ 2593342 w 2593342"/>
              <a:gd name="connsiteY2" fmla="*/ 1131009 h 1131009"/>
              <a:gd name="connsiteX3" fmla="*/ 0 w 2593342"/>
              <a:gd name="connsiteY3" fmla="*/ 1016709 h 1131009"/>
              <a:gd name="connsiteX4" fmla="*/ 5927 w 2593342"/>
              <a:gd name="connsiteY4" fmla="*/ 59382 h 113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3342" h="1131009">
                <a:moveTo>
                  <a:pt x="5927" y="59382"/>
                </a:moveTo>
                <a:lnTo>
                  <a:pt x="2498516" y="0"/>
                </a:lnTo>
                <a:lnTo>
                  <a:pt x="2593342" y="1131009"/>
                </a:lnTo>
                <a:lnTo>
                  <a:pt x="0" y="1016709"/>
                </a:lnTo>
                <a:cubicBezTo>
                  <a:pt x="1976" y="697600"/>
                  <a:pt x="3951" y="378491"/>
                  <a:pt x="5927" y="59382"/>
                </a:cubicBezTo>
                <a:close/>
              </a:path>
            </a:pathLst>
          </a:cu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92"/>
            <a:endParaRPr lang="en-US" sz="1350">
              <a:solidFill>
                <a:srgbClr val="FFFFFF"/>
              </a:solidFill>
            </a:endParaRPr>
          </a:p>
        </p:txBody>
      </p:sp>
      <p:sp>
        <p:nvSpPr>
          <p:cNvPr id="483" name="Freeform 482"/>
          <p:cNvSpPr/>
          <p:nvPr/>
        </p:nvSpPr>
        <p:spPr>
          <a:xfrm>
            <a:off x="1706777" y="2097335"/>
            <a:ext cx="99312" cy="6659"/>
          </a:xfrm>
          <a:custGeom>
            <a:avLst/>
            <a:gdLst>
              <a:gd name="connsiteX0" fmla="*/ 0 w 220980"/>
              <a:gd name="connsiteY0" fmla="*/ 8315 h 9207"/>
              <a:gd name="connsiteX1" fmla="*/ 76200 w 220980"/>
              <a:gd name="connsiteY1" fmla="*/ 8315 h 9207"/>
              <a:gd name="connsiteX2" fmla="*/ 220980 w 220980"/>
              <a:gd name="connsiteY2" fmla="*/ 8315 h 9207"/>
              <a:gd name="connsiteX0" fmla="*/ 445 w 52255"/>
              <a:gd name="connsiteY0" fmla="*/ 8313 h 13486"/>
              <a:gd name="connsiteX1" fmla="*/ 3893 w 52255"/>
              <a:gd name="connsiteY1" fmla="*/ 8313 h 13486"/>
              <a:gd name="connsiteX2" fmla="*/ 52255 w 52255"/>
              <a:gd name="connsiteY2" fmla="*/ 13486 h 13486"/>
              <a:gd name="connsiteX0" fmla="*/ 0 w 51810"/>
              <a:gd name="connsiteY0" fmla="*/ 9977 h 15150"/>
              <a:gd name="connsiteX1" fmla="*/ 20905 w 51810"/>
              <a:gd name="connsiteY1" fmla="*/ 4804 h 15150"/>
              <a:gd name="connsiteX2" fmla="*/ 51810 w 51810"/>
              <a:gd name="connsiteY2" fmla="*/ 15150 h 15150"/>
              <a:gd name="connsiteX0" fmla="*/ 0 w 59784"/>
              <a:gd name="connsiteY0" fmla="*/ 42652 h 42652"/>
              <a:gd name="connsiteX1" fmla="*/ 28879 w 59784"/>
              <a:gd name="connsiteY1" fmla="*/ 1271 h 42652"/>
              <a:gd name="connsiteX2" fmla="*/ 59784 w 59784"/>
              <a:gd name="connsiteY2" fmla="*/ 11617 h 42652"/>
              <a:gd name="connsiteX0" fmla="*/ 0 w 59784"/>
              <a:gd name="connsiteY0" fmla="*/ 31225 h 47218"/>
              <a:gd name="connsiteX1" fmla="*/ 31034 w 59784"/>
              <a:gd name="connsiteY1" fmla="*/ 46741 h 47218"/>
              <a:gd name="connsiteX2" fmla="*/ 59784 w 59784"/>
              <a:gd name="connsiteY2" fmla="*/ 190 h 47218"/>
              <a:gd name="connsiteX0" fmla="*/ 0 w 117327"/>
              <a:gd name="connsiteY0" fmla="*/ 7479 h 95411"/>
              <a:gd name="connsiteX1" fmla="*/ 31034 w 117327"/>
              <a:gd name="connsiteY1" fmla="*/ 22995 h 95411"/>
              <a:gd name="connsiteX2" fmla="*/ 117327 w 117327"/>
              <a:gd name="connsiteY2" fmla="*/ 95412 h 95411"/>
              <a:gd name="connsiteX0" fmla="*/ 0 w 117327"/>
              <a:gd name="connsiteY0" fmla="*/ 1851 h 123553"/>
              <a:gd name="connsiteX1" fmla="*/ 63038 w 117327"/>
              <a:gd name="connsiteY1" fmla="*/ 120817 h 123553"/>
              <a:gd name="connsiteX2" fmla="*/ 117327 w 117327"/>
              <a:gd name="connsiteY2" fmla="*/ 89784 h 123553"/>
              <a:gd name="connsiteX0" fmla="*/ 0 w 117327"/>
              <a:gd name="connsiteY0" fmla="*/ 1748 h 121046"/>
              <a:gd name="connsiteX1" fmla="*/ 63038 w 117327"/>
              <a:gd name="connsiteY1" fmla="*/ 120714 h 121046"/>
              <a:gd name="connsiteX2" fmla="*/ 117327 w 117327"/>
              <a:gd name="connsiteY2" fmla="*/ 40542 h 121046"/>
              <a:gd name="connsiteX0" fmla="*/ 0 w 116788"/>
              <a:gd name="connsiteY0" fmla="*/ 2097 h 92639"/>
              <a:gd name="connsiteX1" fmla="*/ 62499 w 116788"/>
              <a:gd name="connsiteY1" fmla="*/ 92615 h 92639"/>
              <a:gd name="connsiteX2" fmla="*/ 116788 w 116788"/>
              <a:gd name="connsiteY2" fmla="*/ 12443 h 92639"/>
              <a:gd name="connsiteX0" fmla="*/ 0 w 116788"/>
              <a:gd name="connsiteY0" fmla="*/ 4354 h 32893"/>
              <a:gd name="connsiteX1" fmla="*/ 62607 w 116788"/>
              <a:gd name="connsiteY1" fmla="*/ 32802 h 32893"/>
              <a:gd name="connsiteX2" fmla="*/ 116788 w 116788"/>
              <a:gd name="connsiteY2" fmla="*/ 14700 h 32893"/>
              <a:gd name="connsiteX0" fmla="*/ 0 w 116788"/>
              <a:gd name="connsiteY0" fmla="*/ 5606 h 21319"/>
              <a:gd name="connsiteX1" fmla="*/ 60991 w 116788"/>
              <a:gd name="connsiteY1" fmla="*/ 21123 h 21319"/>
              <a:gd name="connsiteX2" fmla="*/ 116788 w 116788"/>
              <a:gd name="connsiteY2" fmla="*/ 15952 h 21319"/>
              <a:gd name="connsiteX0" fmla="*/ 0 w 116357"/>
              <a:gd name="connsiteY0" fmla="*/ 6623 h 63521"/>
              <a:gd name="connsiteX1" fmla="*/ 60991 w 116357"/>
              <a:gd name="connsiteY1" fmla="*/ 22140 h 63521"/>
              <a:gd name="connsiteX2" fmla="*/ 116357 w 116357"/>
              <a:gd name="connsiteY2" fmla="*/ 63522 h 63521"/>
              <a:gd name="connsiteX0" fmla="*/ 0 w 116357"/>
              <a:gd name="connsiteY0" fmla="*/ 6623 h 63522"/>
              <a:gd name="connsiteX1" fmla="*/ 60991 w 116357"/>
              <a:gd name="connsiteY1" fmla="*/ 22140 h 63522"/>
              <a:gd name="connsiteX2" fmla="*/ 116357 w 116357"/>
              <a:gd name="connsiteY2" fmla="*/ 63522 h 63522"/>
              <a:gd name="connsiteX0" fmla="*/ 0 w 116357"/>
              <a:gd name="connsiteY0" fmla="*/ 4518 h 61417"/>
              <a:gd name="connsiteX1" fmla="*/ 60021 w 116357"/>
              <a:gd name="connsiteY1" fmla="*/ 38139 h 61417"/>
              <a:gd name="connsiteX2" fmla="*/ 116357 w 116357"/>
              <a:gd name="connsiteY2" fmla="*/ 61417 h 61417"/>
            </a:gdLst>
            <a:ahLst/>
            <a:cxnLst>
              <a:cxn ang="0">
                <a:pos x="connsiteX0" y="connsiteY0"/>
              </a:cxn>
              <a:cxn ang="0">
                <a:pos x="connsiteX1" y="connsiteY1"/>
              </a:cxn>
              <a:cxn ang="0">
                <a:pos x="connsiteX2" y="connsiteY2"/>
              </a:cxn>
            </a:cxnLst>
            <a:rect l="l" t="t" r="r" b="b"/>
            <a:pathLst>
              <a:path w="116357" h="61417">
                <a:moveTo>
                  <a:pt x="0" y="4518"/>
                </a:moveTo>
                <a:cubicBezTo>
                  <a:pt x="3805" y="-13747"/>
                  <a:pt x="40628" y="28656"/>
                  <a:pt x="60021" y="38139"/>
                </a:cubicBezTo>
                <a:cubicBezTo>
                  <a:pt x="79414" y="47622"/>
                  <a:pt x="105624" y="21760"/>
                  <a:pt x="116357" y="61417"/>
                </a:cubicBezTo>
              </a:path>
            </a:pathLst>
          </a:cu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92"/>
            <a:endParaRPr lang="en-US" sz="1350">
              <a:solidFill>
                <a:srgbClr val="FFFFFF"/>
              </a:solidFill>
            </a:endParaRPr>
          </a:p>
        </p:txBody>
      </p:sp>
      <p:sp>
        <p:nvSpPr>
          <p:cNvPr id="484" name="Freeform 483"/>
          <p:cNvSpPr/>
          <p:nvPr/>
        </p:nvSpPr>
        <p:spPr>
          <a:xfrm flipH="1" flipV="1">
            <a:off x="1844863" y="2146032"/>
            <a:ext cx="100392" cy="4144"/>
          </a:xfrm>
          <a:custGeom>
            <a:avLst/>
            <a:gdLst>
              <a:gd name="connsiteX0" fmla="*/ 0 w 220980"/>
              <a:gd name="connsiteY0" fmla="*/ 8315 h 9207"/>
              <a:gd name="connsiteX1" fmla="*/ 76200 w 220980"/>
              <a:gd name="connsiteY1" fmla="*/ 8315 h 9207"/>
              <a:gd name="connsiteX2" fmla="*/ 220980 w 220980"/>
              <a:gd name="connsiteY2" fmla="*/ 8315 h 9207"/>
              <a:gd name="connsiteX0" fmla="*/ 445 w 52255"/>
              <a:gd name="connsiteY0" fmla="*/ 8313 h 13486"/>
              <a:gd name="connsiteX1" fmla="*/ 3893 w 52255"/>
              <a:gd name="connsiteY1" fmla="*/ 8313 h 13486"/>
              <a:gd name="connsiteX2" fmla="*/ 52255 w 52255"/>
              <a:gd name="connsiteY2" fmla="*/ 13486 h 13486"/>
              <a:gd name="connsiteX0" fmla="*/ 0 w 51810"/>
              <a:gd name="connsiteY0" fmla="*/ 9977 h 15150"/>
              <a:gd name="connsiteX1" fmla="*/ 20905 w 51810"/>
              <a:gd name="connsiteY1" fmla="*/ 4804 h 15150"/>
              <a:gd name="connsiteX2" fmla="*/ 51810 w 51810"/>
              <a:gd name="connsiteY2" fmla="*/ 15150 h 15150"/>
              <a:gd name="connsiteX0" fmla="*/ 0 w 59784"/>
              <a:gd name="connsiteY0" fmla="*/ 42652 h 42652"/>
              <a:gd name="connsiteX1" fmla="*/ 28879 w 59784"/>
              <a:gd name="connsiteY1" fmla="*/ 1271 h 42652"/>
              <a:gd name="connsiteX2" fmla="*/ 59784 w 59784"/>
              <a:gd name="connsiteY2" fmla="*/ 11617 h 42652"/>
              <a:gd name="connsiteX0" fmla="*/ 0 w 59784"/>
              <a:gd name="connsiteY0" fmla="*/ 31225 h 47218"/>
              <a:gd name="connsiteX1" fmla="*/ 31034 w 59784"/>
              <a:gd name="connsiteY1" fmla="*/ 46741 h 47218"/>
              <a:gd name="connsiteX2" fmla="*/ 59784 w 59784"/>
              <a:gd name="connsiteY2" fmla="*/ 190 h 47218"/>
              <a:gd name="connsiteX0" fmla="*/ 0 w 117327"/>
              <a:gd name="connsiteY0" fmla="*/ 7479 h 95411"/>
              <a:gd name="connsiteX1" fmla="*/ 31034 w 117327"/>
              <a:gd name="connsiteY1" fmla="*/ 22995 h 95411"/>
              <a:gd name="connsiteX2" fmla="*/ 117327 w 117327"/>
              <a:gd name="connsiteY2" fmla="*/ 95412 h 95411"/>
              <a:gd name="connsiteX0" fmla="*/ 0 w 117327"/>
              <a:gd name="connsiteY0" fmla="*/ 1851 h 123553"/>
              <a:gd name="connsiteX1" fmla="*/ 63038 w 117327"/>
              <a:gd name="connsiteY1" fmla="*/ 120817 h 123553"/>
              <a:gd name="connsiteX2" fmla="*/ 117327 w 117327"/>
              <a:gd name="connsiteY2" fmla="*/ 89784 h 123553"/>
              <a:gd name="connsiteX0" fmla="*/ 0 w 117327"/>
              <a:gd name="connsiteY0" fmla="*/ 1748 h 121046"/>
              <a:gd name="connsiteX1" fmla="*/ 63038 w 117327"/>
              <a:gd name="connsiteY1" fmla="*/ 120714 h 121046"/>
              <a:gd name="connsiteX2" fmla="*/ 117327 w 117327"/>
              <a:gd name="connsiteY2" fmla="*/ 40542 h 121046"/>
              <a:gd name="connsiteX0" fmla="*/ 0 w 116788"/>
              <a:gd name="connsiteY0" fmla="*/ 2097 h 92639"/>
              <a:gd name="connsiteX1" fmla="*/ 62499 w 116788"/>
              <a:gd name="connsiteY1" fmla="*/ 92615 h 92639"/>
              <a:gd name="connsiteX2" fmla="*/ 116788 w 116788"/>
              <a:gd name="connsiteY2" fmla="*/ 12443 h 92639"/>
              <a:gd name="connsiteX0" fmla="*/ 0 w 116788"/>
              <a:gd name="connsiteY0" fmla="*/ 4354 h 32893"/>
              <a:gd name="connsiteX1" fmla="*/ 62607 w 116788"/>
              <a:gd name="connsiteY1" fmla="*/ 32802 h 32893"/>
              <a:gd name="connsiteX2" fmla="*/ 116788 w 116788"/>
              <a:gd name="connsiteY2" fmla="*/ 14700 h 32893"/>
              <a:gd name="connsiteX0" fmla="*/ 0 w 116788"/>
              <a:gd name="connsiteY0" fmla="*/ 5606 h 21319"/>
              <a:gd name="connsiteX1" fmla="*/ 60991 w 116788"/>
              <a:gd name="connsiteY1" fmla="*/ 21123 h 21319"/>
              <a:gd name="connsiteX2" fmla="*/ 116788 w 116788"/>
              <a:gd name="connsiteY2" fmla="*/ 15952 h 21319"/>
              <a:gd name="connsiteX0" fmla="*/ 0 w 116357"/>
              <a:gd name="connsiteY0" fmla="*/ 6623 h 63521"/>
              <a:gd name="connsiteX1" fmla="*/ 60991 w 116357"/>
              <a:gd name="connsiteY1" fmla="*/ 22140 h 63521"/>
              <a:gd name="connsiteX2" fmla="*/ 116357 w 116357"/>
              <a:gd name="connsiteY2" fmla="*/ 63522 h 63521"/>
              <a:gd name="connsiteX0" fmla="*/ 0 w 116357"/>
              <a:gd name="connsiteY0" fmla="*/ 6623 h 63522"/>
              <a:gd name="connsiteX1" fmla="*/ 60991 w 116357"/>
              <a:gd name="connsiteY1" fmla="*/ 22140 h 63522"/>
              <a:gd name="connsiteX2" fmla="*/ 116357 w 116357"/>
              <a:gd name="connsiteY2" fmla="*/ 63522 h 63522"/>
              <a:gd name="connsiteX0" fmla="*/ 0 w 116357"/>
              <a:gd name="connsiteY0" fmla="*/ 4518 h 61417"/>
              <a:gd name="connsiteX1" fmla="*/ 60021 w 116357"/>
              <a:gd name="connsiteY1" fmla="*/ 38139 h 61417"/>
              <a:gd name="connsiteX2" fmla="*/ 116357 w 116357"/>
              <a:gd name="connsiteY2" fmla="*/ 61417 h 61417"/>
            </a:gdLst>
            <a:ahLst/>
            <a:cxnLst>
              <a:cxn ang="0">
                <a:pos x="connsiteX0" y="connsiteY0"/>
              </a:cxn>
              <a:cxn ang="0">
                <a:pos x="connsiteX1" y="connsiteY1"/>
              </a:cxn>
              <a:cxn ang="0">
                <a:pos x="connsiteX2" y="connsiteY2"/>
              </a:cxn>
            </a:cxnLst>
            <a:rect l="l" t="t" r="r" b="b"/>
            <a:pathLst>
              <a:path w="116357" h="61417">
                <a:moveTo>
                  <a:pt x="0" y="4518"/>
                </a:moveTo>
                <a:cubicBezTo>
                  <a:pt x="3805" y="-13747"/>
                  <a:pt x="40628" y="28656"/>
                  <a:pt x="60021" y="38139"/>
                </a:cubicBezTo>
                <a:cubicBezTo>
                  <a:pt x="79414" y="47622"/>
                  <a:pt x="105624" y="21760"/>
                  <a:pt x="116357" y="61417"/>
                </a:cubicBezTo>
              </a:path>
            </a:pathLst>
          </a:cu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92"/>
            <a:endParaRPr lang="en-US" sz="1350">
              <a:solidFill>
                <a:srgbClr val="FFFFFF"/>
              </a:solidFill>
            </a:endParaRPr>
          </a:p>
        </p:txBody>
      </p:sp>
      <p:sp>
        <p:nvSpPr>
          <p:cNvPr id="485" name="Freeform 484"/>
          <p:cNvSpPr/>
          <p:nvPr/>
        </p:nvSpPr>
        <p:spPr>
          <a:xfrm flipH="1" flipV="1">
            <a:off x="1710786" y="2125062"/>
            <a:ext cx="95687" cy="4120"/>
          </a:xfrm>
          <a:custGeom>
            <a:avLst/>
            <a:gdLst>
              <a:gd name="connsiteX0" fmla="*/ 0 w 220980"/>
              <a:gd name="connsiteY0" fmla="*/ 8315 h 9207"/>
              <a:gd name="connsiteX1" fmla="*/ 76200 w 220980"/>
              <a:gd name="connsiteY1" fmla="*/ 8315 h 9207"/>
              <a:gd name="connsiteX2" fmla="*/ 220980 w 220980"/>
              <a:gd name="connsiteY2" fmla="*/ 8315 h 9207"/>
              <a:gd name="connsiteX0" fmla="*/ 445 w 52255"/>
              <a:gd name="connsiteY0" fmla="*/ 8313 h 13486"/>
              <a:gd name="connsiteX1" fmla="*/ 3893 w 52255"/>
              <a:gd name="connsiteY1" fmla="*/ 8313 h 13486"/>
              <a:gd name="connsiteX2" fmla="*/ 52255 w 52255"/>
              <a:gd name="connsiteY2" fmla="*/ 13486 h 13486"/>
              <a:gd name="connsiteX0" fmla="*/ 0 w 51810"/>
              <a:gd name="connsiteY0" fmla="*/ 9977 h 15150"/>
              <a:gd name="connsiteX1" fmla="*/ 20905 w 51810"/>
              <a:gd name="connsiteY1" fmla="*/ 4804 h 15150"/>
              <a:gd name="connsiteX2" fmla="*/ 51810 w 51810"/>
              <a:gd name="connsiteY2" fmla="*/ 15150 h 15150"/>
              <a:gd name="connsiteX0" fmla="*/ 0 w 59784"/>
              <a:gd name="connsiteY0" fmla="*/ 42652 h 42652"/>
              <a:gd name="connsiteX1" fmla="*/ 28879 w 59784"/>
              <a:gd name="connsiteY1" fmla="*/ 1271 h 42652"/>
              <a:gd name="connsiteX2" fmla="*/ 59784 w 59784"/>
              <a:gd name="connsiteY2" fmla="*/ 11617 h 42652"/>
              <a:gd name="connsiteX0" fmla="*/ 0 w 59784"/>
              <a:gd name="connsiteY0" fmla="*/ 31225 h 47218"/>
              <a:gd name="connsiteX1" fmla="*/ 31034 w 59784"/>
              <a:gd name="connsiteY1" fmla="*/ 46741 h 47218"/>
              <a:gd name="connsiteX2" fmla="*/ 59784 w 59784"/>
              <a:gd name="connsiteY2" fmla="*/ 190 h 47218"/>
              <a:gd name="connsiteX0" fmla="*/ 0 w 117327"/>
              <a:gd name="connsiteY0" fmla="*/ 7479 h 95411"/>
              <a:gd name="connsiteX1" fmla="*/ 31034 w 117327"/>
              <a:gd name="connsiteY1" fmla="*/ 22995 h 95411"/>
              <a:gd name="connsiteX2" fmla="*/ 117327 w 117327"/>
              <a:gd name="connsiteY2" fmla="*/ 95412 h 95411"/>
              <a:gd name="connsiteX0" fmla="*/ 0 w 117327"/>
              <a:gd name="connsiteY0" fmla="*/ 1851 h 123553"/>
              <a:gd name="connsiteX1" fmla="*/ 63038 w 117327"/>
              <a:gd name="connsiteY1" fmla="*/ 120817 h 123553"/>
              <a:gd name="connsiteX2" fmla="*/ 117327 w 117327"/>
              <a:gd name="connsiteY2" fmla="*/ 89784 h 123553"/>
              <a:gd name="connsiteX0" fmla="*/ 0 w 117327"/>
              <a:gd name="connsiteY0" fmla="*/ 1748 h 121046"/>
              <a:gd name="connsiteX1" fmla="*/ 63038 w 117327"/>
              <a:gd name="connsiteY1" fmla="*/ 120714 h 121046"/>
              <a:gd name="connsiteX2" fmla="*/ 117327 w 117327"/>
              <a:gd name="connsiteY2" fmla="*/ 40542 h 121046"/>
              <a:gd name="connsiteX0" fmla="*/ 0 w 116788"/>
              <a:gd name="connsiteY0" fmla="*/ 2097 h 92639"/>
              <a:gd name="connsiteX1" fmla="*/ 62499 w 116788"/>
              <a:gd name="connsiteY1" fmla="*/ 92615 h 92639"/>
              <a:gd name="connsiteX2" fmla="*/ 116788 w 116788"/>
              <a:gd name="connsiteY2" fmla="*/ 12443 h 92639"/>
              <a:gd name="connsiteX0" fmla="*/ 0 w 116788"/>
              <a:gd name="connsiteY0" fmla="*/ 4354 h 32893"/>
              <a:gd name="connsiteX1" fmla="*/ 62607 w 116788"/>
              <a:gd name="connsiteY1" fmla="*/ 32802 h 32893"/>
              <a:gd name="connsiteX2" fmla="*/ 116788 w 116788"/>
              <a:gd name="connsiteY2" fmla="*/ 14700 h 32893"/>
              <a:gd name="connsiteX0" fmla="*/ 0 w 116788"/>
              <a:gd name="connsiteY0" fmla="*/ 5606 h 21319"/>
              <a:gd name="connsiteX1" fmla="*/ 60991 w 116788"/>
              <a:gd name="connsiteY1" fmla="*/ 21123 h 21319"/>
              <a:gd name="connsiteX2" fmla="*/ 116788 w 116788"/>
              <a:gd name="connsiteY2" fmla="*/ 15952 h 21319"/>
              <a:gd name="connsiteX0" fmla="*/ 0 w 116357"/>
              <a:gd name="connsiteY0" fmla="*/ 6623 h 63521"/>
              <a:gd name="connsiteX1" fmla="*/ 60991 w 116357"/>
              <a:gd name="connsiteY1" fmla="*/ 22140 h 63521"/>
              <a:gd name="connsiteX2" fmla="*/ 116357 w 116357"/>
              <a:gd name="connsiteY2" fmla="*/ 63522 h 63521"/>
              <a:gd name="connsiteX0" fmla="*/ 0 w 116357"/>
              <a:gd name="connsiteY0" fmla="*/ 6623 h 63522"/>
              <a:gd name="connsiteX1" fmla="*/ 60991 w 116357"/>
              <a:gd name="connsiteY1" fmla="*/ 22140 h 63522"/>
              <a:gd name="connsiteX2" fmla="*/ 116357 w 116357"/>
              <a:gd name="connsiteY2" fmla="*/ 63522 h 63522"/>
              <a:gd name="connsiteX0" fmla="*/ 0 w 116357"/>
              <a:gd name="connsiteY0" fmla="*/ 4518 h 61417"/>
              <a:gd name="connsiteX1" fmla="*/ 60021 w 116357"/>
              <a:gd name="connsiteY1" fmla="*/ 38139 h 61417"/>
              <a:gd name="connsiteX2" fmla="*/ 116357 w 116357"/>
              <a:gd name="connsiteY2" fmla="*/ 61417 h 61417"/>
            </a:gdLst>
            <a:ahLst/>
            <a:cxnLst>
              <a:cxn ang="0">
                <a:pos x="connsiteX0" y="connsiteY0"/>
              </a:cxn>
              <a:cxn ang="0">
                <a:pos x="connsiteX1" y="connsiteY1"/>
              </a:cxn>
              <a:cxn ang="0">
                <a:pos x="connsiteX2" y="connsiteY2"/>
              </a:cxn>
            </a:cxnLst>
            <a:rect l="l" t="t" r="r" b="b"/>
            <a:pathLst>
              <a:path w="116357" h="61417">
                <a:moveTo>
                  <a:pt x="0" y="4518"/>
                </a:moveTo>
                <a:cubicBezTo>
                  <a:pt x="3805" y="-13747"/>
                  <a:pt x="40628" y="28656"/>
                  <a:pt x="60021" y="38139"/>
                </a:cubicBezTo>
                <a:cubicBezTo>
                  <a:pt x="79414" y="47622"/>
                  <a:pt x="105624" y="21760"/>
                  <a:pt x="116357" y="61417"/>
                </a:cubicBezTo>
              </a:path>
            </a:pathLst>
          </a:cu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92"/>
            <a:endParaRPr lang="en-US" sz="1350">
              <a:solidFill>
                <a:srgbClr val="FFFFFF"/>
              </a:solidFill>
            </a:endParaRPr>
          </a:p>
        </p:txBody>
      </p:sp>
      <p:sp>
        <p:nvSpPr>
          <p:cNvPr id="486" name="Freeform 485"/>
          <p:cNvSpPr/>
          <p:nvPr/>
        </p:nvSpPr>
        <p:spPr>
          <a:xfrm>
            <a:off x="1851778" y="2181249"/>
            <a:ext cx="94136" cy="5158"/>
          </a:xfrm>
          <a:custGeom>
            <a:avLst/>
            <a:gdLst>
              <a:gd name="connsiteX0" fmla="*/ 0 w 220980"/>
              <a:gd name="connsiteY0" fmla="*/ 8315 h 9207"/>
              <a:gd name="connsiteX1" fmla="*/ 76200 w 220980"/>
              <a:gd name="connsiteY1" fmla="*/ 8315 h 9207"/>
              <a:gd name="connsiteX2" fmla="*/ 220980 w 220980"/>
              <a:gd name="connsiteY2" fmla="*/ 8315 h 9207"/>
              <a:gd name="connsiteX0" fmla="*/ 445 w 52255"/>
              <a:gd name="connsiteY0" fmla="*/ 8313 h 13486"/>
              <a:gd name="connsiteX1" fmla="*/ 3893 w 52255"/>
              <a:gd name="connsiteY1" fmla="*/ 8313 h 13486"/>
              <a:gd name="connsiteX2" fmla="*/ 52255 w 52255"/>
              <a:gd name="connsiteY2" fmla="*/ 13486 h 13486"/>
              <a:gd name="connsiteX0" fmla="*/ 0 w 51810"/>
              <a:gd name="connsiteY0" fmla="*/ 9977 h 15150"/>
              <a:gd name="connsiteX1" fmla="*/ 20905 w 51810"/>
              <a:gd name="connsiteY1" fmla="*/ 4804 h 15150"/>
              <a:gd name="connsiteX2" fmla="*/ 51810 w 51810"/>
              <a:gd name="connsiteY2" fmla="*/ 15150 h 15150"/>
              <a:gd name="connsiteX0" fmla="*/ 0 w 59784"/>
              <a:gd name="connsiteY0" fmla="*/ 42652 h 42652"/>
              <a:gd name="connsiteX1" fmla="*/ 28879 w 59784"/>
              <a:gd name="connsiteY1" fmla="*/ 1271 h 42652"/>
              <a:gd name="connsiteX2" fmla="*/ 59784 w 59784"/>
              <a:gd name="connsiteY2" fmla="*/ 11617 h 42652"/>
              <a:gd name="connsiteX0" fmla="*/ 0 w 59784"/>
              <a:gd name="connsiteY0" fmla="*/ 31225 h 47218"/>
              <a:gd name="connsiteX1" fmla="*/ 31034 w 59784"/>
              <a:gd name="connsiteY1" fmla="*/ 46741 h 47218"/>
              <a:gd name="connsiteX2" fmla="*/ 59784 w 59784"/>
              <a:gd name="connsiteY2" fmla="*/ 190 h 47218"/>
              <a:gd name="connsiteX0" fmla="*/ 0 w 117327"/>
              <a:gd name="connsiteY0" fmla="*/ 7479 h 95411"/>
              <a:gd name="connsiteX1" fmla="*/ 31034 w 117327"/>
              <a:gd name="connsiteY1" fmla="*/ 22995 h 95411"/>
              <a:gd name="connsiteX2" fmla="*/ 117327 w 117327"/>
              <a:gd name="connsiteY2" fmla="*/ 95412 h 95411"/>
              <a:gd name="connsiteX0" fmla="*/ 0 w 117327"/>
              <a:gd name="connsiteY0" fmla="*/ 1851 h 123553"/>
              <a:gd name="connsiteX1" fmla="*/ 63038 w 117327"/>
              <a:gd name="connsiteY1" fmla="*/ 120817 h 123553"/>
              <a:gd name="connsiteX2" fmla="*/ 117327 w 117327"/>
              <a:gd name="connsiteY2" fmla="*/ 89784 h 123553"/>
              <a:gd name="connsiteX0" fmla="*/ 0 w 117327"/>
              <a:gd name="connsiteY0" fmla="*/ 1748 h 121046"/>
              <a:gd name="connsiteX1" fmla="*/ 63038 w 117327"/>
              <a:gd name="connsiteY1" fmla="*/ 120714 h 121046"/>
              <a:gd name="connsiteX2" fmla="*/ 117327 w 117327"/>
              <a:gd name="connsiteY2" fmla="*/ 40542 h 121046"/>
              <a:gd name="connsiteX0" fmla="*/ 0 w 116788"/>
              <a:gd name="connsiteY0" fmla="*/ 2097 h 92639"/>
              <a:gd name="connsiteX1" fmla="*/ 62499 w 116788"/>
              <a:gd name="connsiteY1" fmla="*/ 92615 h 92639"/>
              <a:gd name="connsiteX2" fmla="*/ 116788 w 116788"/>
              <a:gd name="connsiteY2" fmla="*/ 12443 h 92639"/>
              <a:gd name="connsiteX0" fmla="*/ 0 w 116788"/>
              <a:gd name="connsiteY0" fmla="*/ 4354 h 32893"/>
              <a:gd name="connsiteX1" fmla="*/ 62607 w 116788"/>
              <a:gd name="connsiteY1" fmla="*/ 32802 h 32893"/>
              <a:gd name="connsiteX2" fmla="*/ 116788 w 116788"/>
              <a:gd name="connsiteY2" fmla="*/ 14700 h 32893"/>
              <a:gd name="connsiteX0" fmla="*/ 0 w 116788"/>
              <a:gd name="connsiteY0" fmla="*/ 5606 h 21319"/>
              <a:gd name="connsiteX1" fmla="*/ 60991 w 116788"/>
              <a:gd name="connsiteY1" fmla="*/ 21123 h 21319"/>
              <a:gd name="connsiteX2" fmla="*/ 116788 w 116788"/>
              <a:gd name="connsiteY2" fmla="*/ 15952 h 21319"/>
              <a:gd name="connsiteX0" fmla="*/ 0 w 116357"/>
              <a:gd name="connsiteY0" fmla="*/ 6623 h 63521"/>
              <a:gd name="connsiteX1" fmla="*/ 60991 w 116357"/>
              <a:gd name="connsiteY1" fmla="*/ 22140 h 63521"/>
              <a:gd name="connsiteX2" fmla="*/ 116357 w 116357"/>
              <a:gd name="connsiteY2" fmla="*/ 63522 h 63521"/>
              <a:gd name="connsiteX0" fmla="*/ 0 w 116357"/>
              <a:gd name="connsiteY0" fmla="*/ 6623 h 63522"/>
              <a:gd name="connsiteX1" fmla="*/ 60991 w 116357"/>
              <a:gd name="connsiteY1" fmla="*/ 22140 h 63522"/>
              <a:gd name="connsiteX2" fmla="*/ 116357 w 116357"/>
              <a:gd name="connsiteY2" fmla="*/ 63522 h 63522"/>
              <a:gd name="connsiteX0" fmla="*/ 0 w 116357"/>
              <a:gd name="connsiteY0" fmla="*/ 4518 h 61417"/>
              <a:gd name="connsiteX1" fmla="*/ 60021 w 116357"/>
              <a:gd name="connsiteY1" fmla="*/ 38139 h 61417"/>
              <a:gd name="connsiteX2" fmla="*/ 116357 w 116357"/>
              <a:gd name="connsiteY2" fmla="*/ 61417 h 61417"/>
            </a:gdLst>
            <a:ahLst/>
            <a:cxnLst>
              <a:cxn ang="0">
                <a:pos x="connsiteX0" y="connsiteY0"/>
              </a:cxn>
              <a:cxn ang="0">
                <a:pos x="connsiteX1" y="connsiteY1"/>
              </a:cxn>
              <a:cxn ang="0">
                <a:pos x="connsiteX2" y="connsiteY2"/>
              </a:cxn>
            </a:cxnLst>
            <a:rect l="l" t="t" r="r" b="b"/>
            <a:pathLst>
              <a:path w="116357" h="61417">
                <a:moveTo>
                  <a:pt x="0" y="4518"/>
                </a:moveTo>
                <a:cubicBezTo>
                  <a:pt x="3805" y="-13747"/>
                  <a:pt x="40628" y="28656"/>
                  <a:pt x="60021" y="38139"/>
                </a:cubicBezTo>
                <a:cubicBezTo>
                  <a:pt x="79414" y="47622"/>
                  <a:pt x="105624" y="21760"/>
                  <a:pt x="116357" y="61417"/>
                </a:cubicBezTo>
              </a:path>
            </a:pathLst>
          </a:cu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92"/>
            <a:endParaRPr lang="en-US" sz="1350">
              <a:solidFill>
                <a:srgbClr val="FFFFFF"/>
              </a:solidFill>
            </a:endParaRPr>
          </a:p>
        </p:txBody>
      </p:sp>
      <p:sp>
        <p:nvSpPr>
          <p:cNvPr id="487" name="Freeform 486"/>
          <p:cNvSpPr/>
          <p:nvPr/>
        </p:nvSpPr>
        <p:spPr>
          <a:xfrm flipH="1">
            <a:off x="1845521" y="2111046"/>
            <a:ext cx="106647" cy="4120"/>
          </a:xfrm>
          <a:custGeom>
            <a:avLst/>
            <a:gdLst>
              <a:gd name="connsiteX0" fmla="*/ 0 w 220980"/>
              <a:gd name="connsiteY0" fmla="*/ 8315 h 9207"/>
              <a:gd name="connsiteX1" fmla="*/ 76200 w 220980"/>
              <a:gd name="connsiteY1" fmla="*/ 8315 h 9207"/>
              <a:gd name="connsiteX2" fmla="*/ 220980 w 220980"/>
              <a:gd name="connsiteY2" fmla="*/ 8315 h 9207"/>
              <a:gd name="connsiteX0" fmla="*/ 445 w 52255"/>
              <a:gd name="connsiteY0" fmla="*/ 8313 h 13486"/>
              <a:gd name="connsiteX1" fmla="*/ 3893 w 52255"/>
              <a:gd name="connsiteY1" fmla="*/ 8313 h 13486"/>
              <a:gd name="connsiteX2" fmla="*/ 52255 w 52255"/>
              <a:gd name="connsiteY2" fmla="*/ 13486 h 13486"/>
              <a:gd name="connsiteX0" fmla="*/ 0 w 51810"/>
              <a:gd name="connsiteY0" fmla="*/ 9977 h 15150"/>
              <a:gd name="connsiteX1" fmla="*/ 20905 w 51810"/>
              <a:gd name="connsiteY1" fmla="*/ 4804 h 15150"/>
              <a:gd name="connsiteX2" fmla="*/ 51810 w 51810"/>
              <a:gd name="connsiteY2" fmla="*/ 15150 h 15150"/>
              <a:gd name="connsiteX0" fmla="*/ 0 w 59784"/>
              <a:gd name="connsiteY0" fmla="*/ 42652 h 42652"/>
              <a:gd name="connsiteX1" fmla="*/ 28879 w 59784"/>
              <a:gd name="connsiteY1" fmla="*/ 1271 h 42652"/>
              <a:gd name="connsiteX2" fmla="*/ 59784 w 59784"/>
              <a:gd name="connsiteY2" fmla="*/ 11617 h 42652"/>
              <a:gd name="connsiteX0" fmla="*/ 0 w 59784"/>
              <a:gd name="connsiteY0" fmla="*/ 31225 h 47218"/>
              <a:gd name="connsiteX1" fmla="*/ 31034 w 59784"/>
              <a:gd name="connsiteY1" fmla="*/ 46741 h 47218"/>
              <a:gd name="connsiteX2" fmla="*/ 59784 w 59784"/>
              <a:gd name="connsiteY2" fmla="*/ 190 h 47218"/>
              <a:gd name="connsiteX0" fmla="*/ 0 w 117327"/>
              <a:gd name="connsiteY0" fmla="*/ 7479 h 95411"/>
              <a:gd name="connsiteX1" fmla="*/ 31034 w 117327"/>
              <a:gd name="connsiteY1" fmla="*/ 22995 h 95411"/>
              <a:gd name="connsiteX2" fmla="*/ 117327 w 117327"/>
              <a:gd name="connsiteY2" fmla="*/ 95412 h 95411"/>
              <a:gd name="connsiteX0" fmla="*/ 0 w 117327"/>
              <a:gd name="connsiteY0" fmla="*/ 1851 h 123553"/>
              <a:gd name="connsiteX1" fmla="*/ 63038 w 117327"/>
              <a:gd name="connsiteY1" fmla="*/ 120817 h 123553"/>
              <a:gd name="connsiteX2" fmla="*/ 117327 w 117327"/>
              <a:gd name="connsiteY2" fmla="*/ 89784 h 123553"/>
              <a:gd name="connsiteX0" fmla="*/ 0 w 117327"/>
              <a:gd name="connsiteY0" fmla="*/ 1748 h 121046"/>
              <a:gd name="connsiteX1" fmla="*/ 63038 w 117327"/>
              <a:gd name="connsiteY1" fmla="*/ 120714 h 121046"/>
              <a:gd name="connsiteX2" fmla="*/ 117327 w 117327"/>
              <a:gd name="connsiteY2" fmla="*/ 40542 h 121046"/>
              <a:gd name="connsiteX0" fmla="*/ 0 w 116788"/>
              <a:gd name="connsiteY0" fmla="*/ 2097 h 92639"/>
              <a:gd name="connsiteX1" fmla="*/ 62499 w 116788"/>
              <a:gd name="connsiteY1" fmla="*/ 92615 h 92639"/>
              <a:gd name="connsiteX2" fmla="*/ 116788 w 116788"/>
              <a:gd name="connsiteY2" fmla="*/ 12443 h 92639"/>
              <a:gd name="connsiteX0" fmla="*/ 0 w 116788"/>
              <a:gd name="connsiteY0" fmla="*/ 4354 h 32893"/>
              <a:gd name="connsiteX1" fmla="*/ 62607 w 116788"/>
              <a:gd name="connsiteY1" fmla="*/ 32802 h 32893"/>
              <a:gd name="connsiteX2" fmla="*/ 116788 w 116788"/>
              <a:gd name="connsiteY2" fmla="*/ 14700 h 32893"/>
              <a:gd name="connsiteX0" fmla="*/ 0 w 116788"/>
              <a:gd name="connsiteY0" fmla="*/ 5606 h 21319"/>
              <a:gd name="connsiteX1" fmla="*/ 60991 w 116788"/>
              <a:gd name="connsiteY1" fmla="*/ 21123 h 21319"/>
              <a:gd name="connsiteX2" fmla="*/ 116788 w 116788"/>
              <a:gd name="connsiteY2" fmla="*/ 15952 h 21319"/>
              <a:gd name="connsiteX0" fmla="*/ 0 w 116357"/>
              <a:gd name="connsiteY0" fmla="*/ 6623 h 63521"/>
              <a:gd name="connsiteX1" fmla="*/ 60991 w 116357"/>
              <a:gd name="connsiteY1" fmla="*/ 22140 h 63521"/>
              <a:gd name="connsiteX2" fmla="*/ 116357 w 116357"/>
              <a:gd name="connsiteY2" fmla="*/ 63522 h 63521"/>
              <a:gd name="connsiteX0" fmla="*/ 0 w 116357"/>
              <a:gd name="connsiteY0" fmla="*/ 6623 h 63522"/>
              <a:gd name="connsiteX1" fmla="*/ 60991 w 116357"/>
              <a:gd name="connsiteY1" fmla="*/ 22140 h 63522"/>
              <a:gd name="connsiteX2" fmla="*/ 116357 w 116357"/>
              <a:gd name="connsiteY2" fmla="*/ 63522 h 63522"/>
              <a:gd name="connsiteX0" fmla="*/ 0 w 116357"/>
              <a:gd name="connsiteY0" fmla="*/ 4518 h 61417"/>
              <a:gd name="connsiteX1" fmla="*/ 60021 w 116357"/>
              <a:gd name="connsiteY1" fmla="*/ 38139 h 61417"/>
              <a:gd name="connsiteX2" fmla="*/ 116357 w 116357"/>
              <a:gd name="connsiteY2" fmla="*/ 61417 h 61417"/>
              <a:gd name="connsiteX0" fmla="*/ 0 w 116249"/>
              <a:gd name="connsiteY0" fmla="*/ 51507 h 51506"/>
              <a:gd name="connsiteX1" fmla="*/ 59913 w 116249"/>
              <a:gd name="connsiteY1" fmla="*/ 4954 h 51506"/>
              <a:gd name="connsiteX2" fmla="*/ 116249 w 116249"/>
              <a:gd name="connsiteY2" fmla="*/ 28232 h 51506"/>
            </a:gdLst>
            <a:ahLst/>
            <a:cxnLst>
              <a:cxn ang="0">
                <a:pos x="connsiteX0" y="connsiteY0"/>
              </a:cxn>
              <a:cxn ang="0">
                <a:pos x="connsiteX1" y="connsiteY1"/>
              </a:cxn>
              <a:cxn ang="0">
                <a:pos x="connsiteX2" y="connsiteY2"/>
              </a:cxn>
            </a:cxnLst>
            <a:rect l="l" t="t" r="r" b="b"/>
            <a:pathLst>
              <a:path w="116249" h="51506">
                <a:moveTo>
                  <a:pt x="0" y="51507"/>
                </a:moveTo>
                <a:cubicBezTo>
                  <a:pt x="3805" y="33242"/>
                  <a:pt x="40538" y="8833"/>
                  <a:pt x="59913" y="4954"/>
                </a:cubicBezTo>
                <a:cubicBezTo>
                  <a:pt x="79288" y="1075"/>
                  <a:pt x="105516" y="-11425"/>
                  <a:pt x="116249" y="28232"/>
                </a:cubicBezTo>
              </a:path>
            </a:pathLst>
          </a:cu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92"/>
            <a:endParaRPr lang="en-US" sz="1350">
              <a:solidFill>
                <a:srgbClr val="FFFFFF"/>
              </a:solidFill>
            </a:endParaRPr>
          </a:p>
        </p:txBody>
      </p:sp>
      <p:sp>
        <p:nvSpPr>
          <p:cNvPr id="488" name="Freeform 487"/>
          <p:cNvSpPr/>
          <p:nvPr/>
        </p:nvSpPr>
        <p:spPr>
          <a:xfrm>
            <a:off x="1718024" y="2164761"/>
            <a:ext cx="89135" cy="5158"/>
          </a:xfrm>
          <a:custGeom>
            <a:avLst/>
            <a:gdLst>
              <a:gd name="connsiteX0" fmla="*/ 0 w 220980"/>
              <a:gd name="connsiteY0" fmla="*/ 8315 h 9207"/>
              <a:gd name="connsiteX1" fmla="*/ 76200 w 220980"/>
              <a:gd name="connsiteY1" fmla="*/ 8315 h 9207"/>
              <a:gd name="connsiteX2" fmla="*/ 220980 w 220980"/>
              <a:gd name="connsiteY2" fmla="*/ 8315 h 9207"/>
              <a:gd name="connsiteX0" fmla="*/ 445 w 52255"/>
              <a:gd name="connsiteY0" fmla="*/ 8313 h 13486"/>
              <a:gd name="connsiteX1" fmla="*/ 3893 w 52255"/>
              <a:gd name="connsiteY1" fmla="*/ 8313 h 13486"/>
              <a:gd name="connsiteX2" fmla="*/ 52255 w 52255"/>
              <a:gd name="connsiteY2" fmla="*/ 13486 h 13486"/>
              <a:gd name="connsiteX0" fmla="*/ 0 w 51810"/>
              <a:gd name="connsiteY0" fmla="*/ 9977 h 15150"/>
              <a:gd name="connsiteX1" fmla="*/ 20905 w 51810"/>
              <a:gd name="connsiteY1" fmla="*/ 4804 h 15150"/>
              <a:gd name="connsiteX2" fmla="*/ 51810 w 51810"/>
              <a:gd name="connsiteY2" fmla="*/ 15150 h 15150"/>
              <a:gd name="connsiteX0" fmla="*/ 0 w 59784"/>
              <a:gd name="connsiteY0" fmla="*/ 42652 h 42652"/>
              <a:gd name="connsiteX1" fmla="*/ 28879 w 59784"/>
              <a:gd name="connsiteY1" fmla="*/ 1271 h 42652"/>
              <a:gd name="connsiteX2" fmla="*/ 59784 w 59784"/>
              <a:gd name="connsiteY2" fmla="*/ 11617 h 42652"/>
              <a:gd name="connsiteX0" fmla="*/ 0 w 59784"/>
              <a:gd name="connsiteY0" fmla="*/ 31225 h 47218"/>
              <a:gd name="connsiteX1" fmla="*/ 31034 w 59784"/>
              <a:gd name="connsiteY1" fmla="*/ 46741 h 47218"/>
              <a:gd name="connsiteX2" fmla="*/ 59784 w 59784"/>
              <a:gd name="connsiteY2" fmla="*/ 190 h 47218"/>
              <a:gd name="connsiteX0" fmla="*/ 0 w 117327"/>
              <a:gd name="connsiteY0" fmla="*/ 7479 h 95411"/>
              <a:gd name="connsiteX1" fmla="*/ 31034 w 117327"/>
              <a:gd name="connsiteY1" fmla="*/ 22995 h 95411"/>
              <a:gd name="connsiteX2" fmla="*/ 117327 w 117327"/>
              <a:gd name="connsiteY2" fmla="*/ 95412 h 95411"/>
              <a:gd name="connsiteX0" fmla="*/ 0 w 117327"/>
              <a:gd name="connsiteY0" fmla="*/ 1851 h 123553"/>
              <a:gd name="connsiteX1" fmla="*/ 63038 w 117327"/>
              <a:gd name="connsiteY1" fmla="*/ 120817 h 123553"/>
              <a:gd name="connsiteX2" fmla="*/ 117327 w 117327"/>
              <a:gd name="connsiteY2" fmla="*/ 89784 h 123553"/>
              <a:gd name="connsiteX0" fmla="*/ 0 w 117327"/>
              <a:gd name="connsiteY0" fmla="*/ 1748 h 121046"/>
              <a:gd name="connsiteX1" fmla="*/ 63038 w 117327"/>
              <a:gd name="connsiteY1" fmla="*/ 120714 h 121046"/>
              <a:gd name="connsiteX2" fmla="*/ 117327 w 117327"/>
              <a:gd name="connsiteY2" fmla="*/ 40542 h 121046"/>
              <a:gd name="connsiteX0" fmla="*/ 0 w 116788"/>
              <a:gd name="connsiteY0" fmla="*/ 2097 h 92639"/>
              <a:gd name="connsiteX1" fmla="*/ 62499 w 116788"/>
              <a:gd name="connsiteY1" fmla="*/ 92615 h 92639"/>
              <a:gd name="connsiteX2" fmla="*/ 116788 w 116788"/>
              <a:gd name="connsiteY2" fmla="*/ 12443 h 92639"/>
              <a:gd name="connsiteX0" fmla="*/ 0 w 116788"/>
              <a:gd name="connsiteY0" fmla="*/ 4354 h 32893"/>
              <a:gd name="connsiteX1" fmla="*/ 62607 w 116788"/>
              <a:gd name="connsiteY1" fmla="*/ 32802 h 32893"/>
              <a:gd name="connsiteX2" fmla="*/ 116788 w 116788"/>
              <a:gd name="connsiteY2" fmla="*/ 14700 h 32893"/>
              <a:gd name="connsiteX0" fmla="*/ 0 w 116788"/>
              <a:gd name="connsiteY0" fmla="*/ 5606 h 21319"/>
              <a:gd name="connsiteX1" fmla="*/ 60991 w 116788"/>
              <a:gd name="connsiteY1" fmla="*/ 21123 h 21319"/>
              <a:gd name="connsiteX2" fmla="*/ 116788 w 116788"/>
              <a:gd name="connsiteY2" fmla="*/ 15952 h 21319"/>
              <a:gd name="connsiteX0" fmla="*/ 0 w 116357"/>
              <a:gd name="connsiteY0" fmla="*/ 6623 h 63521"/>
              <a:gd name="connsiteX1" fmla="*/ 60991 w 116357"/>
              <a:gd name="connsiteY1" fmla="*/ 22140 h 63521"/>
              <a:gd name="connsiteX2" fmla="*/ 116357 w 116357"/>
              <a:gd name="connsiteY2" fmla="*/ 63522 h 63521"/>
              <a:gd name="connsiteX0" fmla="*/ 0 w 116357"/>
              <a:gd name="connsiteY0" fmla="*/ 6623 h 63522"/>
              <a:gd name="connsiteX1" fmla="*/ 60991 w 116357"/>
              <a:gd name="connsiteY1" fmla="*/ 22140 h 63522"/>
              <a:gd name="connsiteX2" fmla="*/ 116357 w 116357"/>
              <a:gd name="connsiteY2" fmla="*/ 63522 h 63522"/>
              <a:gd name="connsiteX0" fmla="*/ 0 w 116357"/>
              <a:gd name="connsiteY0" fmla="*/ 4518 h 61417"/>
              <a:gd name="connsiteX1" fmla="*/ 60021 w 116357"/>
              <a:gd name="connsiteY1" fmla="*/ 38139 h 61417"/>
              <a:gd name="connsiteX2" fmla="*/ 116357 w 116357"/>
              <a:gd name="connsiteY2" fmla="*/ 61417 h 61417"/>
            </a:gdLst>
            <a:ahLst/>
            <a:cxnLst>
              <a:cxn ang="0">
                <a:pos x="connsiteX0" y="connsiteY0"/>
              </a:cxn>
              <a:cxn ang="0">
                <a:pos x="connsiteX1" y="connsiteY1"/>
              </a:cxn>
              <a:cxn ang="0">
                <a:pos x="connsiteX2" y="connsiteY2"/>
              </a:cxn>
            </a:cxnLst>
            <a:rect l="l" t="t" r="r" b="b"/>
            <a:pathLst>
              <a:path w="116357" h="61417">
                <a:moveTo>
                  <a:pt x="0" y="4518"/>
                </a:moveTo>
                <a:cubicBezTo>
                  <a:pt x="3805" y="-13747"/>
                  <a:pt x="40628" y="28656"/>
                  <a:pt x="60021" y="38139"/>
                </a:cubicBezTo>
                <a:cubicBezTo>
                  <a:pt x="79414" y="47622"/>
                  <a:pt x="105624" y="21760"/>
                  <a:pt x="116357" y="61417"/>
                </a:cubicBezTo>
              </a:path>
            </a:pathLst>
          </a:cu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92"/>
            <a:endParaRPr lang="en-US" sz="1350">
              <a:solidFill>
                <a:srgbClr val="FFFFFF"/>
              </a:solidFill>
            </a:endParaRPr>
          </a:p>
        </p:txBody>
      </p:sp>
      <p:sp>
        <p:nvSpPr>
          <p:cNvPr id="489" name="Freeform 488"/>
          <p:cNvSpPr/>
          <p:nvPr/>
        </p:nvSpPr>
        <p:spPr>
          <a:xfrm>
            <a:off x="1851778" y="2211300"/>
            <a:ext cx="94136" cy="5158"/>
          </a:xfrm>
          <a:custGeom>
            <a:avLst/>
            <a:gdLst>
              <a:gd name="connsiteX0" fmla="*/ 0 w 220980"/>
              <a:gd name="connsiteY0" fmla="*/ 8315 h 9207"/>
              <a:gd name="connsiteX1" fmla="*/ 76200 w 220980"/>
              <a:gd name="connsiteY1" fmla="*/ 8315 h 9207"/>
              <a:gd name="connsiteX2" fmla="*/ 220980 w 220980"/>
              <a:gd name="connsiteY2" fmla="*/ 8315 h 9207"/>
              <a:gd name="connsiteX0" fmla="*/ 445 w 52255"/>
              <a:gd name="connsiteY0" fmla="*/ 8313 h 13486"/>
              <a:gd name="connsiteX1" fmla="*/ 3893 w 52255"/>
              <a:gd name="connsiteY1" fmla="*/ 8313 h 13486"/>
              <a:gd name="connsiteX2" fmla="*/ 52255 w 52255"/>
              <a:gd name="connsiteY2" fmla="*/ 13486 h 13486"/>
              <a:gd name="connsiteX0" fmla="*/ 0 w 51810"/>
              <a:gd name="connsiteY0" fmla="*/ 9977 h 15150"/>
              <a:gd name="connsiteX1" fmla="*/ 20905 w 51810"/>
              <a:gd name="connsiteY1" fmla="*/ 4804 h 15150"/>
              <a:gd name="connsiteX2" fmla="*/ 51810 w 51810"/>
              <a:gd name="connsiteY2" fmla="*/ 15150 h 15150"/>
              <a:gd name="connsiteX0" fmla="*/ 0 w 59784"/>
              <a:gd name="connsiteY0" fmla="*/ 42652 h 42652"/>
              <a:gd name="connsiteX1" fmla="*/ 28879 w 59784"/>
              <a:gd name="connsiteY1" fmla="*/ 1271 h 42652"/>
              <a:gd name="connsiteX2" fmla="*/ 59784 w 59784"/>
              <a:gd name="connsiteY2" fmla="*/ 11617 h 42652"/>
              <a:gd name="connsiteX0" fmla="*/ 0 w 59784"/>
              <a:gd name="connsiteY0" fmla="*/ 31225 h 47218"/>
              <a:gd name="connsiteX1" fmla="*/ 31034 w 59784"/>
              <a:gd name="connsiteY1" fmla="*/ 46741 h 47218"/>
              <a:gd name="connsiteX2" fmla="*/ 59784 w 59784"/>
              <a:gd name="connsiteY2" fmla="*/ 190 h 47218"/>
              <a:gd name="connsiteX0" fmla="*/ 0 w 117327"/>
              <a:gd name="connsiteY0" fmla="*/ 7479 h 95411"/>
              <a:gd name="connsiteX1" fmla="*/ 31034 w 117327"/>
              <a:gd name="connsiteY1" fmla="*/ 22995 h 95411"/>
              <a:gd name="connsiteX2" fmla="*/ 117327 w 117327"/>
              <a:gd name="connsiteY2" fmla="*/ 95412 h 95411"/>
              <a:gd name="connsiteX0" fmla="*/ 0 w 117327"/>
              <a:gd name="connsiteY0" fmla="*/ 1851 h 123553"/>
              <a:gd name="connsiteX1" fmla="*/ 63038 w 117327"/>
              <a:gd name="connsiteY1" fmla="*/ 120817 h 123553"/>
              <a:gd name="connsiteX2" fmla="*/ 117327 w 117327"/>
              <a:gd name="connsiteY2" fmla="*/ 89784 h 123553"/>
              <a:gd name="connsiteX0" fmla="*/ 0 w 117327"/>
              <a:gd name="connsiteY0" fmla="*/ 1748 h 121046"/>
              <a:gd name="connsiteX1" fmla="*/ 63038 w 117327"/>
              <a:gd name="connsiteY1" fmla="*/ 120714 h 121046"/>
              <a:gd name="connsiteX2" fmla="*/ 117327 w 117327"/>
              <a:gd name="connsiteY2" fmla="*/ 40542 h 121046"/>
              <a:gd name="connsiteX0" fmla="*/ 0 w 116788"/>
              <a:gd name="connsiteY0" fmla="*/ 2097 h 92639"/>
              <a:gd name="connsiteX1" fmla="*/ 62499 w 116788"/>
              <a:gd name="connsiteY1" fmla="*/ 92615 h 92639"/>
              <a:gd name="connsiteX2" fmla="*/ 116788 w 116788"/>
              <a:gd name="connsiteY2" fmla="*/ 12443 h 92639"/>
              <a:gd name="connsiteX0" fmla="*/ 0 w 116788"/>
              <a:gd name="connsiteY0" fmla="*/ 4354 h 32893"/>
              <a:gd name="connsiteX1" fmla="*/ 62607 w 116788"/>
              <a:gd name="connsiteY1" fmla="*/ 32802 h 32893"/>
              <a:gd name="connsiteX2" fmla="*/ 116788 w 116788"/>
              <a:gd name="connsiteY2" fmla="*/ 14700 h 32893"/>
              <a:gd name="connsiteX0" fmla="*/ 0 w 116788"/>
              <a:gd name="connsiteY0" fmla="*/ 5606 h 21319"/>
              <a:gd name="connsiteX1" fmla="*/ 60991 w 116788"/>
              <a:gd name="connsiteY1" fmla="*/ 21123 h 21319"/>
              <a:gd name="connsiteX2" fmla="*/ 116788 w 116788"/>
              <a:gd name="connsiteY2" fmla="*/ 15952 h 21319"/>
              <a:gd name="connsiteX0" fmla="*/ 0 w 116357"/>
              <a:gd name="connsiteY0" fmla="*/ 6623 h 63521"/>
              <a:gd name="connsiteX1" fmla="*/ 60991 w 116357"/>
              <a:gd name="connsiteY1" fmla="*/ 22140 h 63521"/>
              <a:gd name="connsiteX2" fmla="*/ 116357 w 116357"/>
              <a:gd name="connsiteY2" fmla="*/ 63522 h 63521"/>
              <a:gd name="connsiteX0" fmla="*/ 0 w 116357"/>
              <a:gd name="connsiteY0" fmla="*/ 6623 h 63522"/>
              <a:gd name="connsiteX1" fmla="*/ 60991 w 116357"/>
              <a:gd name="connsiteY1" fmla="*/ 22140 h 63522"/>
              <a:gd name="connsiteX2" fmla="*/ 116357 w 116357"/>
              <a:gd name="connsiteY2" fmla="*/ 63522 h 63522"/>
              <a:gd name="connsiteX0" fmla="*/ 0 w 116357"/>
              <a:gd name="connsiteY0" fmla="*/ 4518 h 61417"/>
              <a:gd name="connsiteX1" fmla="*/ 60021 w 116357"/>
              <a:gd name="connsiteY1" fmla="*/ 38139 h 61417"/>
              <a:gd name="connsiteX2" fmla="*/ 116357 w 116357"/>
              <a:gd name="connsiteY2" fmla="*/ 61417 h 61417"/>
            </a:gdLst>
            <a:ahLst/>
            <a:cxnLst>
              <a:cxn ang="0">
                <a:pos x="connsiteX0" y="connsiteY0"/>
              </a:cxn>
              <a:cxn ang="0">
                <a:pos x="connsiteX1" y="connsiteY1"/>
              </a:cxn>
              <a:cxn ang="0">
                <a:pos x="connsiteX2" y="connsiteY2"/>
              </a:cxn>
            </a:cxnLst>
            <a:rect l="l" t="t" r="r" b="b"/>
            <a:pathLst>
              <a:path w="116357" h="61417">
                <a:moveTo>
                  <a:pt x="0" y="4518"/>
                </a:moveTo>
                <a:cubicBezTo>
                  <a:pt x="3805" y="-13747"/>
                  <a:pt x="40628" y="28656"/>
                  <a:pt x="60021" y="38139"/>
                </a:cubicBezTo>
                <a:cubicBezTo>
                  <a:pt x="79414" y="47622"/>
                  <a:pt x="105624" y="21760"/>
                  <a:pt x="116357" y="61417"/>
                </a:cubicBezTo>
              </a:path>
            </a:pathLst>
          </a:cu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92"/>
            <a:endParaRPr lang="en-US" sz="1350">
              <a:solidFill>
                <a:srgbClr val="FFFFFF"/>
              </a:solidFill>
            </a:endParaRPr>
          </a:p>
        </p:txBody>
      </p:sp>
      <p:sp>
        <p:nvSpPr>
          <p:cNvPr id="490" name="Freeform 489"/>
          <p:cNvSpPr/>
          <p:nvPr/>
        </p:nvSpPr>
        <p:spPr>
          <a:xfrm>
            <a:off x="1718024" y="2206336"/>
            <a:ext cx="89135" cy="6050"/>
          </a:xfrm>
          <a:custGeom>
            <a:avLst/>
            <a:gdLst>
              <a:gd name="connsiteX0" fmla="*/ 0 w 220980"/>
              <a:gd name="connsiteY0" fmla="*/ 8315 h 9207"/>
              <a:gd name="connsiteX1" fmla="*/ 76200 w 220980"/>
              <a:gd name="connsiteY1" fmla="*/ 8315 h 9207"/>
              <a:gd name="connsiteX2" fmla="*/ 220980 w 220980"/>
              <a:gd name="connsiteY2" fmla="*/ 8315 h 9207"/>
              <a:gd name="connsiteX0" fmla="*/ 445 w 52255"/>
              <a:gd name="connsiteY0" fmla="*/ 8313 h 13486"/>
              <a:gd name="connsiteX1" fmla="*/ 3893 w 52255"/>
              <a:gd name="connsiteY1" fmla="*/ 8313 h 13486"/>
              <a:gd name="connsiteX2" fmla="*/ 52255 w 52255"/>
              <a:gd name="connsiteY2" fmla="*/ 13486 h 13486"/>
              <a:gd name="connsiteX0" fmla="*/ 0 w 51810"/>
              <a:gd name="connsiteY0" fmla="*/ 9977 h 15150"/>
              <a:gd name="connsiteX1" fmla="*/ 20905 w 51810"/>
              <a:gd name="connsiteY1" fmla="*/ 4804 h 15150"/>
              <a:gd name="connsiteX2" fmla="*/ 51810 w 51810"/>
              <a:gd name="connsiteY2" fmla="*/ 15150 h 15150"/>
              <a:gd name="connsiteX0" fmla="*/ 0 w 59784"/>
              <a:gd name="connsiteY0" fmla="*/ 42652 h 42652"/>
              <a:gd name="connsiteX1" fmla="*/ 28879 w 59784"/>
              <a:gd name="connsiteY1" fmla="*/ 1271 h 42652"/>
              <a:gd name="connsiteX2" fmla="*/ 59784 w 59784"/>
              <a:gd name="connsiteY2" fmla="*/ 11617 h 42652"/>
              <a:gd name="connsiteX0" fmla="*/ 0 w 59784"/>
              <a:gd name="connsiteY0" fmla="*/ 31225 h 47218"/>
              <a:gd name="connsiteX1" fmla="*/ 31034 w 59784"/>
              <a:gd name="connsiteY1" fmla="*/ 46741 h 47218"/>
              <a:gd name="connsiteX2" fmla="*/ 59784 w 59784"/>
              <a:gd name="connsiteY2" fmla="*/ 190 h 47218"/>
              <a:gd name="connsiteX0" fmla="*/ 0 w 117327"/>
              <a:gd name="connsiteY0" fmla="*/ 7479 h 95411"/>
              <a:gd name="connsiteX1" fmla="*/ 31034 w 117327"/>
              <a:gd name="connsiteY1" fmla="*/ 22995 h 95411"/>
              <a:gd name="connsiteX2" fmla="*/ 117327 w 117327"/>
              <a:gd name="connsiteY2" fmla="*/ 95412 h 95411"/>
              <a:gd name="connsiteX0" fmla="*/ 0 w 117327"/>
              <a:gd name="connsiteY0" fmla="*/ 1851 h 123553"/>
              <a:gd name="connsiteX1" fmla="*/ 63038 w 117327"/>
              <a:gd name="connsiteY1" fmla="*/ 120817 h 123553"/>
              <a:gd name="connsiteX2" fmla="*/ 117327 w 117327"/>
              <a:gd name="connsiteY2" fmla="*/ 89784 h 123553"/>
              <a:gd name="connsiteX0" fmla="*/ 0 w 117327"/>
              <a:gd name="connsiteY0" fmla="*/ 1748 h 121046"/>
              <a:gd name="connsiteX1" fmla="*/ 63038 w 117327"/>
              <a:gd name="connsiteY1" fmla="*/ 120714 h 121046"/>
              <a:gd name="connsiteX2" fmla="*/ 117327 w 117327"/>
              <a:gd name="connsiteY2" fmla="*/ 40542 h 121046"/>
              <a:gd name="connsiteX0" fmla="*/ 0 w 116788"/>
              <a:gd name="connsiteY0" fmla="*/ 2097 h 92639"/>
              <a:gd name="connsiteX1" fmla="*/ 62499 w 116788"/>
              <a:gd name="connsiteY1" fmla="*/ 92615 h 92639"/>
              <a:gd name="connsiteX2" fmla="*/ 116788 w 116788"/>
              <a:gd name="connsiteY2" fmla="*/ 12443 h 92639"/>
              <a:gd name="connsiteX0" fmla="*/ 0 w 116788"/>
              <a:gd name="connsiteY0" fmla="*/ 4354 h 32893"/>
              <a:gd name="connsiteX1" fmla="*/ 62607 w 116788"/>
              <a:gd name="connsiteY1" fmla="*/ 32802 h 32893"/>
              <a:gd name="connsiteX2" fmla="*/ 116788 w 116788"/>
              <a:gd name="connsiteY2" fmla="*/ 14700 h 32893"/>
              <a:gd name="connsiteX0" fmla="*/ 0 w 116788"/>
              <a:gd name="connsiteY0" fmla="*/ 5606 h 21319"/>
              <a:gd name="connsiteX1" fmla="*/ 60991 w 116788"/>
              <a:gd name="connsiteY1" fmla="*/ 21123 h 21319"/>
              <a:gd name="connsiteX2" fmla="*/ 116788 w 116788"/>
              <a:gd name="connsiteY2" fmla="*/ 15952 h 21319"/>
              <a:gd name="connsiteX0" fmla="*/ 0 w 116357"/>
              <a:gd name="connsiteY0" fmla="*/ 6623 h 63521"/>
              <a:gd name="connsiteX1" fmla="*/ 60991 w 116357"/>
              <a:gd name="connsiteY1" fmla="*/ 22140 h 63521"/>
              <a:gd name="connsiteX2" fmla="*/ 116357 w 116357"/>
              <a:gd name="connsiteY2" fmla="*/ 63522 h 63521"/>
              <a:gd name="connsiteX0" fmla="*/ 0 w 116357"/>
              <a:gd name="connsiteY0" fmla="*/ 6623 h 63522"/>
              <a:gd name="connsiteX1" fmla="*/ 60991 w 116357"/>
              <a:gd name="connsiteY1" fmla="*/ 22140 h 63522"/>
              <a:gd name="connsiteX2" fmla="*/ 116357 w 116357"/>
              <a:gd name="connsiteY2" fmla="*/ 63522 h 63522"/>
              <a:gd name="connsiteX0" fmla="*/ 0 w 116357"/>
              <a:gd name="connsiteY0" fmla="*/ 4518 h 61417"/>
              <a:gd name="connsiteX1" fmla="*/ 60021 w 116357"/>
              <a:gd name="connsiteY1" fmla="*/ 38139 h 61417"/>
              <a:gd name="connsiteX2" fmla="*/ 116357 w 116357"/>
              <a:gd name="connsiteY2" fmla="*/ 61417 h 61417"/>
            </a:gdLst>
            <a:ahLst/>
            <a:cxnLst>
              <a:cxn ang="0">
                <a:pos x="connsiteX0" y="connsiteY0"/>
              </a:cxn>
              <a:cxn ang="0">
                <a:pos x="connsiteX1" y="connsiteY1"/>
              </a:cxn>
              <a:cxn ang="0">
                <a:pos x="connsiteX2" y="connsiteY2"/>
              </a:cxn>
            </a:cxnLst>
            <a:rect l="l" t="t" r="r" b="b"/>
            <a:pathLst>
              <a:path w="116357" h="61417">
                <a:moveTo>
                  <a:pt x="0" y="4518"/>
                </a:moveTo>
                <a:cubicBezTo>
                  <a:pt x="3805" y="-13747"/>
                  <a:pt x="40628" y="28656"/>
                  <a:pt x="60021" y="38139"/>
                </a:cubicBezTo>
                <a:cubicBezTo>
                  <a:pt x="79414" y="47622"/>
                  <a:pt x="105624" y="21760"/>
                  <a:pt x="116357" y="61417"/>
                </a:cubicBezTo>
              </a:path>
            </a:pathLst>
          </a:cu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92"/>
            <a:endParaRPr lang="en-US" sz="1350">
              <a:solidFill>
                <a:srgbClr val="FFFFFF"/>
              </a:solidFill>
            </a:endParaRPr>
          </a:p>
        </p:txBody>
      </p:sp>
      <p:sp>
        <p:nvSpPr>
          <p:cNvPr id="491" name="Freeform 490"/>
          <p:cNvSpPr/>
          <p:nvPr/>
        </p:nvSpPr>
        <p:spPr>
          <a:xfrm rot="177102" flipH="1">
            <a:off x="1625963" y="2031264"/>
            <a:ext cx="824381" cy="180859"/>
          </a:xfrm>
          <a:custGeom>
            <a:avLst/>
            <a:gdLst>
              <a:gd name="connsiteX0" fmla="*/ 0 w 220980"/>
              <a:gd name="connsiteY0" fmla="*/ 8315 h 9207"/>
              <a:gd name="connsiteX1" fmla="*/ 76200 w 220980"/>
              <a:gd name="connsiteY1" fmla="*/ 8315 h 9207"/>
              <a:gd name="connsiteX2" fmla="*/ 220980 w 220980"/>
              <a:gd name="connsiteY2" fmla="*/ 8315 h 9207"/>
              <a:gd name="connsiteX0" fmla="*/ 445 w 52255"/>
              <a:gd name="connsiteY0" fmla="*/ 8313 h 13486"/>
              <a:gd name="connsiteX1" fmla="*/ 3893 w 52255"/>
              <a:gd name="connsiteY1" fmla="*/ 8313 h 13486"/>
              <a:gd name="connsiteX2" fmla="*/ 52255 w 52255"/>
              <a:gd name="connsiteY2" fmla="*/ 13486 h 13486"/>
              <a:gd name="connsiteX0" fmla="*/ 0 w 51810"/>
              <a:gd name="connsiteY0" fmla="*/ 9977 h 15150"/>
              <a:gd name="connsiteX1" fmla="*/ 20905 w 51810"/>
              <a:gd name="connsiteY1" fmla="*/ 4804 h 15150"/>
              <a:gd name="connsiteX2" fmla="*/ 51810 w 51810"/>
              <a:gd name="connsiteY2" fmla="*/ 15150 h 15150"/>
              <a:gd name="connsiteX0" fmla="*/ 0 w 59784"/>
              <a:gd name="connsiteY0" fmla="*/ 42652 h 42652"/>
              <a:gd name="connsiteX1" fmla="*/ 28879 w 59784"/>
              <a:gd name="connsiteY1" fmla="*/ 1271 h 42652"/>
              <a:gd name="connsiteX2" fmla="*/ 59784 w 59784"/>
              <a:gd name="connsiteY2" fmla="*/ 11617 h 42652"/>
              <a:gd name="connsiteX0" fmla="*/ 0 w 59784"/>
              <a:gd name="connsiteY0" fmla="*/ 31225 h 47218"/>
              <a:gd name="connsiteX1" fmla="*/ 31034 w 59784"/>
              <a:gd name="connsiteY1" fmla="*/ 46741 h 47218"/>
              <a:gd name="connsiteX2" fmla="*/ 59784 w 59784"/>
              <a:gd name="connsiteY2" fmla="*/ 190 h 47218"/>
              <a:gd name="connsiteX0" fmla="*/ 0 w 117327"/>
              <a:gd name="connsiteY0" fmla="*/ 7479 h 95411"/>
              <a:gd name="connsiteX1" fmla="*/ 31034 w 117327"/>
              <a:gd name="connsiteY1" fmla="*/ 22995 h 95411"/>
              <a:gd name="connsiteX2" fmla="*/ 117327 w 117327"/>
              <a:gd name="connsiteY2" fmla="*/ 95412 h 95411"/>
              <a:gd name="connsiteX0" fmla="*/ 0 w 117327"/>
              <a:gd name="connsiteY0" fmla="*/ 1851 h 123553"/>
              <a:gd name="connsiteX1" fmla="*/ 63038 w 117327"/>
              <a:gd name="connsiteY1" fmla="*/ 120817 h 123553"/>
              <a:gd name="connsiteX2" fmla="*/ 117327 w 117327"/>
              <a:gd name="connsiteY2" fmla="*/ 89784 h 123553"/>
              <a:gd name="connsiteX0" fmla="*/ 0 w 117327"/>
              <a:gd name="connsiteY0" fmla="*/ 1748 h 121046"/>
              <a:gd name="connsiteX1" fmla="*/ 63038 w 117327"/>
              <a:gd name="connsiteY1" fmla="*/ 120714 h 121046"/>
              <a:gd name="connsiteX2" fmla="*/ 117327 w 117327"/>
              <a:gd name="connsiteY2" fmla="*/ 40542 h 121046"/>
              <a:gd name="connsiteX0" fmla="*/ 0 w 116788"/>
              <a:gd name="connsiteY0" fmla="*/ 2097 h 92639"/>
              <a:gd name="connsiteX1" fmla="*/ 62499 w 116788"/>
              <a:gd name="connsiteY1" fmla="*/ 92615 h 92639"/>
              <a:gd name="connsiteX2" fmla="*/ 116788 w 116788"/>
              <a:gd name="connsiteY2" fmla="*/ 12443 h 92639"/>
              <a:gd name="connsiteX0" fmla="*/ 0 w 116788"/>
              <a:gd name="connsiteY0" fmla="*/ 4354 h 32893"/>
              <a:gd name="connsiteX1" fmla="*/ 62607 w 116788"/>
              <a:gd name="connsiteY1" fmla="*/ 32802 h 32893"/>
              <a:gd name="connsiteX2" fmla="*/ 116788 w 116788"/>
              <a:gd name="connsiteY2" fmla="*/ 14700 h 32893"/>
              <a:gd name="connsiteX0" fmla="*/ 0 w 116788"/>
              <a:gd name="connsiteY0" fmla="*/ 5606 h 21319"/>
              <a:gd name="connsiteX1" fmla="*/ 60991 w 116788"/>
              <a:gd name="connsiteY1" fmla="*/ 21123 h 21319"/>
              <a:gd name="connsiteX2" fmla="*/ 116788 w 116788"/>
              <a:gd name="connsiteY2" fmla="*/ 15952 h 21319"/>
              <a:gd name="connsiteX0" fmla="*/ 0 w 116357"/>
              <a:gd name="connsiteY0" fmla="*/ 6623 h 63521"/>
              <a:gd name="connsiteX1" fmla="*/ 60991 w 116357"/>
              <a:gd name="connsiteY1" fmla="*/ 22140 h 63521"/>
              <a:gd name="connsiteX2" fmla="*/ 116357 w 116357"/>
              <a:gd name="connsiteY2" fmla="*/ 63522 h 63521"/>
              <a:gd name="connsiteX0" fmla="*/ 0 w 116357"/>
              <a:gd name="connsiteY0" fmla="*/ 6623 h 63522"/>
              <a:gd name="connsiteX1" fmla="*/ 60991 w 116357"/>
              <a:gd name="connsiteY1" fmla="*/ 22140 h 63522"/>
              <a:gd name="connsiteX2" fmla="*/ 116357 w 116357"/>
              <a:gd name="connsiteY2" fmla="*/ 63522 h 63522"/>
              <a:gd name="connsiteX0" fmla="*/ 0 w 116357"/>
              <a:gd name="connsiteY0" fmla="*/ 4518 h 61417"/>
              <a:gd name="connsiteX1" fmla="*/ 60021 w 116357"/>
              <a:gd name="connsiteY1" fmla="*/ 38139 h 61417"/>
              <a:gd name="connsiteX2" fmla="*/ 116357 w 116357"/>
              <a:gd name="connsiteY2" fmla="*/ 61417 h 61417"/>
              <a:gd name="connsiteX0" fmla="*/ 0 w 116357"/>
              <a:gd name="connsiteY0" fmla="*/ 5717 h 62616"/>
              <a:gd name="connsiteX1" fmla="*/ 8725 w 116357"/>
              <a:gd name="connsiteY1" fmla="*/ 1853 h 62616"/>
              <a:gd name="connsiteX2" fmla="*/ 60021 w 116357"/>
              <a:gd name="connsiteY2" fmla="*/ 39338 h 62616"/>
              <a:gd name="connsiteX3" fmla="*/ 116357 w 116357"/>
              <a:gd name="connsiteY3" fmla="*/ 62616 h 62616"/>
              <a:gd name="connsiteX0" fmla="*/ 0 w 142798"/>
              <a:gd name="connsiteY0" fmla="*/ 3 h 168891"/>
              <a:gd name="connsiteX1" fmla="*/ 35166 w 142798"/>
              <a:gd name="connsiteY1" fmla="*/ 108128 h 168891"/>
              <a:gd name="connsiteX2" fmla="*/ 86462 w 142798"/>
              <a:gd name="connsiteY2" fmla="*/ 145613 h 168891"/>
              <a:gd name="connsiteX3" fmla="*/ 142798 w 142798"/>
              <a:gd name="connsiteY3" fmla="*/ 168891 h 168891"/>
              <a:gd name="connsiteX0" fmla="*/ 0 w 142798"/>
              <a:gd name="connsiteY0" fmla="*/ 0 h 168888"/>
              <a:gd name="connsiteX1" fmla="*/ 14201 w 142798"/>
              <a:gd name="connsiteY1" fmla="*/ 50366 h 168888"/>
              <a:gd name="connsiteX2" fmla="*/ 35166 w 142798"/>
              <a:gd name="connsiteY2" fmla="*/ 108125 h 168888"/>
              <a:gd name="connsiteX3" fmla="*/ 86462 w 142798"/>
              <a:gd name="connsiteY3" fmla="*/ 145610 h 168888"/>
              <a:gd name="connsiteX4" fmla="*/ 142798 w 142798"/>
              <a:gd name="connsiteY4" fmla="*/ 168888 h 168888"/>
              <a:gd name="connsiteX0" fmla="*/ 0 w 142798"/>
              <a:gd name="connsiteY0" fmla="*/ 0 h 168888"/>
              <a:gd name="connsiteX1" fmla="*/ 14201 w 142798"/>
              <a:gd name="connsiteY1" fmla="*/ 50366 h 168888"/>
              <a:gd name="connsiteX2" fmla="*/ 31774 w 142798"/>
              <a:gd name="connsiteY2" fmla="*/ 110255 h 168888"/>
              <a:gd name="connsiteX3" fmla="*/ 86462 w 142798"/>
              <a:gd name="connsiteY3" fmla="*/ 145610 h 168888"/>
              <a:gd name="connsiteX4" fmla="*/ 142798 w 142798"/>
              <a:gd name="connsiteY4" fmla="*/ 168888 h 168888"/>
              <a:gd name="connsiteX0" fmla="*/ 0 w 142798"/>
              <a:gd name="connsiteY0" fmla="*/ 0 h 168888"/>
              <a:gd name="connsiteX1" fmla="*/ 14201 w 142798"/>
              <a:gd name="connsiteY1" fmla="*/ 50366 h 168888"/>
              <a:gd name="connsiteX2" fmla="*/ 31774 w 142798"/>
              <a:gd name="connsiteY2" fmla="*/ 110255 h 168888"/>
              <a:gd name="connsiteX3" fmla="*/ 86462 w 142798"/>
              <a:gd name="connsiteY3" fmla="*/ 145610 h 168888"/>
              <a:gd name="connsiteX4" fmla="*/ 142798 w 142798"/>
              <a:gd name="connsiteY4" fmla="*/ 168888 h 168888"/>
              <a:gd name="connsiteX0" fmla="*/ 0 w 142798"/>
              <a:gd name="connsiteY0" fmla="*/ 0 h 517074"/>
              <a:gd name="connsiteX1" fmla="*/ 14201 w 142798"/>
              <a:gd name="connsiteY1" fmla="*/ 50366 h 517074"/>
              <a:gd name="connsiteX2" fmla="*/ 27215 w 142798"/>
              <a:gd name="connsiteY2" fmla="*/ 516901 h 517074"/>
              <a:gd name="connsiteX3" fmla="*/ 31774 w 142798"/>
              <a:gd name="connsiteY3" fmla="*/ 110255 h 517074"/>
              <a:gd name="connsiteX4" fmla="*/ 86462 w 142798"/>
              <a:gd name="connsiteY4" fmla="*/ 145610 h 517074"/>
              <a:gd name="connsiteX5" fmla="*/ 142798 w 142798"/>
              <a:gd name="connsiteY5" fmla="*/ 168888 h 517074"/>
              <a:gd name="connsiteX0" fmla="*/ 0 w 142798"/>
              <a:gd name="connsiteY0" fmla="*/ 0 h 517079"/>
              <a:gd name="connsiteX1" fmla="*/ 14201 w 142798"/>
              <a:gd name="connsiteY1" fmla="*/ 50366 h 517079"/>
              <a:gd name="connsiteX2" fmla="*/ 27215 w 142798"/>
              <a:gd name="connsiteY2" fmla="*/ 516901 h 517079"/>
              <a:gd name="connsiteX3" fmla="*/ 31774 w 142798"/>
              <a:gd name="connsiteY3" fmla="*/ 110255 h 517079"/>
              <a:gd name="connsiteX4" fmla="*/ 86462 w 142798"/>
              <a:gd name="connsiteY4" fmla="*/ 145610 h 517079"/>
              <a:gd name="connsiteX5" fmla="*/ 142798 w 142798"/>
              <a:gd name="connsiteY5" fmla="*/ 168888 h 517079"/>
              <a:gd name="connsiteX0" fmla="*/ 0 w 142798"/>
              <a:gd name="connsiteY0" fmla="*/ 0 h 517017"/>
              <a:gd name="connsiteX1" fmla="*/ 14201 w 142798"/>
              <a:gd name="connsiteY1" fmla="*/ 50366 h 517017"/>
              <a:gd name="connsiteX2" fmla="*/ 18741 w 142798"/>
              <a:gd name="connsiteY2" fmla="*/ 151163 h 517017"/>
              <a:gd name="connsiteX3" fmla="*/ 27215 w 142798"/>
              <a:gd name="connsiteY3" fmla="*/ 516901 h 517017"/>
              <a:gd name="connsiteX4" fmla="*/ 31774 w 142798"/>
              <a:gd name="connsiteY4" fmla="*/ 110255 h 517017"/>
              <a:gd name="connsiteX5" fmla="*/ 86462 w 142798"/>
              <a:gd name="connsiteY5" fmla="*/ 145610 h 517017"/>
              <a:gd name="connsiteX6" fmla="*/ 142798 w 142798"/>
              <a:gd name="connsiteY6" fmla="*/ 168888 h 517017"/>
              <a:gd name="connsiteX0" fmla="*/ 0 w 142798"/>
              <a:gd name="connsiteY0" fmla="*/ 0 h 517003"/>
              <a:gd name="connsiteX1" fmla="*/ 14201 w 142798"/>
              <a:gd name="connsiteY1" fmla="*/ 50366 h 517003"/>
              <a:gd name="connsiteX2" fmla="*/ 29808 w 142798"/>
              <a:gd name="connsiteY2" fmla="*/ 110364 h 517003"/>
              <a:gd name="connsiteX3" fmla="*/ 27215 w 142798"/>
              <a:gd name="connsiteY3" fmla="*/ 516901 h 517003"/>
              <a:gd name="connsiteX4" fmla="*/ 31774 w 142798"/>
              <a:gd name="connsiteY4" fmla="*/ 110255 h 517003"/>
              <a:gd name="connsiteX5" fmla="*/ 86462 w 142798"/>
              <a:gd name="connsiteY5" fmla="*/ 145610 h 517003"/>
              <a:gd name="connsiteX6" fmla="*/ 142798 w 142798"/>
              <a:gd name="connsiteY6" fmla="*/ 168888 h 517003"/>
              <a:gd name="connsiteX0" fmla="*/ 0 w 142798"/>
              <a:gd name="connsiteY0" fmla="*/ 0 h 517003"/>
              <a:gd name="connsiteX1" fmla="*/ 14201 w 142798"/>
              <a:gd name="connsiteY1" fmla="*/ 50366 h 517003"/>
              <a:gd name="connsiteX2" fmla="*/ 29808 w 142798"/>
              <a:gd name="connsiteY2" fmla="*/ 110364 h 517003"/>
              <a:gd name="connsiteX3" fmla="*/ 27215 w 142798"/>
              <a:gd name="connsiteY3" fmla="*/ 516901 h 517003"/>
              <a:gd name="connsiteX4" fmla="*/ 31774 w 142798"/>
              <a:gd name="connsiteY4" fmla="*/ 110255 h 517003"/>
              <a:gd name="connsiteX5" fmla="*/ 86462 w 142798"/>
              <a:gd name="connsiteY5" fmla="*/ 145610 h 517003"/>
              <a:gd name="connsiteX6" fmla="*/ 142798 w 142798"/>
              <a:gd name="connsiteY6" fmla="*/ 168888 h 517003"/>
              <a:gd name="connsiteX0" fmla="*/ 0 w 142798"/>
              <a:gd name="connsiteY0" fmla="*/ 0 h 516983"/>
              <a:gd name="connsiteX1" fmla="*/ 14201 w 142798"/>
              <a:gd name="connsiteY1" fmla="*/ 50366 h 516983"/>
              <a:gd name="connsiteX2" fmla="*/ 29808 w 142798"/>
              <a:gd name="connsiteY2" fmla="*/ 110364 h 516983"/>
              <a:gd name="connsiteX3" fmla="*/ 27215 w 142798"/>
              <a:gd name="connsiteY3" fmla="*/ 516901 h 516983"/>
              <a:gd name="connsiteX4" fmla="*/ 31774 w 142798"/>
              <a:gd name="connsiteY4" fmla="*/ 110255 h 516983"/>
              <a:gd name="connsiteX5" fmla="*/ 86462 w 142798"/>
              <a:gd name="connsiteY5" fmla="*/ 145610 h 516983"/>
              <a:gd name="connsiteX6" fmla="*/ 142798 w 142798"/>
              <a:gd name="connsiteY6" fmla="*/ 168888 h 516983"/>
              <a:gd name="connsiteX0" fmla="*/ 0 w 142798"/>
              <a:gd name="connsiteY0" fmla="*/ 0 h 516983"/>
              <a:gd name="connsiteX1" fmla="*/ 14201 w 142798"/>
              <a:gd name="connsiteY1" fmla="*/ 50366 h 516983"/>
              <a:gd name="connsiteX2" fmla="*/ 29808 w 142798"/>
              <a:gd name="connsiteY2" fmla="*/ 110364 h 516983"/>
              <a:gd name="connsiteX3" fmla="*/ 27215 w 142798"/>
              <a:gd name="connsiteY3" fmla="*/ 516901 h 516983"/>
              <a:gd name="connsiteX4" fmla="*/ 31001 w 142798"/>
              <a:gd name="connsiteY4" fmla="*/ 112746 h 516983"/>
              <a:gd name="connsiteX5" fmla="*/ 86462 w 142798"/>
              <a:gd name="connsiteY5" fmla="*/ 145610 h 516983"/>
              <a:gd name="connsiteX6" fmla="*/ 142798 w 142798"/>
              <a:gd name="connsiteY6" fmla="*/ 168888 h 516983"/>
              <a:gd name="connsiteX0" fmla="*/ 0 w 142798"/>
              <a:gd name="connsiteY0" fmla="*/ 0 h 516901"/>
              <a:gd name="connsiteX1" fmla="*/ 14201 w 142798"/>
              <a:gd name="connsiteY1" fmla="*/ 50366 h 516901"/>
              <a:gd name="connsiteX2" fmla="*/ 29808 w 142798"/>
              <a:gd name="connsiteY2" fmla="*/ 110364 h 516901"/>
              <a:gd name="connsiteX3" fmla="*/ 27215 w 142798"/>
              <a:gd name="connsiteY3" fmla="*/ 516901 h 516901"/>
              <a:gd name="connsiteX4" fmla="*/ 31001 w 142798"/>
              <a:gd name="connsiteY4" fmla="*/ 112746 h 516901"/>
              <a:gd name="connsiteX5" fmla="*/ 86462 w 142798"/>
              <a:gd name="connsiteY5" fmla="*/ 145610 h 516901"/>
              <a:gd name="connsiteX6" fmla="*/ 142798 w 142798"/>
              <a:gd name="connsiteY6" fmla="*/ 168888 h 516901"/>
              <a:gd name="connsiteX0" fmla="*/ 0 w 142798"/>
              <a:gd name="connsiteY0" fmla="*/ 0 h 516901"/>
              <a:gd name="connsiteX1" fmla="*/ 14201 w 142798"/>
              <a:gd name="connsiteY1" fmla="*/ 50366 h 516901"/>
              <a:gd name="connsiteX2" fmla="*/ 29808 w 142798"/>
              <a:gd name="connsiteY2" fmla="*/ 110364 h 516901"/>
              <a:gd name="connsiteX3" fmla="*/ 27215 w 142798"/>
              <a:gd name="connsiteY3" fmla="*/ 516901 h 516901"/>
              <a:gd name="connsiteX4" fmla="*/ 31001 w 142798"/>
              <a:gd name="connsiteY4" fmla="*/ 112746 h 516901"/>
              <a:gd name="connsiteX5" fmla="*/ 86462 w 142798"/>
              <a:gd name="connsiteY5" fmla="*/ 145610 h 516901"/>
              <a:gd name="connsiteX6" fmla="*/ 142798 w 142798"/>
              <a:gd name="connsiteY6" fmla="*/ 168888 h 51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798" h="516901">
                <a:moveTo>
                  <a:pt x="0" y="0"/>
                </a:moveTo>
                <a:cubicBezTo>
                  <a:pt x="2367" y="8394"/>
                  <a:pt x="8340" y="32345"/>
                  <a:pt x="14201" y="50366"/>
                </a:cubicBezTo>
                <a:cubicBezTo>
                  <a:pt x="17325" y="75560"/>
                  <a:pt x="27328" y="87244"/>
                  <a:pt x="29808" y="110364"/>
                </a:cubicBezTo>
                <a:cubicBezTo>
                  <a:pt x="31621" y="107098"/>
                  <a:pt x="26607" y="514177"/>
                  <a:pt x="27215" y="516901"/>
                </a:cubicBezTo>
                <a:cubicBezTo>
                  <a:pt x="28379" y="516977"/>
                  <a:pt x="29016" y="117319"/>
                  <a:pt x="31001" y="112746"/>
                </a:cubicBezTo>
                <a:cubicBezTo>
                  <a:pt x="40476" y="119660"/>
                  <a:pt x="68523" y="135483"/>
                  <a:pt x="86462" y="145610"/>
                </a:cubicBezTo>
                <a:cubicBezTo>
                  <a:pt x="105855" y="155093"/>
                  <a:pt x="132065" y="129231"/>
                  <a:pt x="142798" y="168888"/>
                </a:cubicBezTo>
              </a:path>
            </a:pathLst>
          </a:cu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92"/>
            <a:endParaRPr lang="en-US" sz="1350">
              <a:solidFill>
                <a:srgbClr val="FFFFFF"/>
              </a:solidFill>
            </a:endParaRPr>
          </a:p>
        </p:txBody>
      </p:sp>
      <p:sp>
        <p:nvSpPr>
          <p:cNvPr id="492" name="box 4"/>
          <p:cNvSpPr/>
          <p:nvPr/>
        </p:nvSpPr>
        <p:spPr>
          <a:xfrm>
            <a:off x="1607277" y="2396176"/>
            <a:ext cx="870821" cy="217892"/>
          </a:xfrm>
          <a:custGeom>
            <a:avLst/>
            <a:gdLst>
              <a:gd name="connsiteX0" fmla="*/ 3847724 w 8691329"/>
              <a:gd name="connsiteY0" fmla="*/ 0 h 2418166"/>
              <a:gd name="connsiteX1" fmla="*/ 8611921 w 8691329"/>
              <a:gd name="connsiteY1" fmla="*/ 71241 h 2418166"/>
              <a:gd name="connsiteX2" fmla="*/ 8683380 w 8691329"/>
              <a:gd name="connsiteY2" fmla="*/ 53376 h 2418166"/>
              <a:gd name="connsiteX3" fmla="*/ 8683301 w 8691329"/>
              <a:gd name="connsiteY3" fmla="*/ 72308 h 2418166"/>
              <a:gd name="connsiteX4" fmla="*/ 8691329 w 8691329"/>
              <a:gd name="connsiteY4" fmla="*/ 72428 h 2418166"/>
              <a:gd name="connsiteX5" fmla="*/ 8683293 w 8691329"/>
              <a:gd name="connsiteY5" fmla="*/ 74329 h 2418166"/>
              <a:gd name="connsiteX6" fmla="*/ 8682916 w 8691329"/>
              <a:gd name="connsiteY6" fmla="*/ 164777 h 2418166"/>
              <a:gd name="connsiteX7" fmla="*/ 8683381 w 8691329"/>
              <a:gd name="connsiteY7" fmla="*/ 1367912 h 2418166"/>
              <a:gd name="connsiteX8" fmla="*/ 7126350 w 8691329"/>
              <a:gd name="connsiteY8" fmla="*/ 2153317 h 2418166"/>
              <a:gd name="connsiteX9" fmla="*/ 7125078 w 8691329"/>
              <a:gd name="connsiteY9" fmla="*/ 2418166 h 2418166"/>
              <a:gd name="connsiteX10" fmla="*/ 6651469 w 8691329"/>
              <a:gd name="connsiteY10" fmla="*/ 2392859 h 2418166"/>
              <a:gd name="connsiteX11" fmla="*/ 6637219 w 8691329"/>
              <a:gd name="connsiteY11" fmla="*/ 2392097 h 2418166"/>
              <a:gd name="connsiteX12" fmla="*/ 9054 w 8691329"/>
              <a:gd name="connsiteY12" fmla="*/ 2037920 h 2418166"/>
              <a:gd name="connsiteX13" fmla="*/ 0 w 8691329"/>
              <a:gd name="connsiteY13" fmla="*/ 352190 h 2418166"/>
              <a:gd name="connsiteX14" fmla="*/ 441899 w 8691329"/>
              <a:gd name="connsiteY14" fmla="*/ 363406 h 2418166"/>
              <a:gd name="connsiteX0" fmla="*/ 3847724 w 8691329"/>
              <a:gd name="connsiteY0" fmla="*/ 0 h 2418166"/>
              <a:gd name="connsiteX1" fmla="*/ 8611921 w 8691329"/>
              <a:gd name="connsiteY1" fmla="*/ 71241 h 2418166"/>
              <a:gd name="connsiteX2" fmla="*/ 8683301 w 8691329"/>
              <a:gd name="connsiteY2" fmla="*/ 72308 h 2418166"/>
              <a:gd name="connsiteX3" fmla="*/ 8691329 w 8691329"/>
              <a:gd name="connsiteY3" fmla="*/ 72428 h 2418166"/>
              <a:gd name="connsiteX4" fmla="*/ 8683293 w 8691329"/>
              <a:gd name="connsiteY4" fmla="*/ 74329 h 2418166"/>
              <a:gd name="connsiteX5" fmla="*/ 8682916 w 8691329"/>
              <a:gd name="connsiteY5" fmla="*/ 164777 h 2418166"/>
              <a:gd name="connsiteX6" fmla="*/ 8683381 w 8691329"/>
              <a:gd name="connsiteY6" fmla="*/ 1367912 h 2418166"/>
              <a:gd name="connsiteX7" fmla="*/ 7126350 w 8691329"/>
              <a:gd name="connsiteY7" fmla="*/ 2153317 h 2418166"/>
              <a:gd name="connsiteX8" fmla="*/ 7125078 w 8691329"/>
              <a:gd name="connsiteY8" fmla="*/ 2418166 h 2418166"/>
              <a:gd name="connsiteX9" fmla="*/ 6651469 w 8691329"/>
              <a:gd name="connsiteY9" fmla="*/ 2392859 h 2418166"/>
              <a:gd name="connsiteX10" fmla="*/ 6637219 w 8691329"/>
              <a:gd name="connsiteY10" fmla="*/ 2392097 h 2418166"/>
              <a:gd name="connsiteX11" fmla="*/ 9054 w 8691329"/>
              <a:gd name="connsiteY11" fmla="*/ 2037920 h 2418166"/>
              <a:gd name="connsiteX12" fmla="*/ 0 w 8691329"/>
              <a:gd name="connsiteY12" fmla="*/ 352190 h 2418166"/>
              <a:gd name="connsiteX13" fmla="*/ 441899 w 8691329"/>
              <a:gd name="connsiteY13" fmla="*/ 363406 h 2418166"/>
              <a:gd name="connsiteX14" fmla="*/ 3847724 w 8691329"/>
              <a:gd name="connsiteY14" fmla="*/ 0 h 2418166"/>
              <a:gd name="connsiteX0" fmla="*/ 3847724 w 8691329"/>
              <a:gd name="connsiteY0" fmla="*/ 0 h 2418166"/>
              <a:gd name="connsiteX1" fmla="*/ 8611921 w 8691329"/>
              <a:gd name="connsiteY1" fmla="*/ 71241 h 2418166"/>
              <a:gd name="connsiteX2" fmla="*/ 8683301 w 8691329"/>
              <a:gd name="connsiteY2" fmla="*/ 72308 h 2418166"/>
              <a:gd name="connsiteX3" fmla="*/ 8691329 w 8691329"/>
              <a:gd name="connsiteY3" fmla="*/ 72428 h 2418166"/>
              <a:gd name="connsiteX4" fmla="*/ 8682916 w 8691329"/>
              <a:gd name="connsiteY4" fmla="*/ 164777 h 2418166"/>
              <a:gd name="connsiteX5" fmla="*/ 8683381 w 8691329"/>
              <a:gd name="connsiteY5" fmla="*/ 1367912 h 2418166"/>
              <a:gd name="connsiteX6" fmla="*/ 7126350 w 8691329"/>
              <a:gd name="connsiteY6" fmla="*/ 2153317 h 2418166"/>
              <a:gd name="connsiteX7" fmla="*/ 7125078 w 8691329"/>
              <a:gd name="connsiteY7" fmla="*/ 2418166 h 2418166"/>
              <a:gd name="connsiteX8" fmla="*/ 6651469 w 8691329"/>
              <a:gd name="connsiteY8" fmla="*/ 2392859 h 2418166"/>
              <a:gd name="connsiteX9" fmla="*/ 6637219 w 8691329"/>
              <a:gd name="connsiteY9" fmla="*/ 2392097 h 2418166"/>
              <a:gd name="connsiteX10" fmla="*/ 9054 w 8691329"/>
              <a:gd name="connsiteY10" fmla="*/ 2037920 h 2418166"/>
              <a:gd name="connsiteX11" fmla="*/ 0 w 8691329"/>
              <a:gd name="connsiteY11" fmla="*/ 352190 h 2418166"/>
              <a:gd name="connsiteX12" fmla="*/ 441899 w 8691329"/>
              <a:gd name="connsiteY12" fmla="*/ 363406 h 2418166"/>
              <a:gd name="connsiteX13" fmla="*/ 3847724 w 8691329"/>
              <a:gd name="connsiteY13" fmla="*/ 0 h 2418166"/>
              <a:gd name="connsiteX0" fmla="*/ 3847724 w 8684251"/>
              <a:gd name="connsiteY0" fmla="*/ 0 h 2418166"/>
              <a:gd name="connsiteX1" fmla="*/ 8611921 w 8684251"/>
              <a:gd name="connsiteY1" fmla="*/ 71241 h 2418166"/>
              <a:gd name="connsiteX2" fmla="*/ 8683301 w 8684251"/>
              <a:gd name="connsiteY2" fmla="*/ 72308 h 2418166"/>
              <a:gd name="connsiteX3" fmla="*/ 8682916 w 8684251"/>
              <a:gd name="connsiteY3" fmla="*/ 164777 h 2418166"/>
              <a:gd name="connsiteX4" fmla="*/ 8683381 w 8684251"/>
              <a:gd name="connsiteY4" fmla="*/ 1367912 h 2418166"/>
              <a:gd name="connsiteX5" fmla="*/ 7126350 w 8684251"/>
              <a:gd name="connsiteY5" fmla="*/ 2153317 h 2418166"/>
              <a:gd name="connsiteX6" fmla="*/ 7125078 w 8684251"/>
              <a:gd name="connsiteY6" fmla="*/ 2418166 h 2418166"/>
              <a:gd name="connsiteX7" fmla="*/ 6651469 w 8684251"/>
              <a:gd name="connsiteY7" fmla="*/ 2392859 h 2418166"/>
              <a:gd name="connsiteX8" fmla="*/ 6637219 w 8684251"/>
              <a:gd name="connsiteY8" fmla="*/ 2392097 h 2418166"/>
              <a:gd name="connsiteX9" fmla="*/ 9054 w 8684251"/>
              <a:gd name="connsiteY9" fmla="*/ 2037920 h 2418166"/>
              <a:gd name="connsiteX10" fmla="*/ 0 w 8684251"/>
              <a:gd name="connsiteY10" fmla="*/ 352190 h 2418166"/>
              <a:gd name="connsiteX11" fmla="*/ 441899 w 8684251"/>
              <a:gd name="connsiteY11" fmla="*/ 363406 h 2418166"/>
              <a:gd name="connsiteX12" fmla="*/ 3847724 w 8684251"/>
              <a:gd name="connsiteY12" fmla="*/ 0 h 2418166"/>
              <a:gd name="connsiteX0" fmla="*/ 3847724 w 8684251"/>
              <a:gd name="connsiteY0" fmla="*/ 0 h 2418166"/>
              <a:gd name="connsiteX1" fmla="*/ 8611921 w 8684251"/>
              <a:gd name="connsiteY1" fmla="*/ 71241 h 2418166"/>
              <a:gd name="connsiteX2" fmla="*/ 8683301 w 8684251"/>
              <a:gd name="connsiteY2" fmla="*/ 72308 h 2418166"/>
              <a:gd name="connsiteX3" fmla="*/ 8682916 w 8684251"/>
              <a:gd name="connsiteY3" fmla="*/ 164777 h 2418166"/>
              <a:gd name="connsiteX4" fmla="*/ 8683381 w 8684251"/>
              <a:gd name="connsiteY4" fmla="*/ 1367912 h 2418166"/>
              <a:gd name="connsiteX5" fmla="*/ 7285100 w 8684251"/>
              <a:gd name="connsiteY5" fmla="*/ 2077117 h 2418166"/>
              <a:gd name="connsiteX6" fmla="*/ 7125078 w 8684251"/>
              <a:gd name="connsiteY6" fmla="*/ 2418166 h 2418166"/>
              <a:gd name="connsiteX7" fmla="*/ 6651469 w 8684251"/>
              <a:gd name="connsiteY7" fmla="*/ 2392859 h 2418166"/>
              <a:gd name="connsiteX8" fmla="*/ 6637219 w 8684251"/>
              <a:gd name="connsiteY8" fmla="*/ 2392097 h 2418166"/>
              <a:gd name="connsiteX9" fmla="*/ 9054 w 8684251"/>
              <a:gd name="connsiteY9" fmla="*/ 2037920 h 2418166"/>
              <a:gd name="connsiteX10" fmla="*/ 0 w 8684251"/>
              <a:gd name="connsiteY10" fmla="*/ 352190 h 2418166"/>
              <a:gd name="connsiteX11" fmla="*/ 441899 w 8684251"/>
              <a:gd name="connsiteY11" fmla="*/ 363406 h 2418166"/>
              <a:gd name="connsiteX12" fmla="*/ 3847724 w 8684251"/>
              <a:gd name="connsiteY12" fmla="*/ 0 h 2418166"/>
              <a:gd name="connsiteX0" fmla="*/ 3847724 w 8684251"/>
              <a:gd name="connsiteY0" fmla="*/ 0 h 2418166"/>
              <a:gd name="connsiteX1" fmla="*/ 8611921 w 8684251"/>
              <a:gd name="connsiteY1" fmla="*/ 71241 h 2418166"/>
              <a:gd name="connsiteX2" fmla="*/ 8683301 w 8684251"/>
              <a:gd name="connsiteY2" fmla="*/ 72308 h 2418166"/>
              <a:gd name="connsiteX3" fmla="*/ 8682916 w 8684251"/>
              <a:gd name="connsiteY3" fmla="*/ 164777 h 2418166"/>
              <a:gd name="connsiteX4" fmla="*/ 8683381 w 8684251"/>
              <a:gd name="connsiteY4" fmla="*/ 1367912 h 2418166"/>
              <a:gd name="connsiteX5" fmla="*/ 7285100 w 8684251"/>
              <a:gd name="connsiteY5" fmla="*/ 2077117 h 2418166"/>
              <a:gd name="connsiteX6" fmla="*/ 7125078 w 8684251"/>
              <a:gd name="connsiteY6" fmla="*/ 2418166 h 2418166"/>
              <a:gd name="connsiteX7" fmla="*/ 6651469 w 8684251"/>
              <a:gd name="connsiteY7" fmla="*/ 2392859 h 2418166"/>
              <a:gd name="connsiteX8" fmla="*/ 6637219 w 8684251"/>
              <a:gd name="connsiteY8" fmla="*/ 2392097 h 2418166"/>
              <a:gd name="connsiteX9" fmla="*/ 9054 w 8684251"/>
              <a:gd name="connsiteY9" fmla="*/ 2037920 h 2418166"/>
              <a:gd name="connsiteX10" fmla="*/ 0 w 8684251"/>
              <a:gd name="connsiteY10" fmla="*/ 352190 h 2418166"/>
              <a:gd name="connsiteX11" fmla="*/ 467299 w 8684251"/>
              <a:gd name="connsiteY11" fmla="*/ 299906 h 2418166"/>
              <a:gd name="connsiteX12" fmla="*/ 3847724 w 8684251"/>
              <a:gd name="connsiteY12" fmla="*/ 0 h 2418166"/>
              <a:gd name="connsiteX0" fmla="*/ 3949324 w 8785851"/>
              <a:gd name="connsiteY0" fmla="*/ 0 h 2418166"/>
              <a:gd name="connsiteX1" fmla="*/ 8713521 w 8785851"/>
              <a:gd name="connsiteY1" fmla="*/ 71241 h 2418166"/>
              <a:gd name="connsiteX2" fmla="*/ 8784901 w 8785851"/>
              <a:gd name="connsiteY2" fmla="*/ 72308 h 2418166"/>
              <a:gd name="connsiteX3" fmla="*/ 8784516 w 8785851"/>
              <a:gd name="connsiteY3" fmla="*/ 164777 h 2418166"/>
              <a:gd name="connsiteX4" fmla="*/ 8784981 w 8785851"/>
              <a:gd name="connsiteY4" fmla="*/ 1367912 h 2418166"/>
              <a:gd name="connsiteX5" fmla="*/ 7386700 w 8785851"/>
              <a:gd name="connsiteY5" fmla="*/ 2077117 h 2418166"/>
              <a:gd name="connsiteX6" fmla="*/ 7226678 w 8785851"/>
              <a:gd name="connsiteY6" fmla="*/ 2418166 h 2418166"/>
              <a:gd name="connsiteX7" fmla="*/ 6753069 w 8785851"/>
              <a:gd name="connsiteY7" fmla="*/ 2392859 h 2418166"/>
              <a:gd name="connsiteX8" fmla="*/ 6738819 w 8785851"/>
              <a:gd name="connsiteY8" fmla="*/ 2392097 h 2418166"/>
              <a:gd name="connsiteX9" fmla="*/ 110654 w 8785851"/>
              <a:gd name="connsiteY9" fmla="*/ 2037920 h 2418166"/>
              <a:gd name="connsiteX10" fmla="*/ 0 w 8785851"/>
              <a:gd name="connsiteY10" fmla="*/ 326790 h 2418166"/>
              <a:gd name="connsiteX11" fmla="*/ 568899 w 8785851"/>
              <a:gd name="connsiteY11" fmla="*/ 299906 h 2418166"/>
              <a:gd name="connsiteX12" fmla="*/ 3949324 w 8785851"/>
              <a:gd name="connsiteY12" fmla="*/ 0 h 2418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785851" h="2418166">
                <a:moveTo>
                  <a:pt x="3949324" y="0"/>
                </a:moveTo>
                <a:lnTo>
                  <a:pt x="8713521" y="71241"/>
                </a:lnTo>
                <a:lnTo>
                  <a:pt x="8784901" y="72308"/>
                </a:lnTo>
                <a:cubicBezTo>
                  <a:pt x="8784773" y="103131"/>
                  <a:pt x="8784644" y="133954"/>
                  <a:pt x="8784516" y="164777"/>
                </a:cubicBezTo>
                <a:cubicBezTo>
                  <a:pt x="8782681" y="691148"/>
                  <a:pt x="8787810" y="778879"/>
                  <a:pt x="8784981" y="1367912"/>
                </a:cubicBezTo>
                <a:lnTo>
                  <a:pt x="7386700" y="2077117"/>
                </a:lnTo>
                <a:lnTo>
                  <a:pt x="7226678" y="2418166"/>
                </a:lnTo>
                <a:lnTo>
                  <a:pt x="6753069" y="2392859"/>
                </a:lnTo>
                <a:lnTo>
                  <a:pt x="6738819" y="2392097"/>
                </a:lnTo>
                <a:lnTo>
                  <a:pt x="110654" y="2037920"/>
                </a:lnTo>
                <a:lnTo>
                  <a:pt x="0" y="326790"/>
                </a:lnTo>
                <a:lnTo>
                  <a:pt x="568899" y="299906"/>
                </a:lnTo>
                <a:lnTo>
                  <a:pt x="3949324" y="0"/>
                </a:lnTo>
                <a:close/>
              </a:path>
            </a:pathLst>
          </a:custGeom>
          <a:noFill/>
          <a:ln w="190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defTabSz="342892"/>
            <a:endParaRPr lang="en-US" sz="1350">
              <a:solidFill>
                <a:srgbClr val="FFFFFF"/>
              </a:solidFill>
            </a:endParaRPr>
          </a:p>
        </p:txBody>
      </p:sp>
      <p:sp>
        <p:nvSpPr>
          <p:cNvPr id="493" name="Rectangle 7"/>
          <p:cNvSpPr/>
          <p:nvPr/>
        </p:nvSpPr>
        <p:spPr>
          <a:xfrm>
            <a:off x="1714640" y="2469166"/>
            <a:ext cx="232885" cy="120536"/>
          </a:xfrm>
          <a:custGeom>
            <a:avLst/>
            <a:gdLst>
              <a:gd name="connsiteX0" fmla="*/ 0 w 1240324"/>
              <a:gd name="connsiteY0" fmla="*/ 0 h 391202"/>
              <a:gd name="connsiteX1" fmla="*/ 1240324 w 1240324"/>
              <a:gd name="connsiteY1" fmla="*/ 0 h 391202"/>
              <a:gd name="connsiteX2" fmla="*/ 1240324 w 1240324"/>
              <a:gd name="connsiteY2" fmla="*/ 391202 h 391202"/>
              <a:gd name="connsiteX3" fmla="*/ 0 w 1240324"/>
              <a:gd name="connsiteY3" fmla="*/ 391202 h 391202"/>
              <a:gd name="connsiteX4" fmla="*/ 0 w 1240324"/>
              <a:gd name="connsiteY4" fmla="*/ 0 h 391202"/>
              <a:gd name="connsiteX0" fmla="*/ 0 w 1240324"/>
              <a:gd name="connsiteY0" fmla="*/ 0 h 391202"/>
              <a:gd name="connsiteX1" fmla="*/ 1240324 w 1240324"/>
              <a:gd name="connsiteY1" fmla="*/ 81481 h 391202"/>
              <a:gd name="connsiteX2" fmla="*/ 1240324 w 1240324"/>
              <a:gd name="connsiteY2" fmla="*/ 391202 h 391202"/>
              <a:gd name="connsiteX3" fmla="*/ 0 w 1240324"/>
              <a:gd name="connsiteY3" fmla="*/ 391202 h 391202"/>
              <a:gd name="connsiteX4" fmla="*/ 0 w 1240324"/>
              <a:gd name="connsiteY4" fmla="*/ 0 h 391202"/>
              <a:gd name="connsiteX0" fmla="*/ 0 w 1249377"/>
              <a:gd name="connsiteY0" fmla="*/ 0 h 391202"/>
              <a:gd name="connsiteX1" fmla="*/ 1249377 w 1249377"/>
              <a:gd name="connsiteY1" fmla="*/ 63374 h 391202"/>
              <a:gd name="connsiteX2" fmla="*/ 1240324 w 1249377"/>
              <a:gd name="connsiteY2" fmla="*/ 391202 h 391202"/>
              <a:gd name="connsiteX3" fmla="*/ 0 w 1249377"/>
              <a:gd name="connsiteY3" fmla="*/ 391202 h 391202"/>
              <a:gd name="connsiteX4" fmla="*/ 0 w 1249377"/>
              <a:gd name="connsiteY4" fmla="*/ 0 h 391202"/>
              <a:gd name="connsiteX0" fmla="*/ 0 w 1249377"/>
              <a:gd name="connsiteY0" fmla="*/ 0 h 391202"/>
              <a:gd name="connsiteX1" fmla="*/ 1249377 w 1249377"/>
              <a:gd name="connsiteY1" fmla="*/ 63374 h 391202"/>
              <a:gd name="connsiteX2" fmla="*/ 1240324 w 1249377"/>
              <a:gd name="connsiteY2" fmla="*/ 391202 h 391202"/>
              <a:gd name="connsiteX3" fmla="*/ 18107 w 1249377"/>
              <a:gd name="connsiteY3" fmla="*/ 309720 h 391202"/>
              <a:gd name="connsiteX4" fmla="*/ 0 w 1249377"/>
              <a:gd name="connsiteY4" fmla="*/ 0 h 391202"/>
              <a:gd name="connsiteX0" fmla="*/ 0 w 1249377"/>
              <a:gd name="connsiteY0" fmla="*/ 0 h 391202"/>
              <a:gd name="connsiteX1" fmla="*/ 1249377 w 1249377"/>
              <a:gd name="connsiteY1" fmla="*/ 63374 h 391202"/>
              <a:gd name="connsiteX2" fmla="*/ 1240324 w 1249377"/>
              <a:gd name="connsiteY2" fmla="*/ 391202 h 391202"/>
              <a:gd name="connsiteX3" fmla="*/ 144855 w 1249377"/>
              <a:gd name="connsiteY3" fmla="*/ 219186 h 391202"/>
              <a:gd name="connsiteX4" fmla="*/ 0 w 1249377"/>
              <a:gd name="connsiteY4" fmla="*/ 0 h 391202"/>
              <a:gd name="connsiteX0" fmla="*/ 0 w 1249377"/>
              <a:gd name="connsiteY0" fmla="*/ 0 h 391202"/>
              <a:gd name="connsiteX1" fmla="*/ 1249377 w 1249377"/>
              <a:gd name="connsiteY1" fmla="*/ 63374 h 391202"/>
              <a:gd name="connsiteX2" fmla="*/ 1240324 w 1249377"/>
              <a:gd name="connsiteY2" fmla="*/ 391202 h 391202"/>
              <a:gd name="connsiteX3" fmla="*/ 72427 w 1249377"/>
              <a:gd name="connsiteY3" fmla="*/ 318774 h 391202"/>
              <a:gd name="connsiteX4" fmla="*/ 0 w 1249377"/>
              <a:gd name="connsiteY4" fmla="*/ 0 h 391202"/>
              <a:gd name="connsiteX0" fmla="*/ 18108 w 1176950"/>
              <a:gd name="connsiteY0" fmla="*/ 9054 h 327828"/>
              <a:gd name="connsiteX1" fmla="*/ 1176950 w 1176950"/>
              <a:gd name="connsiteY1" fmla="*/ 0 h 327828"/>
              <a:gd name="connsiteX2" fmla="*/ 1167897 w 1176950"/>
              <a:gd name="connsiteY2" fmla="*/ 327828 h 327828"/>
              <a:gd name="connsiteX3" fmla="*/ 0 w 1176950"/>
              <a:gd name="connsiteY3" fmla="*/ 255400 h 327828"/>
              <a:gd name="connsiteX4" fmla="*/ 18108 w 1176950"/>
              <a:gd name="connsiteY4" fmla="*/ 9054 h 327828"/>
              <a:gd name="connsiteX0" fmla="*/ 0 w 1204110"/>
              <a:gd name="connsiteY0" fmla="*/ 0 h 382148"/>
              <a:gd name="connsiteX1" fmla="*/ 1204110 w 1204110"/>
              <a:gd name="connsiteY1" fmla="*/ 54320 h 382148"/>
              <a:gd name="connsiteX2" fmla="*/ 1195057 w 1204110"/>
              <a:gd name="connsiteY2" fmla="*/ 382148 h 382148"/>
              <a:gd name="connsiteX3" fmla="*/ 27160 w 1204110"/>
              <a:gd name="connsiteY3" fmla="*/ 309720 h 382148"/>
              <a:gd name="connsiteX4" fmla="*/ 0 w 1204110"/>
              <a:gd name="connsiteY4" fmla="*/ 0 h 382148"/>
              <a:gd name="connsiteX0" fmla="*/ 0 w 1204110"/>
              <a:gd name="connsiteY0" fmla="*/ 0 h 318774"/>
              <a:gd name="connsiteX1" fmla="*/ 1204110 w 1204110"/>
              <a:gd name="connsiteY1" fmla="*/ 54320 h 318774"/>
              <a:gd name="connsiteX2" fmla="*/ 1186004 w 1204110"/>
              <a:gd name="connsiteY2" fmla="*/ 318774 h 318774"/>
              <a:gd name="connsiteX3" fmla="*/ 27160 w 1204110"/>
              <a:gd name="connsiteY3" fmla="*/ 309720 h 318774"/>
              <a:gd name="connsiteX4" fmla="*/ 0 w 1204110"/>
              <a:gd name="connsiteY4" fmla="*/ 0 h 318774"/>
              <a:gd name="connsiteX0" fmla="*/ 0 w 1204110"/>
              <a:gd name="connsiteY0" fmla="*/ 0 h 373095"/>
              <a:gd name="connsiteX1" fmla="*/ 1204110 w 1204110"/>
              <a:gd name="connsiteY1" fmla="*/ 54320 h 373095"/>
              <a:gd name="connsiteX2" fmla="*/ 1186004 w 1204110"/>
              <a:gd name="connsiteY2" fmla="*/ 373095 h 373095"/>
              <a:gd name="connsiteX3" fmla="*/ 27160 w 1204110"/>
              <a:gd name="connsiteY3" fmla="*/ 309720 h 373095"/>
              <a:gd name="connsiteX4" fmla="*/ 0 w 1204110"/>
              <a:gd name="connsiteY4" fmla="*/ 0 h 373095"/>
              <a:gd name="connsiteX0" fmla="*/ 0 w 1204111"/>
              <a:gd name="connsiteY0" fmla="*/ 0 h 373095"/>
              <a:gd name="connsiteX1" fmla="*/ 1204110 w 1204111"/>
              <a:gd name="connsiteY1" fmla="*/ 54320 h 373095"/>
              <a:gd name="connsiteX2" fmla="*/ 1204111 w 1204111"/>
              <a:gd name="connsiteY2" fmla="*/ 373095 h 373095"/>
              <a:gd name="connsiteX3" fmla="*/ 27160 w 1204111"/>
              <a:gd name="connsiteY3" fmla="*/ 309720 h 373095"/>
              <a:gd name="connsiteX4" fmla="*/ 0 w 1204111"/>
              <a:gd name="connsiteY4" fmla="*/ 0 h 373095"/>
              <a:gd name="connsiteX0" fmla="*/ 17458 w 1176951"/>
              <a:gd name="connsiteY0" fmla="*/ 0 h 373095"/>
              <a:gd name="connsiteX1" fmla="*/ 1176950 w 1176951"/>
              <a:gd name="connsiteY1" fmla="*/ 54320 h 373095"/>
              <a:gd name="connsiteX2" fmla="*/ 1176951 w 1176951"/>
              <a:gd name="connsiteY2" fmla="*/ 373095 h 373095"/>
              <a:gd name="connsiteX3" fmla="*/ 0 w 1176951"/>
              <a:gd name="connsiteY3" fmla="*/ 309720 h 373095"/>
              <a:gd name="connsiteX4" fmla="*/ 17458 w 1176951"/>
              <a:gd name="connsiteY4" fmla="*/ 0 h 373095"/>
              <a:gd name="connsiteX0" fmla="*/ 17458 w 1176951"/>
              <a:gd name="connsiteY0" fmla="*/ 0 h 373095"/>
              <a:gd name="connsiteX1" fmla="*/ 1176950 w 1176951"/>
              <a:gd name="connsiteY1" fmla="*/ 54320 h 373095"/>
              <a:gd name="connsiteX2" fmla="*/ 1176951 w 1176951"/>
              <a:gd name="connsiteY2" fmla="*/ 373095 h 373095"/>
              <a:gd name="connsiteX3" fmla="*/ 0 w 1176951"/>
              <a:gd name="connsiteY3" fmla="*/ 309720 h 373095"/>
              <a:gd name="connsiteX4" fmla="*/ 17458 w 1176951"/>
              <a:gd name="connsiteY4" fmla="*/ 0 h 373095"/>
              <a:gd name="connsiteX0" fmla="*/ 7543 w 1167036"/>
              <a:gd name="connsiteY0" fmla="*/ 0 h 373095"/>
              <a:gd name="connsiteX1" fmla="*/ 1167035 w 1167036"/>
              <a:gd name="connsiteY1" fmla="*/ 54320 h 373095"/>
              <a:gd name="connsiteX2" fmla="*/ 1167036 w 1167036"/>
              <a:gd name="connsiteY2" fmla="*/ 373095 h 373095"/>
              <a:gd name="connsiteX3" fmla="*/ 0 w 1167036"/>
              <a:gd name="connsiteY3" fmla="*/ 314482 h 373095"/>
              <a:gd name="connsiteX4" fmla="*/ 7543 w 1167036"/>
              <a:gd name="connsiteY4" fmla="*/ 0 h 373095"/>
              <a:gd name="connsiteX0" fmla="*/ 7543 w 1167036"/>
              <a:gd name="connsiteY0" fmla="*/ 0 h 373095"/>
              <a:gd name="connsiteX1" fmla="*/ 1167035 w 1167036"/>
              <a:gd name="connsiteY1" fmla="*/ 54320 h 373095"/>
              <a:gd name="connsiteX2" fmla="*/ 1167036 w 1167036"/>
              <a:gd name="connsiteY2" fmla="*/ 373095 h 373095"/>
              <a:gd name="connsiteX3" fmla="*/ 0 w 1167036"/>
              <a:gd name="connsiteY3" fmla="*/ 314482 h 373095"/>
              <a:gd name="connsiteX4" fmla="*/ 7543 w 1167036"/>
              <a:gd name="connsiteY4" fmla="*/ 0 h 373095"/>
              <a:gd name="connsiteX0" fmla="*/ 0 w 1159493"/>
              <a:gd name="connsiteY0" fmla="*/ 0 h 373095"/>
              <a:gd name="connsiteX1" fmla="*/ 1159492 w 1159493"/>
              <a:gd name="connsiteY1" fmla="*/ 54320 h 373095"/>
              <a:gd name="connsiteX2" fmla="*/ 1159493 w 1159493"/>
              <a:gd name="connsiteY2" fmla="*/ 373095 h 373095"/>
              <a:gd name="connsiteX3" fmla="*/ 6674 w 1159493"/>
              <a:gd name="connsiteY3" fmla="*/ 346174 h 373095"/>
              <a:gd name="connsiteX4" fmla="*/ 0 w 1159493"/>
              <a:gd name="connsiteY4" fmla="*/ 0 h 373095"/>
              <a:gd name="connsiteX0" fmla="*/ 0 w 1168971"/>
              <a:gd name="connsiteY0" fmla="*/ 0 h 352722"/>
              <a:gd name="connsiteX1" fmla="*/ 1168970 w 1168971"/>
              <a:gd name="connsiteY1" fmla="*/ 33947 h 352722"/>
              <a:gd name="connsiteX2" fmla="*/ 1168971 w 1168971"/>
              <a:gd name="connsiteY2" fmla="*/ 352722 h 352722"/>
              <a:gd name="connsiteX3" fmla="*/ 16152 w 1168971"/>
              <a:gd name="connsiteY3" fmla="*/ 325801 h 352722"/>
              <a:gd name="connsiteX4" fmla="*/ 0 w 1168971"/>
              <a:gd name="connsiteY4" fmla="*/ 0 h 3527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971" h="352722">
                <a:moveTo>
                  <a:pt x="0" y="0"/>
                </a:moveTo>
                <a:lnTo>
                  <a:pt x="1168970" y="33947"/>
                </a:lnTo>
                <a:cubicBezTo>
                  <a:pt x="1134266" y="135443"/>
                  <a:pt x="1168971" y="246464"/>
                  <a:pt x="1168971" y="352722"/>
                </a:cubicBezTo>
                <a:cubicBezTo>
                  <a:pt x="779959" y="333184"/>
                  <a:pt x="405164" y="345339"/>
                  <a:pt x="16152" y="325801"/>
                </a:cubicBezTo>
                <a:cubicBezTo>
                  <a:pt x="21971" y="222561"/>
                  <a:pt x="48715" y="165152"/>
                  <a:pt x="0" y="0"/>
                </a:cubicBezTo>
                <a:close/>
              </a:path>
            </a:pathLst>
          </a:cu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92"/>
            <a:endParaRPr lang="en-US" sz="1350">
              <a:solidFill>
                <a:srgbClr val="FFFFFF"/>
              </a:solidFill>
            </a:endParaRPr>
          </a:p>
        </p:txBody>
      </p:sp>
      <p:sp>
        <p:nvSpPr>
          <p:cNvPr id="494" name="Rectangle 107"/>
          <p:cNvSpPr/>
          <p:nvPr/>
        </p:nvSpPr>
        <p:spPr>
          <a:xfrm>
            <a:off x="2022935" y="2485842"/>
            <a:ext cx="257043" cy="119956"/>
          </a:xfrm>
          <a:custGeom>
            <a:avLst/>
            <a:gdLst>
              <a:gd name="connsiteX0" fmla="*/ 0 w 2555242"/>
              <a:gd name="connsiteY0" fmla="*/ 0 h 1088777"/>
              <a:gd name="connsiteX1" fmla="*/ 2555242 w 2555242"/>
              <a:gd name="connsiteY1" fmla="*/ 0 h 1088777"/>
              <a:gd name="connsiteX2" fmla="*/ 2555242 w 2555242"/>
              <a:gd name="connsiteY2" fmla="*/ 1088777 h 1088777"/>
              <a:gd name="connsiteX3" fmla="*/ 0 w 2555242"/>
              <a:gd name="connsiteY3" fmla="*/ 1088777 h 1088777"/>
              <a:gd name="connsiteX4" fmla="*/ 0 w 2555242"/>
              <a:gd name="connsiteY4" fmla="*/ 0 h 1088777"/>
              <a:gd name="connsiteX0" fmla="*/ 0 w 2555242"/>
              <a:gd name="connsiteY0" fmla="*/ 0 h 1142117"/>
              <a:gd name="connsiteX1" fmla="*/ 2555242 w 2555242"/>
              <a:gd name="connsiteY1" fmla="*/ 0 h 1142117"/>
              <a:gd name="connsiteX2" fmla="*/ 2555242 w 2555242"/>
              <a:gd name="connsiteY2" fmla="*/ 1142117 h 1142117"/>
              <a:gd name="connsiteX3" fmla="*/ 0 w 2555242"/>
              <a:gd name="connsiteY3" fmla="*/ 1088777 h 1142117"/>
              <a:gd name="connsiteX4" fmla="*/ 0 w 2555242"/>
              <a:gd name="connsiteY4" fmla="*/ 0 h 1142117"/>
              <a:gd name="connsiteX0" fmla="*/ 0 w 2555242"/>
              <a:gd name="connsiteY0" fmla="*/ 0 h 1142117"/>
              <a:gd name="connsiteX1" fmla="*/ 2555242 w 2555242"/>
              <a:gd name="connsiteY1" fmla="*/ 213360 h 1142117"/>
              <a:gd name="connsiteX2" fmla="*/ 2555242 w 2555242"/>
              <a:gd name="connsiteY2" fmla="*/ 1142117 h 1142117"/>
              <a:gd name="connsiteX3" fmla="*/ 0 w 2555242"/>
              <a:gd name="connsiteY3" fmla="*/ 1088777 h 1142117"/>
              <a:gd name="connsiteX4" fmla="*/ 0 w 2555242"/>
              <a:gd name="connsiteY4" fmla="*/ 0 h 1142117"/>
              <a:gd name="connsiteX0" fmla="*/ 0 w 2570482"/>
              <a:gd name="connsiteY0" fmla="*/ 0 h 1142117"/>
              <a:gd name="connsiteX1" fmla="*/ 2570482 w 2570482"/>
              <a:gd name="connsiteY1" fmla="*/ 76200 h 1142117"/>
              <a:gd name="connsiteX2" fmla="*/ 2555242 w 2570482"/>
              <a:gd name="connsiteY2" fmla="*/ 1142117 h 1142117"/>
              <a:gd name="connsiteX3" fmla="*/ 0 w 2570482"/>
              <a:gd name="connsiteY3" fmla="*/ 1088777 h 1142117"/>
              <a:gd name="connsiteX4" fmla="*/ 0 w 2570482"/>
              <a:gd name="connsiteY4" fmla="*/ 0 h 1142117"/>
              <a:gd name="connsiteX0" fmla="*/ 0 w 2570482"/>
              <a:gd name="connsiteY0" fmla="*/ 0 h 1142117"/>
              <a:gd name="connsiteX1" fmla="*/ 2570482 w 2570482"/>
              <a:gd name="connsiteY1" fmla="*/ 76200 h 1142117"/>
              <a:gd name="connsiteX2" fmla="*/ 2555242 w 2570482"/>
              <a:gd name="connsiteY2" fmla="*/ 1142117 h 1142117"/>
              <a:gd name="connsiteX3" fmla="*/ 160020 w 2570482"/>
              <a:gd name="connsiteY3" fmla="*/ 867797 h 1142117"/>
              <a:gd name="connsiteX4" fmla="*/ 0 w 2570482"/>
              <a:gd name="connsiteY4" fmla="*/ 0 h 1142117"/>
              <a:gd name="connsiteX0" fmla="*/ 38100 w 2608582"/>
              <a:gd name="connsiteY0" fmla="*/ 0 h 1142117"/>
              <a:gd name="connsiteX1" fmla="*/ 2608582 w 2608582"/>
              <a:gd name="connsiteY1" fmla="*/ 76200 h 1142117"/>
              <a:gd name="connsiteX2" fmla="*/ 2593342 w 2608582"/>
              <a:gd name="connsiteY2" fmla="*/ 1142117 h 1142117"/>
              <a:gd name="connsiteX3" fmla="*/ 0 w 2608582"/>
              <a:gd name="connsiteY3" fmla="*/ 1027817 h 1142117"/>
              <a:gd name="connsiteX4" fmla="*/ 38100 w 2608582"/>
              <a:gd name="connsiteY4" fmla="*/ 0 h 1142117"/>
              <a:gd name="connsiteX0" fmla="*/ 22860 w 2608582"/>
              <a:gd name="connsiteY0" fmla="*/ 0 h 1149737"/>
              <a:gd name="connsiteX1" fmla="*/ 2608582 w 2608582"/>
              <a:gd name="connsiteY1" fmla="*/ 83820 h 1149737"/>
              <a:gd name="connsiteX2" fmla="*/ 2593342 w 2608582"/>
              <a:gd name="connsiteY2" fmla="*/ 1149737 h 1149737"/>
              <a:gd name="connsiteX3" fmla="*/ 0 w 2608582"/>
              <a:gd name="connsiteY3" fmla="*/ 1035437 h 1149737"/>
              <a:gd name="connsiteX4" fmla="*/ 22860 w 2608582"/>
              <a:gd name="connsiteY4" fmla="*/ 0 h 1149737"/>
              <a:gd name="connsiteX0" fmla="*/ 22860 w 2593342"/>
              <a:gd name="connsiteY0" fmla="*/ 0 h 1149737"/>
              <a:gd name="connsiteX1" fmla="*/ 2498516 w 2593342"/>
              <a:gd name="connsiteY1" fmla="*/ 18728 h 1149737"/>
              <a:gd name="connsiteX2" fmla="*/ 2593342 w 2593342"/>
              <a:gd name="connsiteY2" fmla="*/ 1149737 h 1149737"/>
              <a:gd name="connsiteX3" fmla="*/ 0 w 2593342"/>
              <a:gd name="connsiteY3" fmla="*/ 1035437 h 1149737"/>
              <a:gd name="connsiteX4" fmla="*/ 22860 w 2593342"/>
              <a:gd name="connsiteY4" fmla="*/ 0 h 1149737"/>
              <a:gd name="connsiteX0" fmla="*/ 5927 w 2593342"/>
              <a:gd name="connsiteY0" fmla="*/ 59382 h 1131009"/>
              <a:gd name="connsiteX1" fmla="*/ 2498516 w 2593342"/>
              <a:gd name="connsiteY1" fmla="*/ 0 h 1131009"/>
              <a:gd name="connsiteX2" fmla="*/ 2593342 w 2593342"/>
              <a:gd name="connsiteY2" fmla="*/ 1131009 h 1131009"/>
              <a:gd name="connsiteX3" fmla="*/ 0 w 2593342"/>
              <a:gd name="connsiteY3" fmla="*/ 1016709 h 1131009"/>
              <a:gd name="connsiteX4" fmla="*/ 5927 w 2593342"/>
              <a:gd name="connsiteY4" fmla="*/ 59382 h 113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3342" h="1131009">
                <a:moveTo>
                  <a:pt x="5927" y="59382"/>
                </a:moveTo>
                <a:lnTo>
                  <a:pt x="2498516" y="0"/>
                </a:lnTo>
                <a:lnTo>
                  <a:pt x="2593342" y="1131009"/>
                </a:lnTo>
                <a:lnTo>
                  <a:pt x="0" y="1016709"/>
                </a:lnTo>
                <a:cubicBezTo>
                  <a:pt x="1976" y="697600"/>
                  <a:pt x="3951" y="378491"/>
                  <a:pt x="5927" y="59382"/>
                </a:cubicBezTo>
                <a:close/>
              </a:path>
            </a:pathLst>
          </a:cu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92"/>
            <a:endParaRPr lang="en-US" sz="1350">
              <a:solidFill>
                <a:srgbClr val="FFFFFF"/>
              </a:solidFill>
            </a:endParaRPr>
          </a:p>
        </p:txBody>
      </p:sp>
      <p:sp>
        <p:nvSpPr>
          <p:cNvPr id="495" name="Freeform 494"/>
          <p:cNvSpPr/>
          <p:nvPr/>
        </p:nvSpPr>
        <p:spPr>
          <a:xfrm>
            <a:off x="1706778" y="2467095"/>
            <a:ext cx="99312" cy="6659"/>
          </a:xfrm>
          <a:custGeom>
            <a:avLst/>
            <a:gdLst>
              <a:gd name="connsiteX0" fmla="*/ 0 w 220980"/>
              <a:gd name="connsiteY0" fmla="*/ 8315 h 9207"/>
              <a:gd name="connsiteX1" fmla="*/ 76200 w 220980"/>
              <a:gd name="connsiteY1" fmla="*/ 8315 h 9207"/>
              <a:gd name="connsiteX2" fmla="*/ 220980 w 220980"/>
              <a:gd name="connsiteY2" fmla="*/ 8315 h 9207"/>
              <a:gd name="connsiteX0" fmla="*/ 445 w 52255"/>
              <a:gd name="connsiteY0" fmla="*/ 8313 h 13486"/>
              <a:gd name="connsiteX1" fmla="*/ 3893 w 52255"/>
              <a:gd name="connsiteY1" fmla="*/ 8313 h 13486"/>
              <a:gd name="connsiteX2" fmla="*/ 52255 w 52255"/>
              <a:gd name="connsiteY2" fmla="*/ 13486 h 13486"/>
              <a:gd name="connsiteX0" fmla="*/ 0 w 51810"/>
              <a:gd name="connsiteY0" fmla="*/ 9977 h 15150"/>
              <a:gd name="connsiteX1" fmla="*/ 20905 w 51810"/>
              <a:gd name="connsiteY1" fmla="*/ 4804 h 15150"/>
              <a:gd name="connsiteX2" fmla="*/ 51810 w 51810"/>
              <a:gd name="connsiteY2" fmla="*/ 15150 h 15150"/>
              <a:gd name="connsiteX0" fmla="*/ 0 w 59784"/>
              <a:gd name="connsiteY0" fmla="*/ 42652 h 42652"/>
              <a:gd name="connsiteX1" fmla="*/ 28879 w 59784"/>
              <a:gd name="connsiteY1" fmla="*/ 1271 h 42652"/>
              <a:gd name="connsiteX2" fmla="*/ 59784 w 59784"/>
              <a:gd name="connsiteY2" fmla="*/ 11617 h 42652"/>
              <a:gd name="connsiteX0" fmla="*/ 0 w 59784"/>
              <a:gd name="connsiteY0" fmla="*/ 31225 h 47218"/>
              <a:gd name="connsiteX1" fmla="*/ 31034 w 59784"/>
              <a:gd name="connsiteY1" fmla="*/ 46741 h 47218"/>
              <a:gd name="connsiteX2" fmla="*/ 59784 w 59784"/>
              <a:gd name="connsiteY2" fmla="*/ 190 h 47218"/>
              <a:gd name="connsiteX0" fmla="*/ 0 w 117327"/>
              <a:gd name="connsiteY0" fmla="*/ 7479 h 95411"/>
              <a:gd name="connsiteX1" fmla="*/ 31034 w 117327"/>
              <a:gd name="connsiteY1" fmla="*/ 22995 h 95411"/>
              <a:gd name="connsiteX2" fmla="*/ 117327 w 117327"/>
              <a:gd name="connsiteY2" fmla="*/ 95412 h 95411"/>
              <a:gd name="connsiteX0" fmla="*/ 0 w 117327"/>
              <a:gd name="connsiteY0" fmla="*/ 1851 h 123553"/>
              <a:gd name="connsiteX1" fmla="*/ 63038 w 117327"/>
              <a:gd name="connsiteY1" fmla="*/ 120817 h 123553"/>
              <a:gd name="connsiteX2" fmla="*/ 117327 w 117327"/>
              <a:gd name="connsiteY2" fmla="*/ 89784 h 123553"/>
              <a:gd name="connsiteX0" fmla="*/ 0 w 117327"/>
              <a:gd name="connsiteY0" fmla="*/ 1748 h 121046"/>
              <a:gd name="connsiteX1" fmla="*/ 63038 w 117327"/>
              <a:gd name="connsiteY1" fmla="*/ 120714 h 121046"/>
              <a:gd name="connsiteX2" fmla="*/ 117327 w 117327"/>
              <a:gd name="connsiteY2" fmla="*/ 40542 h 121046"/>
              <a:gd name="connsiteX0" fmla="*/ 0 w 116788"/>
              <a:gd name="connsiteY0" fmla="*/ 2097 h 92639"/>
              <a:gd name="connsiteX1" fmla="*/ 62499 w 116788"/>
              <a:gd name="connsiteY1" fmla="*/ 92615 h 92639"/>
              <a:gd name="connsiteX2" fmla="*/ 116788 w 116788"/>
              <a:gd name="connsiteY2" fmla="*/ 12443 h 92639"/>
              <a:gd name="connsiteX0" fmla="*/ 0 w 116788"/>
              <a:gd name="connsiteY0" fmla="*/ 4354 h 32893"/>
              <a:gd name="connsiteX1" fmla="*/ 62607 w 116788"/>
              <a:gd name="connsiteY1" fmla="*/ 32802 h 32893"/>
              <a:gd name="connsiteX2" fmla="*/ 116788 w 116788"/>
              <a:gd name="connsiteY2" fmla="*/ 14700 h 32893"/>
              <a:gd name="connsiteX0" fmla="*/ 0 w 116788"/>
              <a:gd name="connsiteY0" fmla="*/ 5606 h 21319"/>
              <a:gd name="connsiteX1" fmla="*/ 60991 w 116788"/>
              <a:gd name="connsiteY1" fmla="*/ 21123 h 21319"/>
              <a:gd name="connsiteX2" fmla="*/ 116788 w 116788"/>
              <a:gd name="connsiteY2" fmla="*/ 15952 h 21319"/>
              <a:gd name="connsiteX0" fmla="*/ 0 w 116357"/>
              <a:gd name="connsiteY0" fmla="*/ 6623 h 63521"/>
              <a:gd name="connsiteX1" fmla="*/ 60991 w 116357"/>
              <a:gd name="connsiteY1" fmla="*/ 22140 h 63521"/>
              <a:gd name="connsiteX2" fmla="*/ 116357 w 116357"/>
              <a:gd name="connsiteY2" fmla="*/ 63522 h 63521"/>
              <a:gd name="connsiteX0" fmla="*/ 0 w 116357"/>
              <a:gd name="connsiteY0" fmla="*/ 6623 h 63522"/>
              <a:gd name="connsiteX1" fmla="*/ 60991 w 116357"/>
              <a:gd name="connsiteY1" fmla="*/ 22140 h 63522"/>
              <a:gd name="connsiteX2" fmla="*/ 116357 w 116357"/>
              <a:gd name="connsiteY2" fmla="*/ 63522 h 63522"/>
              <a:gd name="connsiteX0" fmla="*/ 0 w 116357"/>
              <a:gd name="connsiteY0" fmla="*/ 4518 h 61417"/>
              <a:gd name="connsiteX1" fmla="*/ 60021 w 116357"/>
              <a:gd name="connsiteY1" fmla="*/ 38139 h 61417"/>
              <a:gd name="connsiteX2" fmla="*/ 116357 w 116357"/>
              <a:gd name="connsiteY2" fmla="*/ 61417 h 61417"/>
            </a:gdLst>
            <a:ahLst/>
            <a:cxnLst>
              <a:cxn ang="0">
                <a:pos x="connsiteX0" y="connsiteY0"/>
              </a:cxn>
              <a:cxn ang="0">
                <a:pos x="connsiteX1" y="connsiteY1"/>
              </a:cxn>
              <a:cxn ang="0">
                <a:pos x="connsiteX2" y="connsiteY2"/>
              </a:cxn>
            </a:cxnLst>
            <a:rect l="l" t="t" r="r" b="b"/>
            <a:pathLst>
              <a:path w="116357" h="61417">
                <a:moveTo>
                  <a:pt x="0" y="4518"/>
                </a:moveTo>
                <a:cubicBezTo>
                  <a:pt x="3805" y="-13747"/>
                  <a:pt x="40628" y="28656"/>
                  <a:pt x="60021" y="38139"/>
                </a:cubicBezTo>
                <a:cubicBezTo>
                  <a:pt x="79414" y="47622"/>
                  <a:pt x="105624" y="21760"/>
                  <a:pt x="116357" y="61417"/>
                </a:cubicBezTo>
              </a:path>
            </a:pathLst>
          </a:cu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92"/>
            <a:endParaRPr lang="en-US" sz="1350">
              <a:solidFill>
                <a:srgbClr val="FFFFFF"/>
              </a:solidFill>
            </a:endParaRPr>
          </a:p>
        </p:txBody>
      </p:sp>
      <p:sp>
        <p:nvSpPr>
          <p:cNvPr id="496" name="Freeform 495"/>
          <p:cNvSpPr/>
          <p:nvPr/>
        </p:nvSpPr>
        <p:spPr>
          <a:xfrm flipH="1" flipV="1">
            <a:off x="1844864" y="2515794"/>
            <a:ext cx="100392" cy="4144"/>
          </a:xfrm>
          <a:custGeom>
            <a:avLst/>
            <a:gdLst>
              <a:gd name="connsiteX0" fmla="*/ 0 w 220980"/>
              <a:gd name="connsiteY0" fmla="*/ 8315 h 9207"/>
              <a:gd name="connsiteX1" fmla="*/ 76200 w 220980"/>
              <a:gd name="connsiteY1" fmla="*/ 8315 h 9207"/>
              <a:gd name="connsiteX2" fmla="*/ 220980 w 220980"/>
              <a:gd name="connsiteY2" fmla="*/ 8315 h 9207"/>
              <a:gd name="connsiteX0" fmla="*/ 445 w 52255"/>
              <a:gd name="connsiteY0" fmla="*/ 8313 h 13486"/>
              <a:gd name="connsiteX1" fmla="*/ 3893 w 52255"/>
              <a:gd name="connsiteY1" fmla="*/ 8313 h 13486"/>
              <a:gd name="connsiteX2" fmla="*/ 52255 w 52255"/>
              <a:gd name="connsiteY2" fmla="*/ 13486 h 13486"/>
              <a:gd name="connsiteX0" fmla="*/ 0 w 51810"/>
              <a:gd name="connsiteY0" fmla="*/ 9977 h 15150"/>
              <a:gd name="connsiteX1" fmla="*/ 20905 w 51810"/>
              <a:gd name="connsiteY1" fmla="*/ 4804 h 15150"/>
              <a:gd name="connsiteX2" fmla="*/ 51810 w 51810"/>
              <a:gd name="connsiteY2" fmla="*/ 15150 h 15150"/>
              <a:gd name="connsiteX0" fmla="*/ 0 w 59784"/>
              <a:gd name="connsiteY0" fmla="*/ 42652 h 42652"/>
              <a:gd name="connsiteX1" fmla="*/ 28879 w 59784"/>
              <a:gd name="connsiteY1" fmla="*/ 1271 h 42652"/>
              <a:gd name="connsiteX2" fmla="*/ 59784 w 59784"/>
              <a:gd name="connsiteY2" fmla="*/ 11617 h 42652"/>
              <a:gd name="connsiteX0" fmla="*/ 0 w 59784"/>
              <a:gd name="connsiteY0" fmla="*/ 31225 h 47218"/>
              <a:gd name="connsiteX1" fmla="*/ 31034 w 59784"/>
              <a:gd name="connsiteY1" fmla="*/ 46741 h 47218"/>
              <a:gd name="connsiteX2" fmla="*/ 59784 w 59784"/>
              <a:gd name="connsiteY2" fmla="*/ 190 h 47218"/>
              <a:gd name="connsiteX0" fmla="*/ 0 w 117327"/>
              <a:gd name="connsiteY0" fmla="*/ 7479 h 95411"/>
              <a:gd name="connsiteX1" fmla="*/ 31034 w 117327"/>
              <a:gd name="connsiteY1" fmla="*/ 22995 h 95411"/>
              <a:gd name="connsiteX2" fmla="*/ 117327 w 117327"/>
              <a:gd name="connsiteY2" fmla="*/ 95412 h 95411"/>
              <a:gd name="connsiteX0" fmla="*/ 0 w 117327"/>
              <a:gd name="connsiteY0" fmla="*/ 1851 h 123553"/>
              <a:gd name="connsiteX1" fmla="*/ 63038 w 117327"/>
              <a:gd name="connsiteY1" fmla="*/ 120817 h 123553"/>
              <a:gd name="connsiteX2" fmla="*/ 117327 w 117327"/>
              <a:gd name="connsiteY2" fmla="*/ 89784 h 123553"/>
              <a:gd name="connsiteX0" fmla="*/ 0 w 117327"/>
              <a:gd name="connsiteY0" fmla="*/ 1748 h 121046"/>
              <a:gd name="connsiteX1" fmla="*/ 63038 w 117327"/>
              <a:gd name="connsiteY1" fmla="*/ 120714 h 121046"/>
              <a:gd name="connsiteX2" fmla="*/ 117327 w 117327"/>
              <a:gd name="connsiteY2" fmla="*/ 40542 h 121046"/>
              <a:gd name="connsiteX0" fmla="*/ 0 w 116788"/>
              <a:gd name="connsiteY0" fmla="*/ 2097 h 92639"/>
              <a:gd name="connsiteX1" fmla="*/ 62499 w 116788"/>
              <a:gd name="connsiteY1" fmla="*/ 92615 h 92639"/>
              <a:gd name="connsiteX2" fmla="*/ 116788 w 116788"/>
              <a:gd name="connsiteY2" fmla="*/ 12443 h 92639"/>
              <a:gd name="connsiteX0" fmla="*/ 0 w 116788"/>
              <a:gd name="connsiteY0" fmla="*/ 4354 h 32893"/>
              <a:gd name="connsiteX1" fmla="*/ 62607 w 116788"/>
              <a:gd name="connsiteY1" fmla="*/ 32802 h 32893"/>
              <a:gd name="connsiteX2" fmla="*/ 116788 w 116788"/>
              <a:gd name="connsiteY2" fmla="*/ 14700 h 32893"/>
              <a:gd name="connsiteX0" fmla="*/ 0 w 116788"/>
              <a:gd name="connsiteY0" fmla="*/ 5606 h 21319"/>
              <a:gd name="connsiteX1" fmla="*/ 60991 w 116788"/>
              <a:gd name="connsiteY1" fmla="*/ 21123 h 21319"/>
              <a:gd name="connsiteX2" fmla="*/ 116788 w 116788"/>
              <a:gd name="connsiteY2" fmla="*/ 15952 h 21319"/>
              <a:gd name="connsiteX0" fmla="*/ 0 w 116357"/>
              <a:gd name="connsiteY0" fmla="*/ 6623 h 63521"/>
              <a:gd name="connsiteX1" fmla="*/ 60991 w 116357"/>
              <a:gd name="connsiteY1" fmla="*/ 22140 h 63521"/>
              <a:gd name="connsiteX2" fmla="*/ 116357 w 116357"/>
              <a:gd name="connsiteY2" fmla="*/ 63522 h 63521"/>
              <a:gd name="connsiteX0" fmla="*/ 0 w 116357"/>
              <a:gd name="connsiteY0" fmla="*/ 6623 h 63522"/>
              <a:gd name="connsiteX1" fmla="*/ 60991 w 116357"/>
              <a:gd name="connsiteY1" fmla="*/ 22140 h 63522"/>
              <a:gd name="connsiteX2" fmla="*/ 116357 w 116357"/>
              <a:gd name="connsiteY2" fmla="*/ 63522 h 63522"/>
              <a:gd name="connsiteX0" fmla="*/ 0 w 116357"/>
              <a:gd name="connsiteY0" fmla="*/ 4518 h 61417"/>
              <a:gd name="connsiteX1" fmla="*/ 60021 w 116357"/>
              <a:gd name="connsiteY1" fmla="*/ 38139 h 61417"/>
              <a:gd name="connsiteX2" fmla="*/ 116357 w 116357"/>
              <a:gd name="connsiteY2" fmla="*/ 61417 h 61417"/>
            </a:gdLst>
            <a:ahLst/>
            <a:cxnLst>
              <a:cxn ang="0">
                <a:pos x="connsiteX0" y="connsiteY0"/>
              </a:cxn>
              <a:cxn ang="0">
                <a:pos x="connsiteX1" y="connsiteY1"/>
              </a:cxn>
              <a:cxn ang="0">
                <a:pos x="connsiteX2" y="connsiteY2"/>
              </a:cxn>
            </a:cxnLst>
            <a:rect l="l" t="t" r="r" b="b"/>
            <a:pathLst>
              <a:path w="116357" h="61417">
                <a:moveTo>
                  <a:pt x="0" y="4518"/>
                </a:moveTo>
                <a:cubicBezTo>
                  <a:pt x="3805" y="-13747"/>
                  <a:pt x="40628" y="28656"/>
                  <a:pt x="60021" y="38139"/>
                </a:cubicBezTo>
                <a:cubicBezTo>
                  <a:pt x="79414" y="47622"/>
                  <a:pt x="105624" y="21760"/>
                  <a:pt x="116357" y="61417"/>
                </a:cubicBezTo>
              </a:path>
            </a:pathLst>
          </a:cu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92"/>
            <a:endParaRPr lang="en-US" sz="1350">
              <a:solidFill>
                <a:srgbClr val="FFFFFF"/>
              </a:solidFill>
            </a:endParaRPr>
          </a:p>
        </p:txBody>
      </p:sp>
      <p:sp>
        <p:nvSpPr>
          <p:cNvPr id="497" name="Freeform 496"/>
          <p:cNvSpPr/>
          <p:nvPr/>
        </p:nvSpPr>
        <p:spPr>
          <a:xfrm flipH="1" flipV="1">
            <a:off x="1710787" y="2494821"/>
            <a:ext cx="95687" cy="4120"/>
          </a:xfrm>
          <a:custGeom>
            <a:avLst/>
            <a:gdLst>
              <a:gd name="connsiteX0" fmla="*/ 0 w 220980"/>
              <a:gd name="connsiteY0" fmla="*/ 8315 h 9207"/>
              <a:gd name="connsiteX1" fmla="*/ 76200 w 220980"/>
              <a:gd name="connsiteY1" fmla="*/ 8315 h 9207"/>
              <a:gd name="connsiteX2" fmla="*/ 220980 w 220980"/>
              <a:gd name="connsiteY2" fmla="*/ 8315 h 9207"/>
              <a:gd name="connsiteX0" fmla="*/ 445 w 52255"/>
              <a:gd name="connsiteY0" fmla="*/ 8313 h 13486"/>
              <a:gd name="connsiteX1" fmla="*/ 3893 w 52255"/>
              <a:gd name="connsiteY1" fmla="*/ 8313 h 13486"/>
              <a:gd name="connsiteX2" fmla="*/ 52255 w 52255"/>
              <a:gd name="connsiteY2" fmla="*/ 13486 h 13486"/>
              <a:gd name="connsiteX0" fmla="*/ 0 w 51810"/>
              <a:gd name="connsiteY0" fmla="*/ 9977 h 15150"/>
              <a:gd name="connsiteX1" fmla="*/ 20905 w 51810"/>
              <a:gd name="connsiteY1" fmla="*/ 4804 h 15150"/>
              <a:gd name="connsiteX2" fmla="*/ 51810 w 51810"/>
              <a:gd name="connsiteY2" fmla="*/ 15150 h 15150"/>
              <a:gd name="connsiteX0" fmla="*/ 0 w 59784"/>
              <a:gd name="connsiteY0" fmla="*/ 42652 h 42652"/>
              <a:gd name="connsiteX1" fmla="*/ 28879 w 59784"/>
              <a:gd name="connsiteY1" fmla="*/ 1271 h 42652"/>
              <a:gd name="connsiteX2" fmla="*/ 59784 w 59784"/>
              <a:gd name="connsiteY2" fmla="*/ 11617 h 42652"/>
              <a:gd name="connsiteX0" fmla="*/ 0 w 59784"/>
              <a:gd name="connsiteY0" fmla="*/ 31225 h 47218"/>
              <a:gd name="connsiteX1" fmla="*/ 31034 w 59784"/>
              <a:gd name="connsiteY1" fmla="*/ 46741 h 47218"/>
              <a:gd name="connsiteX2" fmla="*/ 59784 w 59784"/>
              <a:gd name="connsiteY2" fmla="*/ 190 h 47218"/>
              <a:gd name="connsiteX0" fmla="*/ 0 w 117327"/>
              <a:gd name="connsiteY0" fmla="*/ 7479 h 95411"/>
              <a:gd name="connsiteX1" fmla="*/ 31034 w 117327"/>
              <a:gd name="connsiteY1" fmla="*/ 22995 h 95411"/>
              <a:gd name="connsiteX2" fmla="*/ 117327 w 117327"/>
              <a:gd name="connsiteY2" fmla="*/ 95412 h 95411"/>
              <a:gd name="connsiteX0" fmla="*/ 0 w 117327"/>
              <a:gd name="connsiteY0" fmla="*/ 1851 h 123553"/>
              <a:gd name="connsiteX1" fmla="*/ 63038 w 117327"/>
              <a:gd name="connsiteY1" fmla="*/ 120817 h 123553"/>
              <a:gd name="connsiteX2" fmla="*/ 117327 w 117327"/>
              <a:gd name="connsiteY2" fmla="*/ 89784 h 123553"/>
              <a:gd name="connsiteX0" fmla="*/ 0 w 117327"/>
              <a:gd name="connsiteY0" fmla="*/ 1748 h 121046"/>
              <a:gd name="connsiteX1" fmla="*/ 63038 w 117327"/>
              <a:gd name="connsiteY1" fmla="*/ 120714 h 121046"/>
              <a:gd name="connsiteX2" fmla="*/ 117327 w 117327"/>
              <a:gd name="connsiteY2" fmla="*/ 40542 h 121046"/>
              <a:gd name="connsiteX0" fmla="*/ 0 w 116788"/>
              <a:gd name="connsiteY0" fmla="*/ 2097 h 92639"/>
              <a:gd name="connsiteX1" fmla="*/ 62499 w 116788"/>
              <a:gd name="connsiteY1" fmla="*/ 92615 h 92639"/>
              <a:gd name="connsiteX2" fmla="*/ 116788 w 116788"/>
              <a:gd name="connsiteY2" fmla="*/ 12443 h 92639"/>
              <a:gd name="connsiteX0" fmla="*/ 0 w 116788"/>
              <a:gd name="connsiteY0" fmla="*/ 4354 h 32893"/>
              <a:gd name="connsiteX1" fmla="*/ 62607 w 116788"/>
              <a:gd name="connsiteY1" fmla="*/ 32802 h 32893"/>
              <a:gd name="connsiteX2" fmla="*/ 116788 w 116788"/>
              <a:gd name="connsiteY2" fmla="*/ 14700 h 32893"/>
              <a:gd name="connsiteX0" fmla="*/ 0 w 116788"/>
              <a:gd name="connsiteY0" fmla="*/ 5606 h 21319"/>
              <a:gd name="connsiteX1" fmla="*/ 60991 w 116788"/>
              <a:gd name="connsiteY1" fmla="*/ 21123 h 21319"/>
              <a:gd name="connsiteX2" fmla="*/ 116788 w 116788"/>
              <a:gd name="connsiteY2" fmla="*/ 15952 h 21319"/>
              <a:gd name="connsiteX0" fmla="*/ 0 w 116357"/>
              <a:gd name="connsiteY0" fmla="*/ 6623 h 63521"/>
              <a:gd name="connsiteX1" fmla="*/ 60991 w 116357"/>
              <a:gd name="connsiteY1" fmla="*/ 22140 h 63521"/>
              <a:gd name="connsiteX2" fmla="*/ 116357 w 116357"/>
              <a:gd name="connsiteY2" fmla="*/ 63522 h 63521"/>
              <a:gd name="connsiteX0" fmla="*/ 0 w 116357"/>
              <a:gd name="connsiteY0" fmla="*/ 6623 h 63522"/>
              <a:gd name="connsiteX1" fmla="*/ 60991 w 116357"/>
              <a:gd name="connsiteY1" fmla="*/ 22140 h 63522"/>
              <a:gd name="connsiteX2" fmla="*/ 116357 w 116357"/>
              <a:gd name="connsiteY2" fmla="*/ 63522 h 63522"/>
              <a:gd name="connsiteX0" fmla="*/ 0 w 116357"/>
              <a:gd name="connsiteY0" fmla="*/ 4518 h 61417"/>
              <a:gd name="connsiteX1" fmla="*/ 60021 w 116357"/>
              <a:gd name="connsiteY1" fmla="*/ 38139 h 61417"/>
              <a:gd name="connsiteX2" fmla="*/ 116357 w 116357"/>
              <a:gd name="connsiteY2" fmla="*/ 61417 h 61417"/>
            </a:gdLst>
            <a:ahLst/>
            <a:cxnLst>
              <a:cxn ang="0">
                <a:pos x="connsiteX0" y="connsiteY0"/>
              </a:cxn>
              <a:cxn ang="0">
                <a:pos x="connsiteX1" y="connsiteY1"/>
              </a:cxn>
              <a:cxn ang="0">
                <a:pos x="connsiteX2" y="connsiteY2"/>
              </a:cxn>
            </a:cxnLst>
            <a:rect l="l" t="t" r="r" b="b"/>
            <a:pathLst>
              <a:path w="116357" h="61417">
                <a:moveTo>
                  <a:pt x="0" y="4518"/>
                </a:moveTo>
                <a:cubicBezTo>
                  <a:pt x="3805" y="-13747"/>
                  <a:pt x="40628" y="28656"/>
                  <a:pt x="60021" y="38139"/>
                </a:cubicBezTo>
                <a:cubicBezTo>
                  <a:pt x="79414" y="47622"/>
                  <a:pt x="105624" y="21760"/>
                  <a:pt x="116357" y="61417"/>
                </a:cubicBezTo>
              </a:path>
            </a:pathLst>
          </a:cu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92"/>
            <a:endParaRPr lang="en-US" sz="1350">
              <a:solidFill>
                <a:srgbClr val="FFFFFF"/>
              </a:solidFill>
            </a:endParaRPr>
          </a:p>
        </p:txBody>
      </p:sp>
      <p:sp>
        <p:nvSpPr>
          <p:cNvPr id="498" name="Freeform 497"/>
          <p:cNvSpPr/>
          <p:nvPr/>
        </p:nvSpPr>
        <p:spPr>
          <a:xfrm>
            <a:off x="1851778" y="2551008"/>
            <a:ext cx="94136" cy="5158"/>
          </a:xfrm>
          <a:custGeom>
            <a:avLst/>
            <a:gdLst>
              <a:gd name="connsiteX0" fmla="*/ 0 w 220980"/>
              <a:gd name="connsiteY0" fmla="*/ 8315 h 9207"/>
              <a:gd name="connsiteX1" fmla="*/ 76200 w 220980"/>
              <a:gd name="connsiteY1" fmla="*/ 8315 h 9207"/>
              <a:gd name="connsiteX2" fmla="*/ 220980 w 220980"/>
              <a:gd name="connsiteY2" fmla="*/ 8315 h 9207"/>
              <a:gd name="connsiteX0" fmla="*/ 445 w 52255"/>
              <a:gd name="connsiteY0" fmla="*/ 8313 h 13486"/>
              <a:gd name="connsiteX1" fmla="*/ 3893 w 52255"/>
              <a:gd name="connsiteY1" fmla="*/ 8313 h 13486"/>
              <a:gd name="connsiteX2" fmla="*/ 52255 w 52255"/>
              <a:gd name="connsiteY2" fmla="*/ 13486 h 13486"/>
              <a:gd name="connsiteX0" fmla="*/ 0 w 51810"/>
              <a:gd name="connsiteY0" fmla="*/ 9977 h 15150"/>
              <a:gd name="connsiteX1" fmla="*/ 20905 w 51810"/>
              <a:gd name="connsiteY1" fmla="*/ 4804 h 15150"/>
              <a:gd name="connsiteX2" fmla="*/ 51810 w 51810"/>
              <a:gd name="connsiteY2" fmla="*/ 15150 h 15150"/>
              <a:gd name="connsiteX0" fmla="*/ 0 w 59784"/>
              <a:gd name="connsiteY0" fmla="*/ 42652 h 42652"/>
              <a:gd name="connsiteX1" fmla="*/ 28879 w 59784"/>
              <a:gd name="connsiteY1" fmla="*/ 1271 h 42652"/>
              <a:gd name="connsiteX2" fmla="*/ 59784 w 59784"/>
              <a:gd name="connsiteY2" fmla="*/ 11617 h 42652"/>
              <a:gd name="connsiteX0" fmla="*/ 0 w 59784"/>
              <a:gd name="connsiteY0" fmla="*/ 31225 h 47218"/>
              <a:gd name="connsiteX1" fmla="*/ 31034 w 59784"/>
              <a:gd name="connsiteY1" fmla="*/ 46741 h 47218"/>
              <a:gd name="connsiteX2" fmla="*/ 59784 w 59784"/>
              <a:gd name="connsiteY2" fmla="*/ 190 h 47218"/>
              <a:gd name="connsiteX0" fmla="*/ 0 w 117327"/>
              <a:gd name="connsiteY0" fmla="*/ 7479 h 95411"/>
              <a:gd name="connsiteX1" fmla="*/ 31034 w 117327"/>
              <a:gd name="connsiteY1" fmla="*/ 22995 h 95411"/>
              <a:gd name="connsiteX2" fmla="*/ 117327 w 117327"/>
              <a:gd name="connsiteY2" fmla="*/ 95412 h 95411"/>
              <a:gd name="connsiteX0" fmla="*/ 0 w 117327"/>
              <a:gd name="connsiteY0" fmla="*/ 1851 h 123553"/>
              <a:gd name="connsiteX1" fmla="*/ 63038 w 117327"/>
              <a:gd name="connsiteY1" fmla="*/ 120817 h 123553"/>
              <a:gd name="connsiteX2" fmla="*/ 117327 w 117327"/>
              <a:gd name="connsiteY2" fmla="*/ 89784 h 123553"/>
              <a:gd name="connsiteX0" fmla="*/ 0 w 117327"/>
              <a:gd name="connsiteY0" fmla="*/ 1748 h 121046"/>
              <a:gd name="connsiteX1" fmla="*/ 63038 w 117327"/>
              <a:gd name="connsiteY1" fmla="*/ 120714 h 121046"/>
              <a:gd name="connsiteX2" fmla="*/ 117327 w 117327"/>
              <a:gd name="connsiteY2" fmla="*/ 40542 h 121046"/>
              <a:gd name="connsiteX0" fmla="*/ 0 w 116788"/>
              <a:gd name="connsiteY0" fmla="*/ 2097 h 92639"/>
              <a:gd name="connsiteX1" fmla="*/ 62499 w 116788"/>
              <a:gd name="connsiteY1" fmla="*/ 92615 h 92639"/>
              <a:gd name="connsiteX2" fmla="*/ 116788 w 116788"/>
              <a:gd name="connsiteY2" fmla="*/ 12443 h 92639"/>
              <a:gd name="connsiteX0" fmla="*/ 0 w 116788"/>
              <a:gd name="connsiteY0" fmla="*/ 4354 h 32893"/>
              <a:gd name="connsiteX1" fmla="*/ 62607 w 116788"/>
              <a:gd name="connsiteY1" fmla="*/ 32802 h 32893"/>
              <a:gd name="connsiteX2" fmla="*/ 116788 w 116788"/>
              <a:gd name="connsiteY2" fmla="*/ 14700 h 32893"/>
              <a:gd name="connsiteX0" fmla="*/ 0 w 116788"/>
              <a:gd name="connsiteY0" fmla="*/ 5606 h 21319"/>
              <a:gd name="connsiteX1" fmla="*/ 60991 w 116788"/>
              <a:gd name="connsiteY1" fmla="*/ 21123 h 21319"/>
              <a:gd name="connsiteX2" fmla="*/ 116788 w 116788"/>
              <a:gd name="connsiteY2" fmla="*/ 15952 h 21319"/>
              <a:gd name="connsiteX0" fmla="*/ 0 w 116357"/>
              <a:gd name="connsiteY0" fmla="*/ 6623 h 63521"/>
              <a:gd name="connsiteX1" fmla="*/ 60991 w 116357"/>
              <a:gd name="connsiteY1" fmla="*/ 22140 h 63521"/>
              <a:gd name="connsiteX2" fmla="*/ 116357 w 116357"/>
              <a:gd name="connsiteY2" fmla="*/ 63522 h 63521"/>
              <a:gd name="connsiteX0" fmla="*/ 0 w 116357"/>
              <a:gd name="connsiteY0" fmla="*/ 6623 h 63522"/>
              <a:gd name="connsiteX1" fmla="*/ 60991 w 116357"/>
              <a:gd name="connsiteY1" fmla="*/ 22140 h 63522"/>
              <a:gd name="connsiteX2" fmla="*/ 116357 w 116357"/>
              <a:gd name="connsiteY2" fmla="*/ 63522 h 63522"/>
              <a:gd name="connsiteX0" fmla="*/ 0 w 116357"/>
              <a:gd name="connsiteY0" fmla="*/ 4518 h 61417"/>
              <a:gd name="connsiteX1" fmla="*/ 60021 w 116357"/>
              <a:gd name="connsiteY1" fmla="*/ 38139 h 61417"/>
              <a:gd name="connsiteX2" fmla="*/ 116357 w 116357"/>
              <a:gd name="connsiteY2" fmla="*/ 61417 h 61417"/>
            </a:gdLst>
            <a:ahLst/>
            <a:cxnLst>
              <a:cxn ang="0">
                <a:pos x="connsiteX0" y="connsiteY0"/>
              </a:cxn>
              <a:cxn ang="0">
                <a:pos x="connsiteX1" y="connsiteY1"/>
              </a:cxn>
              <a:cxn ang="0">
                <a:pos x="connsiteX2" y="connsiteY2"/>
              </a:cxn>
            </a:cxnLst>
            <a:rect l="l" t="t" r="r" b="b"/>
            <a:pathLst>
              <a:path w="116357" h="61417">
                <a:moveTo>
                  <a:pt x="0" y="4518"/>
                </a:moveTo>
                <a:cubicBezTo>
                  <a:pt x="3805" y="-13747"/>
                  <a:pt x="40628" y="28656"/>
                  <a:pt x="60021" y="38139"/>
                </a:cubicBezTo>
                <a:cubicBezTo>
                  <a:pt x="79414" y="47622"/>
                  <a:pt x="105624" y="21760"/>
                  <a:pt x="116357" y="61417"/>
                </a:cubicBezTo>
              </a:path>
            </a:pathLst>
          </a:cu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92"/>
            <a:endParaRPr lang="en-US" sz="1350">
              <a:solidFill>
                <a:srgbClr val="FFFFFF"/>
              </a:solidFill>
            </a:endParaRPr>
          </a:p>
        </p:txBody>
      </p:sp>
      <p:sp>
        <p:nvSpPr>
          <p:cNvPr id="499" name="Freeform 498"/>
          <p:cNvSpPr/>
          <p:nvPr/>
        </p:nvSpPr>
        <p:spPr>
          <a:xfrm flipH="1">
            <a:off x="1845521" y="2480805"/>
            <a:ext cx="106647" cy="4120"/>
          </a:xfrm>
          <a:custGeom>
            <a:avLst/>
            <a:gdLst>
              <a:gd name="connsiteX0" fmla="*/ 0 w 220980"/>
              <a:gd name="connsiteY0" fmla="*/ 8315 h 9207"/>
              <a:gd name="connsiteX1" fmla="*/ 76200 w 220980"/>
              <a:gd name="connsiteY1" fmla="*/ 8315 h 9207"/>
              <a:gd name="connsiteX2" fmla="*/ 220980 w 220980"/>
              <a:gd name="connsiteY2" fmla="*/ 8315 h 9207"/>
              <a:gd name="connsiteX0" fmla="*/ 445 w 52255"/>
              <a:gd name="connsiteY0" fmla="*/ 8313 h 13486"/>
              <a:gd name="connsiteX1" fmla="*/ 3893 w 52255"/>
              <a:gd name="connsiteY1" fmla="*/ 8313 h 13486"/>
              <a:gd name="connsiteX2" fmla="*/ 52255 w 52255"/>
              <a:gd name="connsiteY2" fmla="*/ 13486 h 13486"/>
              <a:gd name="connsiteX0" fmla="*/ 0 w 51810"/>
              <a:gd name="connsiteY0" fmla="*/ 9977 h 15150"/>
              <a:gd name="connsiteX1" fmla="*/ 20905 w 51810"/>
              <a:gd name="connsiteY1" fmla="*/ 4804 h 15150"/>
              <a:gd name="connsiteX2" fmla="*/ 51810 w 51810"/>
              <a:gd name="connsiteY2" fmla="*/ 15150 h 15150"/>
              <a:gd name="connsiteX0" fmla="*/ 0 w 59784"/>
              <a:gd name="connsiteY0" fmla="*/ 42652 h 42652"/>
              <a:gd name="connsiteX1" fmla="*/ 28879 w 59784"/>
              <a:gd name="connsiteY1" fmla="*/ 1271 h 42652"/>
              <a:gd name="connsiteX2" fmla="*/ 59784 w 59784"/>
              <a:gd name="connsiteY2" fmla="*/ 11617 h 42652"/>
              <a:gd name="connsiteX0" fmla="*/ 0 w 59784"/>
              <a:gd name="connsiteY0" fmla="*/ 31225 h 47218"/>
              <a:gd name="connsiteX1" fmla="*/ 31034 w 59784"/>
              <a:gd name="connsiteY1" fmla="*/ 46741 h 47218"/>
              <a:gd name="connsiteX2" fmla="*/ 59784 w 59784"/>
              <a:gd name="connsiteY2" fmla="*/ 190 h 47218"/>
              <a:gd name="connsiteX0" fmla="*/ 0 w 117327"/>
              <a:gd name="connsiteY0" fmla="*/ 7479 h 95411"/>
              <a:gd name="connsiteX1" fmla="*/ 31034 w 117327"/>
              <a:gd name="connsiteY1" fmla="*/ 22995 h 95411"/>
              <a:gd name="connsiteX2" fmla="*/ 117327 w 117327"/>
              <a:gd name="connsiteY2" fmla="*/ 95412 h 95411"/>
              <a:gd name="connsiteX0" fmla="*/ 0 w 117327"/>
              <a:gd name="connsiteY0" fmla="*/ 1851 h 123553"/>
              <a:gd name="connsiteX1" fmla="*/ 63038 w 117327"/>
              <a:gd name="connsiteY1" fmla="*/ 120817 h 123553"/>
              <a:gd name="connsiteX2" fmla="*/ 117327 w 117327"/>
              <a:gd name="connsiteY2" fmla="*/ 89784 h 123553"/>
              <a:gd name="connsiteX0" fmla="*/ 0 w 117327"/>
              <a:gd name="connsiteY0" fmla="*/ 1748 h 121046"/>
              <a:gd name="connsiteX1" fmla="*/ 63038 w 117327"/>
              <a:gd name="connsiteY1" fmla="*/ 120714 h 121046"/>
              <a:gd name="connsiteX2" fmla="*/ 117327 w 117327"/>
              <a:gd name="connsiteY2" fmla="*/ 40542 h 121046"/>
              <a:gd name="connsiteX0" fmla="*/ 0 w 116788"/>
              <a:gd name="connsiteY0" fmla="*/ 2097 h 92639"/>
              <a:gd name="connsiteX1" fmla="*/ 62499 w 116788"/>
              <a:gd name="connsiteY1" fmla="*/ 92615 h 92639"/>
              <a:gd name="connsiteX2" fmla="*/ 116788 w 116788"/>
              <a:gd name="connsiteY2" fmla="*/ 12443 h 92639"/>
              <a:gd name="connsiteX0" fmla="*/ 0 w 116788"/>
              <a:gd name="connsiteY0" fmla="*/ 4354 h 32893"/>
              <a:gd name="connsiteX1" fmla="*/ 62607 w 116788"/>
              <a:gd name="connsiteY1" fmla="*/ 32802 h 32893"/>
              <a:gd name="connsiteX2" fmla="*/ 116788 w 116788"/>
              <a:gd name="connsiteY2" fmla="*/ 14700 h 32893"/>
              <a:gd name="connsiteX0" fmla="*/ 0 w 116788"/>
              <a:gd name="connsiteY0" fmla="*/ 5606 h 21319"/>
              <a:gd name="connsiteX1" fmla="*/ 60991 w 116788"/>
              <a:gd name="connsiteY1" fmla="*/ 21123 h 21319"/>
              <a:gd name="connsiteX2" fmla="*/ 116788 w 116788"/>
              <a:gd name="connsiteY2" fmla="*/ 15952 h 21319"/>
              <a:gd name="connsiteX0" fmla="*/ 0 w 116357"/>
              <a:gd name="connsiteY0" fmla="*/ 6623 h 63521"/>
              <a:gd name="connsiteX1" fmla="*/ 60991 w 116357"/>
              <a:gd name="connsiteY1" fmla="*/ 22140 h 63521"/>
              <a:gd name="connsiteX2" fmla="*/ 116357 w 116357"/>
              <a:gd name="connsiteY2" fmla="*/ 63522 h 63521"/>
              <a:gd name="connsiteX0" fmla="*/ 0 w 116357"/>
              <a:gd name="connsiteY0" fmla="*/ 6623 h 63522"/>
              <a:gd name="connsiteX1" fmla="*/ 60991 w 116357"/>
              <a:gd name="connsiteY1" fmla="*/ 22140 h 63522"/>
              <a:gd name="connsiteX2" fmla="*/ 116357 w 116357"/>
              <a:gd name="connsiteY2" fmla="*/ 63522 h 63522"/>
              <a:gd name="connsiteX0" fmla="*/ 0 w 116357"/>
              <a:gd name="connsiteY0" fmla="*/ 4518 h 61417"/>
              <a:gd name="connsiteX1" fmla="*/ 60021 w 116357"/>
              <a:gd name="connsiteY1" fmla="*/ 38139 h 61417"/>
              <a:gd name="connsiteX2" fmla="*/ 116357 w 116357"/>
              <a:gd name="connsiteY2" fmla="*/ 61417 h 61417"/>
              <a:gd name="connsiteX0" fmla="*/ 0 w 116249"/>
              <a:gd name="connsiteY0" fmla="*/ 51507 h 51506"/>
              <a:gd name="connsiteX1" fmla="*/ 59913 w 116249"/>
              <a:gd name="connsiteY1" fmla="*/ 4954 h 51506"/>
              <a:gd name="connsiteX2" fmla="*/ 116249 w 116249"/>
              <a:gd name="connsiteY2" fmla="*/ 28232 h 51506"/>
            </a:gdLst>
            <a:ahLst/>
            <a:cxnLst>
              <a:cxn ang="0">
                <a:pos x="connsiteX0" y="connsiteY0"/>
              </a:cxn>
              <a:cxn ang="0">
                <a:pos x="connsiteX1" y="connsiteY1"/>
              </a:cxn>
              <a:cxn ang="0">
                <a:pos x="connsiteX2" y="connsiteY2"/>
              </a:cxn>
            </a:cxnLst>
            <a:rect l="l" t="t" r="r" b="b"/>
            <a:pathLst>
              <a:path w="116249" h="51506">
                <a:moveTo>
                  <a:pt x="0" y="51507"/>
                </a:moveTo>
                <a:cubicBezTo>
                  <a:pt x="3805" y="33242"/>
                  <a:pt x="40538" y="8833"/>
                  <a:pt x="59913" y="4954"/>
                </a:cubicBezTo>
                <a:cubicBezTo>
                  <a:pt x="79288" y="1075"/>
                  <a:pt x="105516" y="-11425"/>
                  <a:pt x="116249" y="28232"/>
                </a:cubicBezTo>
              </a:path>
            </a:pathLst>
          </a:cu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92"/>
            <a:endParaRPr lang="en-US" sz="1350">
              <a:solidFill>
                <a:srgbClr val="FFFFFF"/>
              </a:solidFill>
            </a:endParaRPr>
          </a:p>
        </p:txBody>
      </p:sp>
      <p:sp>
        <p:nvSpPr>
          <p:cNvPr id="500" name="Freeform 499"/>
          <p:cNvSpPr/>
          <p:nvPr/>
        </p:nvSpPr>
        <p:spPr>
          <a:xfrm>
            <a:off x="1718024" y="2534523"/>
            <a:ext cx="89135" cy="5158"/>
          </a:xfrm>
          <a:custGeom>
            <a:avLst/>
            <a:gdLst>
              <a:gd name="connsiteX0" fmla="*/ 0 w 220980"/>
              <a:gd name="connsiteY0" fmla="*/ 8315 h 9207"/>
              <a:gd name="connsiteX1" fmla="*/ 76200 w 220980"/>
              <a:gd name="connsiteY1" fmla="*/ 8315 h 9207"/>
              <a:gd name="connsiteX2" fmla="*/ 220980 w 220980"/>
              <a:gd name="connsiteY2" fmla="*/ 8315 h 9207"/>
              <a:gd name="connsiteX0" fmla="*/ 445 w 52255"/>
              <a:gd name="connsiteY0" fmla="*/ 8313 h 13486"/>
              <a:gd name="connsiteX1" fmla="*/ 3893 w 52255"/>
              <a:gd name="connsiteY1" fmla="*/ 8313 h 13486"/>
              <a:gd name="connsiteX2" fmla="*/ 52255 w 52255"/>
              <a:gd name="connsiteY2" fmla="*/ 13486 h 13486"/>
              <a:gd name="connsiteX0" fmla="*/ 0 w 51810"/>
              <a:gd name="connsiteY0" fmla="*/ 9977 h 15150"/>
              <a:gd name="connsiteX1" fmla="*/ 20905 w 51810"/>
              <a:gd name="connsiteY1" fmla="*/ 4804 h 15150"/>
              <a:gd name="connsiteX2" fmla="*/ 51810 w 51810"/>
              <a:gd name="connsiteY2" fmla="*/ 15150 h 15150"/>
              <a:gd name="connsiteX0" fmla="*/ 0 w 59784"/>
              <a:gd name="connsiteY0" fmla="*/ 42652 h 42652"/>
              <a:gd name="connsiteX1" fmla="*/ 28879 w 59784"/>
              <a:gd name="connsiteY1" fmla="*/ 1271 h 42652"/>
              <a:gd name="connsiteX2" fmla="*/ 59784 w 59784"/>
              <a:gd name="connsiteY2" fmla="*/ 11617 h 42652"/>
              <a:gd name="connsiteX0" fmla="*/ 0 w 59784"/>
              <a:gd name="connsiteY0" fmla="*/ 31225 h 47218"/>
              <a:gd name="connsiteX1" fmla="*/ 31034 w 59784"/>
              <a:gd name="connsiteY1" fmla="*/ 46741 h 47218"/>
              <a:gd name="connsiteX2" fmla="*/ 59784 w 59784"/>
              <a:gd name="connsiteY2" fmla="*/ 190 h 47218"/>
              <a:gd name="connsiteX0" fmla="*/ 0 w 117327"/>
              <a:gd name="connsiteY0" fmla="*/ 7479 h 95411"/>
              <a:gd name="connsiteX1" fmla="*/ 31034 w 117327"/>
              <a:gd name="connsiteY1" fmla="*/ 22995 h 95411"/>
              <a:gd name="connsiteX2" fmla="*/ 117327 w 117327"/>
              <a:gd name="connsiteY2" fmla="*/ 95412 h 95411"/>
              <a:gd name="connsiteX0" fmla="*/ 0 w 117327"/>
              <a:gd name="connsiteY0" fmla="*/ 1851 h 123553"/>
              <a:gd name="connsiteX1" fmla="*/ 63038 w 117327"/>
              <a:gd name="connsiteY1" fmla="*/ 120817 h 123553"/>
              <a:gd name="connsiteX2" fmla="*/ 117327 w 117327"/>
              <a:gd name="connsiteY2" fmla="*/ 89784 h 123553"/>
              <a:gd name="connsiteX0" fmla="*/ 0 w 117327"/>
              <a:gd name="connsiteY0" fmla="*/ 1748 h 121046"/>
              <a:gd name="connsiteX1" fmla="*/ 63038 w 117327"/>
              <a:gd name="connsiteY1" fmla="*/ 120714 h 121046"/>
              <a:gd name="connsiteX2" fmla="*/ 117327 w 117327"/>
              <a:gd name="connsiteY2" fmla="*/ 40542 h 121046"/>
              <a:gd name="connsiteX0" fmla="*/ 0 w 116788"/>
              <a:gd name="connsiteY0" fmla="*/ 2097 h 92639"/>
              <a:gd name="connsiteX1" fmla="*/ 62499 w 116788"/>
              <a:gd name="connsiteY1" fmla="*/ 92615 h 92639"/>
              <a:gd name="connsiteX2" fmla="*/ 116788 w 116788"/>
              <a:gd name="connsiteY2" fmla="*/ 12443 h 92639"/>
              <a:gd name="connsiteX0" fmla="*/ 0 w 116788"/>
              <a:gd name="connsiteY0" fmla="*/ 4354 h 32893"/>
              <a:gd name="connsiteX1" fmla="*/ 62607 w 116788"/>
              <a:gd name="connsiteY1" fmla="*/ 32802 h 32893"/>
              <a:gd name="connsiteX2" fmla="*/ 116788 w 116788"/>
              <a:gd name="connsiteY2" fmla="*/ 14700 h 32893"/>
              <a:gd name="connsiteX0" fmla="*/ 0 w 116788"/>
              <a:gd name="connsiteY0" fmla="*/ 5606 h 21319"/>
              <a:gd name="connsiteX1" fmla="*/ 60991 w 116788"/>
              <a:gd name="connsiteY1" fmla="*/ 21123 h 21319"/>
              <a:gd name="connsiteX2" fmla="*/ 116788 w 116788"/>
              <a:gd name="connsiteY2" fmla="*/ 15952 h 21319"/>
              <a:gd name="connsiteX0" fmla="*/ 0 w 116357"/>
              <a:gd name="connsiteY0" fmla="*/ 6623 h 63521"/>
              <a:gd name="connsiteX1" fmla="*/ 60991 w 116357"/>
              <a:gd name="connsiteY1" fmla="*/ 22140 h 63521"/>
              <a:gd name="connsiteX2" fmla="*/ 116357 w 116357"/>
              <a:gd name="connsiteY2" fmla="*/ 63522 h 63521"/>
              <a:gd name="connsiteX0" fmla="*/ 0 w 116357"/>
              <a:gd name="connsiteY0" fmla="*/ 6623 h 63522"/>
              <a:gd name="connsiteX1" fmla="*/ 60991 w 116357"/>
              <a:gd name="connsiteY1" fmla="*/ 22140 h 63522"/>
              <a:gd name="connsiteX2" fmla="*/ 116357 w 116357"/>
              <a:gd name="connsiteY2" fmla="*/ 63522 h 63522"/>
              <a:gd name="connsiteX0" fmla="*/ 0 w 116357"/>
              <a:gd name="connsiteY0" fmla="*/ 4518 h 61417"/>
              <a:gd name="connsiteX1" fmla="*/ 60021 w 116357"/>
              <a:gd name="connsiteY1" fmla="*/ 38139 h 61417"/>
              <a:gd name="connsiteX2" fmla="*/ 116357 w 116357"/>
              <a:gd name="connsiteY2" fmla="*/ 61417 h 61417"/>
            </a:gdLst>
            <a:ahLst/>
            <a:cxnLst>
              <a:cxn ang="0">
                <a:pos x="connsiteX0" y="connsiteY0"/>
              </a:cxn>
              <a:cxn ang="0">
                <a:pos x="connsiteX1" y="connsiteY1"/>
              </a:cxn>
              <a:cxn ang="0">
                <a:pos x="connsiteX2" y="connsiteY2"/>
              </a:cxn>
            </a:cxnLst>
            <a:rect l="l" t="t" r="r" b="b"/>
            <a:pathLst>
              <a:path w="116357" h="61417">
                <a:moveTo>
                  <a:pt x="0" y="4518"/>
                </a:moveTo>
                <a:cubicBezTo>
                  <a:pt x="3805" y="-13747"/>
                  <a:pt x="40628" y="28656"/>
                  <a:pt x="60021" y="38139"/>
                </a:cubicBezTo>
                <a:cubicBezTo>
                  <a:pt x="79414" y="47622"/>
                  <a:pt x="105624" y="21760"/>
                  <a:pt x="116357" y="61417"/>
                </a:cubicBezTo>
              </a:path>
            </a:pathLst>
          </a:cu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92"/>
            <a:endParaRPr lang="en-US" sz="1350">
              <a:solidFill>
                <a:srgbClr val="FFFFFF"/>
              </a:solidFill>
            </a:endParaRPr>
          </a:p>
        </p:txBody>
      </p:sp>
      <p:sp>
        <p:nvSpPr>
          <p:cNvPr id="501" name="Freeform 500"/>
          <p:cNvSpPr/>
          <p:nvPr/>
        </p:nvSpPr>
        <p:spPr>
          <a:xfrm>
            <a:off x="1851778" y="2581059"/>
            <a:ext cx="94136" cy="5158"/>
          </a:xfrm>
          <a:custGeom>
            <a:avLst/>
            <a:gdLst>
              <a:gd name="connsiteX0" fmla="*/ 0 w 220980"/>
              <a:gd name="connsiteY0" fmla="*/ 8315 h 9207"/>
              <a:gd name="connsiteX1" fmla="*/ 76200 w 220980"/>
              <a:gd name="connsiteY1" fmla="*/ 8315 h 9207"/>
              <a:gd name="connsiteX2" fmla="*/ 220980 w 220980"/>
              <a:gd name="connsiteY2" fmla="*/ 8315 h 9207"/>
              <a:gd name="connsiteX0" fmla="*/ 445 w 52255"/>
              <a:gd name="connsiteY0" fmla="*/ 8313 h 13486"/>
              <a:gd name="connsiteX1" fmla="*/ 3893 w 52255"/>
              <a:gd name="connsiteY1" fmla="*/ 8313 h 13486"/>
              <a:gd name="connsiteX2" fmla="*/ 52255 w 52255"/>
              <a:gd name="connsiteY2" fmla="*/ 13486 h 13486"/>
              <a:gd name="connsiteX0" fmla="*/ 0 w 51810"/>
              <a:gd name="connsiteY0" fmla="*/ 9977 h 15150"/>
              <a:gd name="connsiteX1" fmla="*/ 20905 w 51810"/>
              <a:gd name="connsiteY1" fmla="*/ 4804 h 15150"/>
              <a:gd name="connsiteX2" fmla="*/ 51810 w 51810"/>
              <a:gd name="connsiteY2" fmla="*/ 15150 h 15150"/>
              <a:gd name="connsiteX0" fmla="*/ 0 w 59784"/>
              <a:gd name="connsiteY0" fmla="*/ 42652 h 42652"/>
              <a:gd name="connsiteX1" fmla="*/ 28879 w 59784"/>
              <a:gd name="connsiteY1" fmla="*/ 1271 h 42652"/>
              <a:gd name="connsiteX2" fmla="*/ 59784 w 59784"/>
              <a:gd name="connsiteY2" fmla="*/ 11617 h 42652"/>
              <a:gd name="connsiteX0" fmla="*/ 0 w 59784"/>
              <a:gd name="connsiteY0" fmla="*/ 31225 h 47218"/>
              <a:gd name="connsiteX1" fmla="*/ 31034 w 59784"/>
              <a:gd name="connsiteY1" fmla="*/ 46741 h 47218"/>
              <a:gd name="connsiteX2" fmla="*/ 59784 w 59784"/>
              <a:gd name="connsiteY2" fmla="*/ 190 h 47218"/>
              <a:gd name="connsiteX0" fmla="*/ 0 w 117327"/>
              <a:gd name="connsiteY0" fmla="*/ 7479 h 95411"/>
              <a:gd name="connsiteX1" fmla="*/ 31034 w 117327"/>
              <a:gd name="connsiteY1" fmla="*/ 22995 h 95411"/>
              <a:gd name="connsiteX2" fmla="*/ 117327 w 117327"/>
              <a:gd name="connsiteY2" fmla="*/ 95412 h 95411"/>
              <a:gd name="connsiteX0" fmla="*/ 0 w 117327"/>
              <a:gd name="connsiteY0" fmla="*/ 1851 h 123553"/>
              <a:gd name="connsiteX1" fmla="*/ 63038 w 117327"/>
              <a:gd name="connsiteY1" fmla="*/ 120817 h 123553"/>
              <a:gd name="connsiteX2" fmla="*/ 117327 w 117327"/>
              <a:gd name="connsiteY2" fmla="*/ 89784 h 123553"/>
              <a:gd name="connsiteX0" fmla="*/ 0 w 117327"/>
              <a:gd name="connsiteY0" fmla="*/ 1748 h 121046"/>
              <a:gd name="connsiteX1" fmla="*/ 63038 w 117327"/>
              <a:gd name="connsiteY1" fmla="*/ 120714 h 121046"/>
              <a:gd name="connsiteX2" fmla="*/ 117327 w 117327"/>
              <a:gd name="connsiteY2" fmla="*/ 40542 h 121046"/>
              <a:gd name="connsiteX0" fmla="*/ 0 w 116788"/>
              <a:gd name="connsiteY0" fmla="*/ 2097 h 92639"/>
              <a:gd name="connsiteX1" fmla="*/ 62499 w 116788"/>
              <a:gd name="connsiteY1" fmla="*/ 92615 h 92639"/>
              <a:gd name="connsiteX2" fmla="*/ 116788 w 116788"/>
              <a:gd name="connsiteY2" fmla="*/ 12443 h 92639"/>
              <a:gd name="connsiteX0" fmla="*/ 0 w 116788"/>
              <a:gd name="connsiteY0" fmla="*/ 4354 h 32893"/>
              <a:gd name="connsiteX1" fmla="*/ 62607 w 116788"/>
              <a:gd name="connsiteY1" fmla="*/ 32802 h 32893"/>
              <a:gd name="connsiteX2" fmla="*/ 116788 w 116788"/>
              <a:gd name="connsiteY2" fmla="*/ 14700 h 32893"/>
              <a:gd name="connsiteX0" fmla="*/ 0 w 116788"/>
              <a:gd name="connsiteY0" fmla="*/ 5606 h 21319"/>
              <a:gd name="connsiteX1" fmla="*/ 60991 w 116788"/>
              <a:gd name="connsiteY1" fmla="*/ 21123 h 21319"/>
              <a:gd name="connsiteX2" fmla="*/ 116788 w 116788"/>
              <a:gd name="connsiteY2" fmla="*/ 15952 h 21319"/>
              <a:gd name="connsiteX0" fmla="*/ 0 w 116357"/>
              <a:gd name="connsiteY0" fmla="*/ 6623 h 63521"/>
              <a:gd name="connsiteX1" fmla="*/ 60991 w 116357"/>
              <a:gd name="connsiteY1" fmla="*/ 22140 h 63521"/>
              <a:gd name="connsiteX2" fmla="*/ 116357 w 116357"/>
              <a:gd name="connsiteY2" fmla="*/ 63522 h 63521"/>
              <a:gd name="connsiteX0" fmla="*/ 0 w 116357"/>
              <a:gd name="connsiteY0" fmla="*/ 6623 h 63522"/>
              <a:gd name="connsiteX1" fmla="*/ 60991 w 116357"/>
              <a:gd name="connsiteY1" fmla="*/ 22140 h 63522"/>
              <a:gd name="connsiteX2" fmla="*/ 116357 w 116357"/>
              <a:gd name="connsiteY2" fmla="*/ 63522 h 63522"/>
              <a:gd name="connsiteX0" fmla="*/ 0 w 116357"/>
              <a:gd name="connsiteY0" fmla="*/ 4518 h 61417"/>
              <a:gd name="connsiteX1" fmla="*/ 60021 w 116357"/>
              <a:gd name="connsiteY1" fmla="*/ 38139 h 61417"/>
              <a:gd name="connsiteX2" fmla="*/ 116357 w 116357"/>
              <a:gd name="connsiteY2" fmla="*/ 61417 h 61417"/>
            </a:gdLst>
            <a:ahLst/>
            <a:cxnLst>
              <a:cxn ang="0">
                <a:pos x="connsiteX0" y="connsiteY0"/>
              </a:cxn>
              <a:cxn ang="0">
                <a:pos x="connsiteX1" y="connsiteY1"/>
              </a:cxn>
              <a:cxn ang="0">
                <a:pos x="connsiteX2" y="connsiteY2"/>
              </a:cxn>
            </a:cxnLst>
            <a:rect l="l" t="t" r="r" b="b"/>
            <a:pathLst>
              <a:path w="116357" h="61417">
                <a:moveTo>
                  <a:pt x="0" y="4518"/>
                </a:moveTo>
                <a:cubicBezTo>
                  <a:pt x="3805" y="-13747"/>
                  <a:pt x="40628" y="28656"/>
                  <a:pt x="60021" y="38139"/>
                </a:cubicBezTo>
                <a:cubicBezTo>
                  <a:pt x="79414" y="47622"/>
                  <a:pt x="105624" y="21760"/>
                  <a:pt x="116357" y="61417"/>
                </a:cubicBezTo>
              </a:path>
            </a:pathLst>
          </a:cu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92"/>
            <a:endParaRPr lang="en-US" sz="1350">
              <a:solidFill>
                <a:srgbClr val="FFFFFF"/>
              </a:solidFill>
            </a:endParaRPr>
          </a:p>
        </p:txBody>
      </p:sp>
      <p:sp>
        <p:nvSpPr>
          <p:cNvPr id="502" name="Freeform 501"/>
          <p:cNvSpPr/>
          <p:nvPr/>
        </p:nvSpPr>
        <p:spPr>
          <a:xfrm>
            <a:off x="1718024" y="2576095"/>
            <a:ext cx="89135" cy="6050"/>
          </a:xfrm>
          <a:custGeom>
            <a:avLst/>
            <a:gdLst>
              <a:gd name="connsiteX0" fmla="*/ 0 w 220980"/>
              <a:gd name="connsiteY0" fmla="*/ 8315 h 9207"/>
              <a:gd name="connsiteX1" fmla="*/ 76200 w 220980"/>
              <a:gd name="connsiteY1" fmla="*/ 8315 h 9207"/>
              <a:gd name="connsiteX2" fmla="*/ 220980 w 220980"/>
              <a:gd name="connsiteY2" fmla="*/ 8315 h 9207"/>
              <a:gd name="connsiteX0" fmla="*/ 445 w 52255"/>
              <a:gd name="connsiteY0" fmla="*/ 8313 h 13486"/>
              <a:gd name="connsiteX1" fmla="*/ 3893 w 52255"/>
              <a:gd name="connsiteY1" fmla="*/ 8313 h 13486"/>
              <a:gd name="connsiteX2" fmla="*/ 52255 w 52255"/>
              <a:gd name="connsiteY2" fmla="*/ 13486 h 13486"/>
              <a:gd name="connsiteX0" fmla="*/ 0 w 51810"/>
              <a:gd name="connsiteY0" fmla="*/ 9977 h 15150"/>
              <a:gd name="connsiteX1" fmla="*/ 20905 w 51810"/>
              <a:gd name="connsiteY1" fmla="*/ 4804 h 15150"/>
              <a:gd name="connsiteX2" fmla="*/ 51810 w 51810"/>
              <a:gd name="connsiteY2" fmla="*/ 15150 h 15150"/>
              <a:gd name="connsiteX0" fmla="*/ 0 w 59784"/>
              <a:gd name="connsiteY0" fmla="*/ 42652 h 42652"/>
              <a:gd name="connsiteX1" fmla="*/ 28879 w 59784"/>
              <a:gd name="connsiteY1" fmla="*/ 1271 h 42652"/>
              <a:gd name="connsiteX2" fmla="*/ 59784 w 59784"/>
              <a:gd name="connsiteY2" fmla="*/ 11617 h 42652"/>
              <a:gd name="connsiteX0" fmla="*/ 0 w 59784"/>
              <a:gd name="connsiteY0" fmla="*/ 31225 h 47218"/>
              <a:gd name="connsiteX1" fmla="*/ 31034 w 59784"/>
              <a:gd name="connsiteY1" fmla="*/ 46741 h 47218"/>
              <a:gd name="connsiteX2" fmla="*/ 59784 w 59784"/>
              <a:gd name="connsiteY2" fmla="*/ 190 h 47218"/>
              <a:gd name="connsiteX0" fmla="*/ 0 w 117327"/>
              <a:gd name="connsiteY0" fmla="*/ 7479 h 95411"/>
              <a:gd name="connsiteX1" fmla="*/ 31034 w 117327"/>
              <a:gd name="connsiteY1" fmla="*/ 22995 h 95411"/>
              <a:gd name="connsiteX2" fmla="*/ 117327 w 117327"/>
              <a:gd name="connsiteY2" fmla="*/ 95412 h 95411"/>
              <a:gd name="connsiteX0" fmla="*/ 0 w 117327"/>
              <a:gd name="connsiteY0" fmla="*/ 1851 h 123553"/>
              <a:gd name="connsiteX1" fmla="*/ 63038 w 117327"/>
              <a:gd name="connsiteY1" fmla="*/ 120817 h 123553"/>
              <a:gd name="connsiteX2" fmla="*/ 117327 w 117327"/>
              <a:gd name="connsiteY2" fmla="*/ 89784 h 123553"/>
              <a:gd name="connsiteX0" fmla="*/ 0 w 117327"/>
              <a:gd name="connsiteY0" fmla="*/ 1748 h 121046"/>
              <a:gd name="connsiteX1" fmla="*/ 63038 w 117327"/>
              <a:gd name="connsiteY1" fmla="*/ 120714 h 121046"/>
              <a:gd name="connsiteX2" fmla="*/ 117327 w 117327"/>
              <a:gd name="connsiteY2" fmla="*/ 40542 h 121046"/>
              <a:gd name="connsiteX0" fmla="*/ 0 w 116788"/>
              <a:gd name="connsiteY0" fmla="*/ 2097 h 92639"/>
              <a:gd name="connsiteX1" fmla="*/ 62499 w 116788"/>
              <a:gd name="connsiteY1" fmla="*/ 92615 h 92639"/>
              <a:gd name="connsiteX2" fmla="*/ 116788 w 116788"/>
              <a:gd name="connsiteY2" fmla="*/ 12443 h 92639"/>
              <a:gd name="connsiteX0" fmla="*/ 0 w 116788"/>
              <a:gd name="connsiteY0" fmla="*/ 4354 h 32893"/>
              <a:gd name="connsiteX1" fmla="*/ 62607 w 116788"/>
              <a:gd name="connsiteY1" fmla="*/ 32802 h 32893"/>
              <a:gd name="connsiteX2" fmla="*/ 116788 w 116788"/>
              <a:gd name="connsiteY2" fmla="*/ 14700 h 32893"/>
              <a:gd name="connsiteX0" fmla="*/ 0 w 116788"/>
              <a:gd name="connsiteY0" fmla="*/ 5606 h 21319"/>
              <a:gd name="connsiteX1" fmla="*/ 60991 w 116788"/>
              <a:gd name="connsiteY1" fmla="*/ 21123 h 21319"/>
              <a:gd name="connsiteX2" fmla="*/ 116788 w 116788"/>
              <a:gd name="connsiteY2" fmla="*/ 15952 h 21319"/>
              <a:gd name="connsiteX0" fmla="*/ 0 w 116357"/>
              <a:gd name="connsiteY0" fmla="*/ 6623 h 63521"/>
              <a:gd name="connsiteX1" fmla="*/ 60991 w 116357"/>
              <a:gd name="connsiteY1" fmla="*/ 22140 h 63521"/>
              <a:gd name="connsiteX2" fmla="*/ 116357 w 116357"/>
              <a:gd name="connsiteY2" fmla="*/ 63522 h 63521"/>
              <a:gd name="connsiteX0" fmla="*/ 0 w 116357"/>
              <a:gd name="connsiteY0" fmla="*/ 6623 h 63522"/>
              <a:gd name="connsiteX1" fmla="*/ 60991 w 116357"/>
              <a:gd name="connsiteY1" fmla="*/ 22140 h 63522"/>
              <a:gd name="connsiteX2" fmla="*/ 116357 w 116357"/>
              <a:gd name="connsiteY2" fmla="*/ 63522 h 63522"/>
              <a:gd name="connsiteX0" fmla="*/ 0 w 116357"/>
              <a:gd name="connsiteY0" fmla="*/ 4518 h 61417"/>
              <a:gd name="connsiteX1" fmla="*/ 60021 w 116357"/>
              <a:gd name="connsiteY1" fmla="*/ 38139 h 61417"/>
              <a:gd name="connsiteX2" fmla="*/ 116357 w 116357"/>
              <a:gd name="connsiteY2" fmla="*/ 61417 h 61417"/>
            </a:gdLst>
            <a:ahLst/>
            <a:cxnLst>
              <a:cxn ang="0">
                <a:pos x="connsiteX0" y="connsiteY0"/>
              </a:cxn>
              <a:cxn ang="0">
                <a:pos x="connsiteX1" y="connsiteY1"/>
              </a:cxn>
              <a:cxn ang="0">
                <a:pos x="connsiteX2" y="connsiteY2"/>
              </a:cxn>
            </a:cxnLst>
            <a:rect l="l" t="t" r="r" b="b"/>
            <a:pathLst>
              <a:path w="116357" h="61417">
                <a:moveTo>
                  <a:pt x="0" y="4518"/>
                </a:moveTo>
                <a:cubicBezTo>
                  <a:pt x="3805" y="-13747"/>
                  <a:pt x="40628" y="28656"/>
                  <a:pt x="60021" y="38139"/>
                </a:cubicBezTo>
                <a:cubicBezTo>
                  <a:pt x="79414" y="47622"/>
                  <a:pt x="105624" y="21760"/>
                  <a:pt x="116357" y="61417"/>
                </a:cubicBezTo>
              </a:path>
            </a:pathLst>
          </a:cu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92"/>
            <a:endParaRPr lang="en-US" sz="1350">
              <a:solidFill>
                <a:srgbClr val="FFFFFF"/>
              </a:solidFill>
            </a:endParaRPr>
          </a:p>
        </p:txBody>
      </p:sp>
      <p:sp>
        <p:nvSpPr>
          <p:cNvPr id="503" name="Freeform 502"/>
          <p:cNvSpPr/>
          <p:nvPr/>
        </p:nvSpPr>
        <p:spPr>
          <a:xfrm rot="177102" flipH="1">
            <a:off x="1625963" y="2401024"/>
            <a:ext cx="824381" cy="180859"/>
          </a:xfrm>
          <a:custGeom>
            <a:avLst/>
            <a:gdLst>
              <a:gd name="connsiteX0" fmla="*/ 0 w 220980"/>
              <a:gd name="connsiteY0" fmla="*/ 8315 h 9207"/>
              <a:gd name="connsiteX1" fmla="*/ 76200 w 220980"/>
              <a:gd name="connsiteY1" fmla="*/ 8315 h 9207"/>
              <a:gd name="connsiteX2" fmla="*/ 220980 w 220980"/>
              <a:gd name="connsiteY2" fmla="*/ 8315 h 9207"/>
              <a:gd name="connsiteX0" fmla="*/ 445 w 52255"/>
              <a:gd name="connsiteY0" fmla="*/ 8313 h 13486"/>
              <a:gd name="connsiteX1" fmla="*/ 3893 w 52255"/>
              <a:gd name="connsiteY1" fmla="*/ 8313 h 13486"/>
              <a:gd name="connsiteX2" fmla="*/ 52255 w 52255"/>
              <a:gd name="connsiteY2" fmla="*/ 13486 h 13486"/>
              <a:gd name="connsiteX0" fmla="*/ 0 w 51810"/>
              <a:gd name="connsiteY0" fmla="*/ 9977 h 15150"/>
              <a:gd name="connsiteX1" fmla="*/ 20905 w 51810"/>
              <a:gd name="connsiteY1" fmla="*/ 4804 h 15150"/>
              <a:gd name="connsiteX2" fmla="*/ 51810 w 51810"/>
              <a:gd name="connsiteY2" fmla="*/ 15150 h 15150"/>
              <a:gd name="connsiteX0" fmla="*/ 0 w 59784"/>
              <a:gd name="connsiteY0" fmla="*/ 42652 h 42652"/>
              <a:gd name="connsiteX1" fmla="*/ 28879 w 59784"/>
              <a:gd name="connsiteY1" fmla="*/ 1271 h 42652"/>
              <a:gd name="connsiteX2" fmla="*/ 59784 w 59784"/>
              <a:gd name="connsiteY2" fmla="*/ 11617 h 42652"/>
              <a:gd name="connsiteX0" fmla="*/ 0 w 59784"/>
              <a:gd name="connsiteY0" fmla="*/ 31225 h 47218"/>
              <a:gd name="connsiteX1" fmla="*/ 31034 w 59784"/>
              <a:gd name="connsiteY1" fmla="*/ 46741 h 47218"/>
              <a:gd name="connsiteX2" fmla="*/ 59784 w 59784"/>
              <a:gd name="connsiteY2" fmla="*/ 190 h 47218"/>
              <a:gd name="connsiteX0" fmla="*/ 0 w 117327"/>
              <a:gd name="connsiteY0" fmla="*/ 7479 h 95411"/>
              <a:gd name="connsiteX1" fmla="*/ 31034 w 117327"/>
              <a:gd name="connsiteY1" fmla="*/ 22995 h 95411"/>
              <a:gd name="connsiteX2" fmla="*/ 117327 w 117327"/>
              <a:gd name="connsiteY2" fmla="*/ 95412 h 95411"/>
              <a:gd name="connsiteX0" fmla="*/ 0 w 117327"/>
              <a:gd name="connsiteY0" fmla="*/ 1851 h 123553"/>
              <a:gd name="connsiteX1" fmla="*/ 63038 w 117327"/>
              <a:gd name="connsiteY1" fmla="*/ 120817 h 123553"/>
              <a:gd name="connsiteX2" fmla="*/ 117327 w 117327"/>
              <a:gd name="connsiteY2" fmla="*/ 89784 h 123553"/>
              <a:gd name="connsiteX0" fmla="*/ 0 w 117327"/>
              <a:gd name="connsiteY0" fmla="*/ 1748 h 121046"/>
              <a:gd name="connsiteX1" fmla="*/ 63038 w 117327"/>
              <a:gd name="connsiteY1" fmla="*/ 120714 h 121046"/>
              <a:gd name="connsiteX2" fmla="*/ 117327 w 117327"/>
              <a:gd name="connsiteY2" fmla="*/ 40542 h 121046"/>
              <a:gd name="connsiteX0" fmla="*/ 0 w 116788"/>
              <a:gd name="connsiteY0" fmla="*/ 2097 h 92639"/>
              <a:gd name="connsiteX1" fmla="*/ 62499 w 116788"/>
              <a:gd name="connsiteY1" fmla="*/ 92615 h 92639"/>
              <a:gd name="connsiteX2" fmla="*/ 116788 w 116788"/>
              <a:gd name="connsiteY2" fmla="*/ 12443 h 92639"/>
              <a:gd name="connsiteX0" fmla="*/ 0 w 116788"/>
              <a:gd name="connsiteY0" fmla="*/ 4354 h 32893"/>
              <a:gd name="connsiteX1" fmla="*/ 62607 w 116788"/>
              <a:gd name="connsiteY1" fmla="*/ 32802 h 32893"/>
              <a:gd name="connsiteX2" fmla="*/ 116788 w 116788"/>
              <a:gd name="connsiteY2" fmla="*/ 14700 h 32893"/>
              <a:gd name="connsiteX0" fmla="*/ 0 w 116788"/>
              <a:gd name="connsiteY0" fmla="*/ 5606 h 21319"/>
              <a:gd name="connsiteX1" fmla="*/ 60991 w 116788"/>
              <a:gd name="connsiteY1" fmla="*/ 21123 h 21319"/>
              <a:gd name="connsiteX2" fmla="*/ 116788 w 116788"/>
              <a:gd name="connsiteY2" fmla="*/ 15952 h 21319"/>
              <a:gd name="connsiteX0" fmla="*/ 0 w 116357"/>
              <a:gd name="connsiteY0" fmla="*/ 6623 h 63521"/>
              <a:gd name="connsiteX1" fmla="*/ 60991 w 116357"/>
              <a:gd name="connsiteY1" fmla="*/ 22140 h 63521"/>
              <a:gd name="connsiteX2" fmla="*/ 116357 w 116357"/>
              <a:gd name="connsiteY2" fmla="*/ 63522 h 63521"/>
              <a:gd name="connsiteX0" fmla="*/ 0 w 116357"/>
              <a:gd name="connsiteY0" fmla="*/ 6623 h 63522"/>
              <a:gd name="connsiteX1" fmla="*/ 60991 w 116357"/>
              <a:gd name="connsiteY1" fmla="*/ 22140 h 63522"/>
              <a:gd name="connsiteX2" fmla="*/ 116357 w 116357"/>
              <a:gd name="connsiteY2" fmla="*/ 63522 h 63522"/>
              <a:gd name="connsiteX0" fmla="*/ 0 w 116357"/>
              <a:gd name="connsiteY0" fmla="*/ 4518 h 61417"/>
              <a:gd name="connsiteX1" fmla="*/ 60021 w 116357"/>
              <a:gd name="connsiteY1" fmla="*/ 38139 h 61417"/>
              <a:gd name="connsiteX2" fmla="*/ 116357 w 116357"/>
              <a:gd name="connsiteY2" fmla="*/ 61417 h 61417"/>
              <a:gd name="connsiteX0" fmla="*/ 0 w 116357"/>
              <a:gd name="connsiteY0" fmla="*/ 5717 h 62616"/>
              <a:gd name="connsiteX1" fmla="*/ 8725 w 116357"/>
              <a:gd name="connsiteY1" fmla="*/ 1853 h 62616"/>
              <a:gd name="connsiteX2" fmla="*/ 60021 w 116357"/>
              <a:gd name="connsiteY2" fmla="*/ 39338 h 62616"/>
              <a:gd name="connsiteX3" fmla="*/ 116357 w 116357"/>
              <a:gd name="connsiteY3" fmla="*/ 62616 h 62616"/>
              <a:gd name="connsiteX0" fmla="*/ 0 w 142798"/>
              <a:gd name="connsiteY0" fmla="*/ 3 h 168891"/>
              <a:gd name="connsiteX1" fmla="*/ 35166 w 142798"/>
              <a:gd name="connsiteY1" fmla="*/ 108128 h 168891"/>
              <a:gd name="connsiteX2" fmla="*/ 86462 w 142798"/>
              <a:gd name="connsiteY2" fmla="*/ 145613 h 168891"/>
              <a:gd name="connsiteX3" fmla="*/ 142798 w 142798"/>
              <a:gd name="connsiteY3" fmla="*/ 168891 h 168891"/>
              <a:gd name="connsiteX0" fmla="*/ 0 w 142798"/>
              <a:gd name="connsiteY0" fmla="*/ 0 h 168888"/>
              <a:gd name="connsiteX1" fmla="*/ 14201 w 142798"/>
              <a:gd name="connsiteY1" fmla="*/ 50366 h 168888"/>
              <a:gd name="connsiteX2" fmla="*/ 35166 w 142798"/>
              <a:gd name="connsiteY2" fmla="*/ 108125 h 168888"/>
              <a:gd name="connsiteX3" fmla="*/ 86462 w 142798"/>
              <a:gd name="connsiteY3" fmla="*/ 145610 h 168888"/>
              <a:gd name="connsiteX4" fmla="*/ 142798 w 142798"/>
              <a:gd name="connsiteY4" fmla="*/ 168888 h 168888"/>
              <a:gd name="connsiteX0" fmla="*/ 0 w 142798"/>
              <a:gd name="connsiteY0" fmla="*/ 0 h 168888"/>
              <a:gd name="connsiteX1" fmla="*/ 14201 w 142798"/>
              <a:gd name="connsiteY1" fmla="*/ 50366 h 168888"/>
              <a:gd name="connsiteX2" fmla="*/ 31774 w 142798"/>
              <a:gd name="connsiteY2" fmla="*/ 110255 h 168888"/>
              <a:gd name="connsiteX3" fmla="*/ 86462 w 142798"/>
              <a:gd name="connsiteY3" fmla="*/ 145610 h 168888"/>
              <a:gd name="connsiteX4" fmla="*/ 142798 w 142798"/>
              <a:gd name="connsiteY4" fmla="*/ 168888 h 168888"/>
              <a:gd name="connsiteX0" fmla="*/ 0 w 142798"/>
              <a:gd name="connsiteY0" fmla="*/ 0 h 168888"/>
              <a:gd name="connsiteX1" fmla="*/ 14201 w 142798"/>
              <a:gd name="connsiteY1" fmla="*/ 50366 h 168888"/>
              <a:gd name="connsiteX2" fmla="*/ 31774 w 142798"/>
              <a:gd name="connsiteY2" fmla="*/ 110255 h 168888"/>
              <a:gd name="connsiteX3" fmla="*/ 86462 w 142798"/>
              <a:gd name="connsiteY3" fmla="*/ 145610 h 168888"/>
              <a:gd name="connsiteX4" fmla="*/ 142798 w 142798"/>
              <a:gd name="connsiteY4" fmla="*/ 168888 h 168888"/>
              <a:gd name="connsiteX0" fmla="*/ 0 w 142798"/>
              <a:gd name="connsiteY0" fmla="*/ 0 h 517074"/>
              <a:gd name="connsiteX1" fmla="*/ 14201 w 142798"/>
              <a:gd name="connsiteY1" fmla="*/ 50366 h 517074"/>
              <a:gd name="connsiteX2" fmla="*/ 27215 w 142798"/>
              <a:gd name="connsiteY2" fmla="*/ 516901 h 517074"/>
              <a:gd name="connsiteX3" fmla="*/ 31774 w 142798"/>
              <a:gd name="connsiteY3" fmla="*/ 110255 h 517074"/>
              <a:gd name="connsiteX4" fmla="*/ 86462 w 142798"/>
              <a:gd name="connsiteY4" fmla="*/ 145610 h 517074"/>
              <a:gd name="connsiteX5" fmla="*/ 142798 w 142798"/>
              <a:gd name="connsiteY5" fmla="*/ 168888 h 517074"/>
              <a:gd name="connsiteX0" fmla="*/ 0 w 142798"/>
              <a:gd name="connsiteY0" fmla="*/ 0 h 517079"/>
              <a:gd name="connsiteX1" fmla="*/ 14201 w 142798"/>
              <a:gd name="connsiteY1" fmla="*/ 50366 h 517079"/>
              <a:gd name="connsiteX2" fmla="*/ 27215 w 142798"/>
              <a:gd name="connsiteY2" fmla="*/ 516901 h 517079"/>
              <a:gd name="connsiteX3" fmla="*/ 31774 w 142798"/>
              <a:gd name="connsiteY3" fmla="*/ 110255 h 517079"/>
              <a:gd name="connsiteX4" fmla="*/ 86462 w 142798"/>
              <a:gd name="connsiteY4" fmla="*/ 145610 h 517079"/>
              <a:gd name="connsiteX5" fmla="*/ 142798 w 142798"/>
              <a:gd name="connsiteY5" fmla="*/ 168888 h 517079"/>
              <a:gd name="connsiteX0" fmla="*/ 0 w 142798"/>
              <a:gd name="connsiteY0" fmla="*/ 0 h 517017"/>
              <a:gd name="connsiteX1" fmla="*/ 14201 w 142798"/>
              <a:gd name="connsiteY1" fmla="*/ 50366 h 517017"/>
              <a:gd name="connsiteX2" fmla="*/ 18741 w 142798"/>
              <a:gd name="connsiteY2" fmla="*/ 151163 h 517017"/>
              <a:gd name="connsiteX3" fmla="*/ 27215 w 142798"/>
              <a:gd name="connsiteY3" fmla="*/ 516901 h 517017"/>
              <a:gd name="connsiteX4" fmla="*/ 31774 w 142798"/>
              <a:gd name="connsiteY4" fmla="*/ 110255 h 517017"/>
              <a:gd name="connsiteX5" fmla="*/ 86462 w 142798"/>
              <a:gd name="connsiteY5" fmla="*/ 145610 h 517017"/>
              <a:gd name="connsiteX6" fmla="*/ 142798 w 142798"/>
              <a:gd name="connsiteY6" fmla="*/ 168888 h 517017"/>
              <a:gd name="connsiteX0" fmla="*/ 0 w 142798"/>
              <a:gd name="connsiteY0" fmla="*/ 0 h 517003"/>
              <a:gd name="connsiteX1" fmla="*/ 14201 w 142798"/>
              <a:gd name="connsiteY1" fmla="*/ 50366 h 517003"/>
              <a:gd name="connsiteX2" fmla="*/ 29808 w 142798"/>
              <a:gd name="connsiteY2" fmla="*/ 110364 h 517003"/>
              <a:gd name="connsiteX3" fmla="*/ 27215 w 142798"/>
              <a:gd name="connsiteY3" fmla="*/ 516901 h 517003"/>
              <a:gd name="connsiteX4" fmla="*/ 31774 w 142798"/>
              <a:gd name="connsiteY4" fmla="*/ 110255 h 517003"/>
              <a:gd name="connsiteX5" fmla="*/ 86462 w 142798"/>
              <a:gd name="connsiteY5" fmla="*/ 145610 h 517003"/>
              <a:gd name="connsiteX6" fmla="*/ 142798 w 142798"/>
              <a:gd name="connsiteY6" fmla="*/ 168888 h 517003"/>
              <a:gd name="connsiteX0" fmla="*/ 0 w 142798"/>
              <a:gd name="connsiteY0" fmla="*/ 0 h 517003"/>
              <a:gd name="connsiteX1" fmla="*/ 14201 w 142798"/>
              <a:gd name="connsiteY1" fmla="*/ 50366 h 517003"/>
              <a:gd name="connsiteX2" fmla="*/ 29808 w 142798"/>
              <a:gd name="connsiteY2" fmla="*/ 110364 h 517003"/>
              <a:gd name="connsiteX3" fmla="*/ 27215 w 142798"/>
              <a:gd name="connsiteY3" fmla="*/ 516901 h 517003"/>
              <a:gd name="connsiteX4" fmla="*/ 31774 w 142798"/>
              <a:gd name="connsiteY4" fmla="*/ 110255 h 517003"/>
              <a:gd name="connsiteX5" fmla="*/ 86462 w 142798"/>
              <a:gd name="connsiteY5" fmla="*/ 145610 h 517003"/>
              <a:gd name="connsiteX6" fmla="*/ 142798 w 142798"/>
              <a:gd name="connsiteY6" fmla="*/ 168888 h 517003"/>
              <a:gd name="connsiteX0" fmla="*/ 0 w 142798"/>
              <a:gd name="connsiteY0" fmla="*/ 0 h 516983"/>
              <a:gd name="connsiteX1" fmla="*/ 14201 w 142798"/>
              <a:gd name="connsiteY1" fmla="*/ 50366 h 516983"/>
              <a:gd name="connsiteX2" fmla="*/ 29808 w 142798"/>
              <a:gd name="connsiteY2" fmla="*/ 110364 h 516983"/>
              <a:gd name="connsiteX3" fmla="*/ 27215 w 142798"/>
              <a:gd name="connsiteY3" fmla="*/ 516901 h 516983"/>
              <a:gd name="connsiteX4" fmla="*/ 31774 w 142798"/>
              <a:gd name="connsiteY4" fmla="*/ 110255 h 516983"/>
              <a:gd name="connsiteX5" fmla="*/ 86462 w 142798"/>
              <a:gd name="connsiteY5" fmla="*/ 145610 h 516983"/>
              <a:gd name="connsiteX6" fmla="*/ 142798 w 142798"/>
              <a:gd name="connsiteY6" fmla="*/ 168888 h 516983"/>
              <a:gd name="connsiteX0" fmla="*/ 0 w 142798"/>
              <a:gd name="connsiteY0" fmla="*/ 0 h 516983"/>
              <a:gd name="connsiteX1" fmla="*/ 14201 w 142798"/>
              <a:gd name="connsiteY1" fmla="*/ 50366 h 516983"/>
              <a:gd name="connsiteX2" fmla="*/ 29808 w 142798"/>
              <a:gd name="connsiteY2" fmla="*/ 110364 h 516983"/>
              <a:gd name="connsiteX3" fmla="*/ 27215 w 142798"/>
              <a:gd name="connsiteY3" fmla="*/ 516901 h 516983"/>
              <a:gd name="connsiteX4" fmla="*/ 31001 w 142798"/>
              <a:gd name="connsiteY4" fmla="*/ 112746 h 516983"/>
              <a:gd name="connsiteX5" fmla="*/ 86462 w 142798"/>
              <a:gd name="connsiteY5" fmla="*/ 145610 h 516983"/>
              <a:gd name="connsiteX6" fmla="*/ 142798 w 142798"/>
              <a:gd name="connsiteY6" fmla="*/ 168888 h 516983"/>
              <a:gd name="connsiteX0" fmla="*/ 0 w 142798"/>
              <a:gd name="connsiteY0" fmla="*/ 0 h 516901"/>
              <a:gd name="connsiteX1" fmla="*/ 14201 w 142798"/>
              <a:gd name="connsiteY1" fmla="*/ 50366 h 516901"/>
              <a:gd name="connsiteX2" fmla="*/ 29808 w 142798"/>
              <a:gd name="connsiteY2" fmla="*/ 110364 h 516901"/>
              <a:gd name="connsiteX3" fmla="*/ 27215 w 142798"/>
              <a:gd name="connsiteY3" fmla="*/ 516901 h 516901"/>
              <a:gd name="connsiteX4" fmla="*/ 31001 w 142798"/>
              <a:gd name="connsiteY4" fmla="*/ 112746 h 516901"/>
              <a:gd name="connsiteX5" fmla="*/ 86462 w 142798"/>
              <a:gd name="connsiteY5" fmla="*/ 145610 h 516901"/>
              <a:gd name="connsiteX6" fmla="*/ 142798 w 142798"/>
              <a:gd name="connsiteY6" fmla="*/ 168888 h 516901"/>
              <a:gd name="connsiteX0" fmla="*/ 0 w 142798"/>
              <a:gd name="connsiteY0" fmla="*/ 0 h 516901"/>
              <a:gd name="connsiteX1" fmla="*/ 14201 w 142798"/>
              <a:gd name="connsiteY1" fmla="*/ 50366 h 516901"/>
              <a:gd name="connsiteX2" fmla="*/ 29808 w 142798"/>
              <a:gd name="connsiteY2" fmla="*/ 110364 h 516901"/>
              <a:gd name="connsiteX3" fmla="*/ 27215 w 142798"/>
              <a:gd name="connsiteY3" fmla="*/ 516901 h 516901"/>
              <a:gd name="connsiteX4" fmla="*/ 31001 w 142798"/>
              <a:gd name="connsiteY4" fmla="*/ 112746 h 516901"/>
              <a:gd name="connsiteX5" fmla="*/ 86462 w 142798"/>
              <a:gd name="connsiteY5" fmla="*/ 145610 h 516901"/>
              <a:gd name="connsiteX6" fmla="*/ 142798 w 142798"/>
              <a:gd name="connsiteY6" fmla="*/ 168888 h 51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798" h="516901">
                <a:moveTo>
                  <a:pt x="0" y="0"/>
                </a:moveTo>
                <a:cubicBezTo>
                  <a:pt x="2367" y="8394"/>
                  <a:pt x="8340" y="32345"/>
                  <a:pt x="14201" y="50366"/>
                </a:cubicBezTo>
                <a:cubicBezTo>
                  <a:pt x="17325" y="75560"/>
                  <a:pt x="27328" y="87244"/>
                  <a:pt x="29808" y="110364"/>
                </a:cubicBezTo>
                <a:cubicBezTo>
                  <a:pt x="31621" y="107098"/>
                  <a:pt x="26607" y="514177"/>
                  <a:pt x="27215" y="516901"/>
                </a:cubicBezTo>
                <a:cubicBezTo>
                  <a:pt x="28379" y="516977"/>
                  <a:pt x="29016" y="117319"/>
                  <a:pt x="31001" y="112746"/>
                </a:cubicBezTo>
                <a:cubicBezTo>
                  <a:pt x="40476" y="119660"/>
                  <a:pt x="68523" y="135483"/>
                  <a:pt x="86462" y="145610"/>
                </a:cubicBezTo>
                <a:cubicBezTo>
                  <a:pt x="105855" y="155093"/>
                  <a:pt x="132065" y="129231"/>
                  <a:pt x="142798" y="168888"/>
                </a:cubicBezTo>
              </a:path>
            </a:pathLst>
          </a:cu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92"/>
            <a:endParaRPr lang="en-US" sz="1350">
              <a:solidFill>
                <a:srgbClr val="FFFFFF"/>
              </a:solidFill>
            </a:endParaRPr>
          </a:p>
        </p:txBody>
      </p:sp>
      <p:sp>
        <p:nvSpPr>
          <p:cNvPr id="504" name="box 4"/>
          <p:cNvSpPr/>
          <p:nvPr/>
        </p:nvSpPr>
        <p:spPr>
          <a:xfrm>
            <a:off x="1607277" y="2757451"/>
            <a:ext cx="870821" cy="217892"/>
          </a:xfrm>
          <a:custGeom>
            <a:avLst/>
            <a:gdLst>
              <a:gd name="connsiteX0" fmla="*/ 3847724 w 8691329"/>
              <a:gd name="connsiteY0" fmla="*/ 0 h 2418166"/>
              <a:gd name="connsiteX1" fmla="*/ 8611921 w 8691329"/>
              <a:gd name="connsiteY1" fmla="*/ 71241 h 2418166"/>
              <a:gd name="connsiteX2" fmla="*/ 8683380 w 8691329"/>
              <a:gd name="connsiteY2" fmla="*/ 53376 h 2418166"/>
              <a:gd name="connsiteX3" fmla="*/ 8683301 w 8691329"/>
              <a:gd name="connsiteY3" fmla="*/ 72308 h 2418166"/>
              <a:gd name="connsiteX4" fmla="*/ 8691329 w 8691329"/>
              <a:gd name="connsiteY4" fmla="*/ 72428 h 2418166"/>
              <a:gd name="connsiteX5" fmla="*/ 8683293 w 8691329"/>
              <a:gd name="connsiteY5" fmla="*/ 74329 h 2418166"/>
              <a:gd name="connsiteX6" fmla="*/ 8682916 w 8691329"/>
              <a:gd name="connsiteY6" fmla="*/ 164777 h 2418166"/>
              <a:gd name="connsiteX7" fmla="*/ 8683381 w 8691329"/>
              <a:gd name="connsiteY7" fmla="*/ 1367912 h 2418166"/>
              <a:gd name="connsiteX8" fmla="*/ 7126350 w 8691329"/>
              <a:gd name="connsiteY8" fmla="*/ 2153317 h 2418166"/>
              <a:gd name="connsiteX9" fmla="*/ 7125078 w 8691329"/>
              <a:gd name="connsiteY9" fmla="*/ 2418166 h 2418166"/>
              <a:gd name="connsiteX10" fmla="*/ 6651469 w 8691329"/>
              <a:gd name="connsiteY10" fmla="*/ 2392859 h 2418166"/>
              <a:gd name="connsiteX11" fmla="*/ 6637219 w 8691329"/>
              <a:gd name="connsiteY11" fmla="*/ 2392097 h 2418166"/>
              <a:gd name="connsiteX12" fmla="*/ 9054 w 8691329"/>
              <a:gd name="connsiteY12" fmla="*/ 2037920 h 2418166"/>
              <a:gd name="connsiteX13" fmla="*/ 0 w 8691329"/>
              <a:gd name="connsiteY13" fmla="*/ 352190 h 2418166"/>
              <a:gd name="connsiteX14" fmla="*/ 441899 w 8691329"/>
              <a:gd name="connsiteY14" fmla="*/ 363406 h 2418166"/>
              <a:gd name="connsiteX0" fmla="*/ 3847724 w 8691329"/>
              <a:gd name="connsiteY0" fmla="*/ 0 h 2418166"/>
              <a:gd name="connsiteX1" fmla="*/ 8611921 w 8691329"/>
              <a:gd name="connsiteY1" fmla="*/ 71241 h 2418166"/>
              <a:gd name="connsiteX2" fmla="*/ 8683301 w 8691329"/>
              <a:gd name="connsiteY2" fmla="*/ 72308 h 2418166"/>
              <a:gd name="connsiteX3" fmla="*/ 8691329 w 8691329"/>
              <a:gd name="connsiteY3" fmla="*/ 72428 h 2418166"/>
              <a:gd name="connsiteX4" fmla="*/ 8683293 w 8691329"/>
              <a:gd name="connsiteY4" fmla="*/ 74329 h 2418166"/>
              <a:gd name="connsiteX5" fmla="*/ 8682916 w 8691329"/>
              <a:gd name="connsiteY5" fmla="*/ 164777 h 2418166"/>
              <a:gd name="connsiteX6" fmla="*/ 8683381 w 8691329"/>
              <a:gd name="connsiteY6" fmla="*/ 1367912 h 2418166"/>
              <a:gd name="connsiteX7" fmla="*/ 7126350 w 8691329"/>
              <a:gd name="connsiteY7" fmla="*/ 2153317 h 2418166"/>
              <a:gd name="connsiteX8" fmla="*/ 7125078 w 8691329"/>
              <a:gd name="connsiteY8" fmla="*/ 2418166 h 2418166"/>
              <a:gd name="connsiteX9" fmla="*/ 6651469 w 8691329"/>
              <a:gd name="connsiteY9" fmla="*/ 2392859 h 2418166"/>
              <a:gd name="connsiteX10" fmla="*/ 6637219 w 8691329"/>
              <a:gd name="connsiteY10" fmla="*/ 2392097 h 2418166"/>
              <a:gd name="connsiteX11" fmla="*/ 9054 w 8691329"/>
              <a:gd name="connsiteY11" fmla="*/ 2037920 h 2418166"/>
              <a:gd name="connsiteX12" fmla="*/ 0 w 8691329"/>
              <a:gd name="connsiteY12" fmla="*/ 352190 h 2418166"/>
              <a:gd name="connsiteX13" fmla="*/ 441899 w 8691329"/>
              <a:gd name="connsiteY13" fmla="*/ 363406 h 2418166"/>
              <a:gd name="connsiteX14" fmla="*/ 3847724 w 8691329"/>
              <a:gd name="connsiteY14" fmla="*/ 0 h 2418166"/>
              <a:gd name="connsiteX0" fmla="*/ 3847724 w 8691329"/>
              <a:gd name="connsiteY0" fmla="*/ 0 h 2418166"/>
              <a:gd name="connsiteX1" fmla="*/ 8611921 w 8691329"/>
              <a:gd name="connsiteY1" fmla="*/ 71241 h 2418166"/>
              <a:gd name="connsiteX2" fmla="*/ 8683301 w 8691329"/>
              <a:gd name="connsiteY2" fmla="*/ 72308 h 2418166"/>
              <a:gd name="connsiteX3" fmla="*/ 8691329 w 8691329"/>
              <a:gd name="connsiteY3" fmla="*/ 72428 h 2418166"/>
              <a:gd name="connsiteX4" fmla="*/ 8682916 w 8691329"/>
              <a:gd name="connsiteY4" fmla="*/ 164777 h 2418166"/>
              <a:gd name="connsiteX5" fmla="*/ 8683381 w 8691329"/>
              <a:gd name="connsiteY5" fmla="*/ 1367912 h 2418166"/>
              <a:gd name="connsiteX6" fmla="*/ 7126350 w 8691329"/>
              <a:gd name="connsiteY6" fmla="*/ 2153317 h 2418166"/>
              <a:gd name="connsiteX7" fmla="*/ 7125078 w 8691329"/>
              <a:gd name="connsiteY7" fmla="*/ 2418166 h 2418166"/>
              <a:gd name="connsiteX8" fmla="*/ 6651469 w 8691329"/>
              <a:gd name="connsiteY8" fmla="*/ 2392859 h 2418166"/>
              <a:gd name="connsiteX9" fmla="*/ 6637219 w 8691329"/>
              <a:gd name="connsiteY9" fmla="*/ 2392097 h 2418166"/>
              <a:gd name="connsiteX10" fmla="*/ 9054 w 8691329"/>
              <a:gd name="connsiteY10" fmla="*/ 2037920 h 2418166"/>
              <a:gd name="connsiteX11" fmla="*/ 0 w 8691329"/>
              <a:gd name="connsiteY11" fmla="*/ 352190 h 2418166"/>
              <a:gd name="connsiteX12" fmla="*/ 441899 w 8691329"/>
              <a:gd name="connsiteY12" fmla="*/ 363406 h 2418166"/>
              <a:gd name="connsiteX13" fmla="*/ 3847724 w 8691329"/>
              <a:gd name="connsiteY13" fmla="*/ 0 h 2418166"/>
              <a:gd name="connsiteX0" fmla="*/ 3847724 w 8684251"/>
              <a:gd name="connsiteY0" fmla="*/ 0 h 2418166"/>
              <a:gd name="connsiteX1" fmla="*/ 8611921 w 8684251"/>
              <a:gd name="connsiteY1" fmla="*/ 71241 h 2418166"/>
              <a:gd name="connsiteX2" fmla="*/ 8683301 w 8684251"/>
              <a:gd name="connsiteY2" fmla="*/ 72308 h 2418166"/>
              <a:gd name="connsiteX3" fmla="*/ 8682916 w 8684251"/>
              <a:gd name="connsiteY3" fmla="*/ 164777 h 2418166"/>
              <a:gd name="connsiteX4" fmla="*/ 8683381 w 8684251"/>
              <a:gd name="connsiteY4" fmla="*/ 1367912 h 2418166"/>
              <a:gd name="connsiteX5" fmla="*/ 7126350 w 8684251"/>
              <a:gd name="connsiteY5" fmla="*/ 2153317 h 2418166"/>
              <a:gd name="connsiteX6" fmla="*/ 7125078 w 8684251"/>
              <a:gd name="connsiteY6" fmla="*/ 2418166 h 2418166"/>
              <a:gd name="connsiteX7" fmla="*/ 6651469 w 8684251"/>
              <a:gd name="connsiteY7" fmla="*/ 2392859 h 2418166"/>
              <a:gd name="connsiteX8" fmla="*/ 6637219 w 8684251"/>
              <a:gd name="connsiteY8" fmla="*/ 2392097 h 2418166"/>
              <a:gd name="connsiteX9" fmla="*/ 9054 w 8684251"/>
              <a:gd name="connsiteY9" fmla="*/ 2037920 h 2418166"/>
              <a:gd name="connsiteX10" fmla="*/ 0 w 8684251"/>
              <a:gd name="connsiteY10" fmla="*/ 352190 h 2418166"/>
              <a:gd name="connsiteX11" fmla="*/ 441899 w 8684251"/>
              <a:gd name="connsiteY11" fmla="*/ 363406 h 2418166"/>
              <a:gd name="connsiteX12" fmla="*/ 3847724 w 8684251"/>
              <a:gd name="connsiteY12" fmla="*/ 0 h 2418166"/>
              <a:gd name="connsiteX0" fmla="*/ 3847724 w 8684251"/>
              <a:gd name="connsiteY0" fmla="*/ 0 h 2418166"/>
              <a:gd name="connsiteX1" fmla="*/ 8611921 w 8684251"/>
              <a:gd name="connsiteY1" fmla="*/ 71241 h 2418166"/>
              <a:gd name="connsiteX2" fmla="*/ 8683301 w 8684251"/>
              <a:gd name="connsiteY2" fmla="*/ 72308 h 2418166"/>
              <a:gd name="connsiteX3" fmla="*/ 8682916 w 8684251"/>
              <a:gd name="connsiteY3" fmla="*/ 164777 h 2418166"/>
              <a:gd name="connsiteX4" fmla="*/ 8683381 w 8684251"/>
              <a:gd name="connsiteY4" fmla="*/ 1367912 h 2418166"/>
              <a:gd name="connsiteX5" fmla="*/ 7285100 w 8684251"/>
              <a:gd name="connsiteY5" fmla="*/ 2077117 h 2418166"/>
              <a:gd name="connsiteX6" fmla="*/ 7125078 w 8684251"/>
              <a:gd name="connsiteY6" fmla="*/ 2418166 h 2418166"/>
              <a:gd name="connsiteX7" fmla="*/ 6651469 w 8684251"/>
              <a:gd name="connsiteY7" fmla="*/ 2392859 h 2418166"/>
              <a:gd name="connsiteX8" fmla="*/ 6637219 w 8684251"/>
              <a:gd name="connsiteY8" fmla="*/ 2392097 h 2418166"/>
              <a:gd name="connsiteX9" fmla="*/ 9054 w 8684251"/>
              <a:gd name="connsiteY9" fmla="*/ 2037920 h 2418166"/>
              <a:gd name="connsiteX10" fmla="*/ 0 w 8684251"/>
              <a:gd name="connsiteY10" fmla="*/ 352190 h 2418166"/>
              <a:gd name="connsiteX11" fmla="*/ 441899 w 8684251"/>
              <a:gd name="connsiteY11" fmla="*/ 363406 h 2418166"/>
              <a:gd name="connsiteX12" fmla="*/ 3847724 w 8684251"/>
              <a:gd name="connsiteY12" fmla="*/ 0 h 2418166"/>
              <a:gd name="connsiteX0" fmla="*/ 3847724 w 8684251"/>
              <a:gd name="connsiteY0" fmla="*/ 0 h 2418166"/>
              <a:gd name="connsiteX1" fmla="*/ 8611921 w 8684251"/>
              <a:gd name="connsiteY1" fmla="*/ 71241 h 2418166"/>
              <a:gd name="connsiteX2" fmla="*/ 8683301 w 8684251"/>
              <a:gd name="connsiteY2" fmla="*/ 72308 h 2418166"/>
              <a:gd name="connsiteX3" fmla="*/ 8682916 w 8684251"/>
              <a:gd name="connsiteY3" fmla="*/ 164777 h 2418166"/>
              <a:gd name="connsiteX4" fmla="*/ 8683381 w 8684251"/>
              <a:gd name="connsiteY4" fmla="*/ 1367912 h 2418166"/>
              <a:gd name="connsiteX5" fmla="*/ 7285100 w 8684251"/>
              <a:gd name="connsiteY5" fmla="*/ 2077117 h 2418166"/>
              <a:gd name="connsiteX6" fmla="*/ 7125078 w 8684251"/>
              <a:gd name="connsiteY6" fmla="*/ 2418166 h 2418166"/>
              <a:gd name="connsiteX7" fmla="*/ 6651469 w 8684251"/>
              <a:gd name="connsiteY7" fmla="*/ 2392859 h 2418166"/>
              <a:gd name="connsiteX8" fmla="*/ 6637219 w 8684251"/>
              <a:gd name="connsiteY8" fmla="*/ 2392097 h 2418166"/>
              <a:gd name="connsiteX9" fmla="*/ 9054 w 8684251"/>
              <a:gd name="connsiteY9" fmla="*/ 2037920 h 2418166"/>
              <a:gd name="connsiteX10" fmla="*/ 0 w 8684251"/>
              <a:gd name="connsiteY10" fmla="*/ 352190 h 2418166"/>
              <a:gd name="connsiteX11" fmla="*/ 467299 w 8684251"/>
              <a:gd name="connsiteY11" fmla="*/ 299906 h 2418166"/>
              <a:gd name="connsiteX12" fmla="*/ 3847724 w 8684251"/>
              <a:gd name="connsiteY12" fmla="*/ 0 h 2418166"/>
              <a:gd name="connsiteX0" fmla="*/ 3949324 w 8785851"/>
              <a:gd name="connsiteY0" fmla="*/ 0 h 2418166"/>
              <a:gd name="connsiteX1" fmla="*/ 8713521 w 8785851"/>
              <a:gd name="connsiteY1" fmla="*/ 71241 h 2418166"/>
              <a:gd name="connsiteX2" fmla="*/ 8784901 w 8785851"/>
              <a:gd name="connsiteY2" fmla="*/ 72308 h 2418166"/>
              <a:gd name="connsiteX3" fmla="*/ 8784516 w 8785851"/>
              <a:gd name="connsiteY3" fmla="*/ 164777 h 2418166"/>
              <a:gd name="connsiteX4" fmla="*/ 8784981 w 8785851"/>
              <a:gd name="connsiteY4" fmla="*/ 1367912 h 2418166"/>
              <a:gd name="connsiteX5" fmla="*/ 7386700 w 8785851"/>
              <a:gd name="connsiteY5" fmla="*/ 2077117 h 2418166"/>
              <a:gd name="connsiteX6" fmla="*/ 7226678 w 8785851"/>
              <a:gd name="connsiteY6" fmla="*/ 2418166 h 2418166"/>
              <a:gd name="connsiteX7" fmla="*/ 6753069 w 8785851"/>
              <a:gd name="connsiteY7" fmla="*/ 2392859 h 2418166"/>
              <a:gd name="connsiteX8" fmla="*/ 6738819 w 8785851"/>
              <a:gd name="connsiteY8" fmla="*/ 2392097 h 2418166"/>
              <a:gd name="connsiteX9" fmla="*/ 110654 w 8785851"/>
              <a:gd name="connsiteY9" fmla="*/ 2037920 h 2418166"/>
              <a:gd name="connsiteX10" fmla="*/ 0 w 8785851"/>
              <a:gd name="connsiteY10" fmla="*/ 326790 h 2418166"/>
              <a:gd name="connsiteX11" fmla="*/ 568899 w 8785851"/>
              <a:gd name="connsiteY11" fmla="*/ 299906 h 2418166"/>
              <a:gd name="connsiteX12" fmla="*/ 3949324 w 8785851"/>
              <a:gd name="connsiteY12" fmla="*/ 0 h 2418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785851" h="2418166">
                <a:moveTo>
                  <a:pt x="3949324" y="0"/>
                </a:moveTo>
                <a:lnTo>
                  <a:pt x="8713521" y="71241"/>
                </a:lnTo>
                <a:lnTo>
                  <a:pt x="8784901" y="72308"/>
                </a:lnTo>
                <a:cubicBezTo>
                  <a:pt x="8784773" y="103131"/>
                  <a:pt x="8784644" y="133954"/>
                  <a:pt x="8784516" y="164777"/>
                </a:cubicBezTo>
                <a:cubicBezTo>
                  <a:pt x="8782681" y="691148"/>
                  <a:pt x="8787810" y="778879"/>
                  <a:pt x="8784981" y="1367912"/>
                </a:cubicBezTo>
                <a:lnTo>
                  <a:pt x="7386700" y="2077117"/>
                </a:lnTo>
                <a:lnTo>
                  <a:pt x="7226678" y="2418166"/>
                </a:lnTo>
                <a:lnTo>
                  <a:pt x="6753069" y="2392859"/>
                </a:lnTo>
                <a:lnTo>
                  <a:pt x="6738819" y="2392097"/>
                </a:lnTo>
                <a:lnTo>
                  <a:pt x="110654" y="2037920"/>
                </a:lnTo>
                <a:lnTo>
                  <a:pt x="0" y="326790"/>
                </a:lnTo>
                <a:lnTo>
                  <a:pt x="568899" y="299906"/>
                </a:lnTo>
                <a:lnTo>
                  <a:pt x="3949324" y="0"/>
                </a:lnTo>
                <a:close/>
              </a:path>
            </a:pathLst>
          </a:custGeom>
          <a:noFill/>
          <a:ln w="190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defTabSz="342892"/>
            <a:endParaRPr lang="en-US" sz="1350">
              <a:solidFill>
                <a:srgbClr val="FFFFFF"/>
              </a:solidFill>
            </a:endParaRPr>
          </a:p>
        </p:txBody>
      </p:sp>
      <p:sp>
        <p:nvSpPr>
          <p:cNvPr id="505" name="Rectangle 7"/>
          <p:cNvSpPr/>
          <p:nvPr/>
        </p:nvSpPr>
        <p:spPr>
          <a:xfrm>
            <a:off x="1714640" y="2830441"/>
            <a:ext cx="232885" cy="120536"/>
          </a:xfrm>
          <a:custGeom>
            <a:avLst/>
            <a:gdLst>
              <a:gd name="connsiteX0" fmla="*/ 0 w 1240324"/>
              <a:gd name="connsiteY0" fmla="*/ 0 h 391202"/>
              <a:gd name="connsiteX1" fmla="*/ 1240324 w 1240324"/>
              <a:gd name="connsiteY1" fmla="*/ 0 h 391202"/>
              <a:gd name="connsiteX2" fmla="*/ 1240324 w 1240324"/>
              <a:gd name="connsiteY2" fmla="*/ 391202 h 391202"/>
              <a:gd name="connsiteX3" fmla="*/ 0 w 1240324"/>
              <a:gd name="connsiteY3" fmla="*/ 391202 h 391202"/>
              <a:gd name="connsiteX4" fmla="*/ 0 w 1240324"/>
              <a:gd name="connsiteY4" fmla="*/ 0 h 391202"/>
              <a:gd name="connsiteX0" fmla="*/ 0 w 1240324"/>
              <a:gd name="connsiteY0" fmla="*/ 0 h 391202"/>
              <a:gd name="connsiteX1" fmla="*/ 1240324 w 1240324"/>
              <a:gd name="connsiteY1" fmla="*/ 81481 h 391202"/>
              <a:gd name="connsiteX2" fmla="*/ 1240324 w 1240324"/>
              <a:gd name="connsiteY2" fmla="*/ 391202 h 391202"/>
              <a:gd name="connsiteX3" fmla="*/ 0 w 1240324"/>
              <a:gd name="connsiteY3" fmla="*/ 391202 h 391202"/>
              <a:gd name="connsiteX4" fmla="*/ 0 w 1240324"/>
              <a:gd name="connsiteY4" fmla="*/ 0 h 391202"/>
              <a:gd name="connsiteX0" fmla="*/ 0 w 1249377"/>
              <a:gd name="connsiteY0" fmla="*/ 0 h 391202"/>
              <a:gd name="connsiteX1" fmla="*/ 1249377 w 1249377"/>
              <a:gd name="connsiteY1" fmla="*/ 63374 h 391202"/>
              <a:gd name="connsiteX2" fmla="*/ 1240324 w 1249377"/>
              <a:gd name="connsiteY2" fmla="*/ 391202 h 391202"/>
              <a:gd name="connsiteX3" fmla="*/ 0 w 1249377"/>
              <a:gd name="connsiteY3" fmla="*/ 391202 h 391202"/>
              <a:gd name="connsiteX4" fmla="*/ 0 w 1249377"/>
              <a:gd name="connsiteY4" fmla="*/ 0 h 391202"/>
              <a:gd name="connsiteX0" fmla="*/ 0 w 1249377"/>
              <a:gd name="connsiteY0" fmla="*/ 0 h 391202"/>
              <a:gd name="connsiteX1" fmla="*/ 1249377 w 1249377"/>
              <a:gd name="connsiteY1" fmla="*/ 63374 h 391202"/>
              <a:gd name="connsiteX2" fmla="*/ 1240324 w 1249377"/>
              <a:gd name="connsiteY2" fmla="*/ 391202 h 391202"/>
              <a:gd name="connsiteX3" fmla="*/ 18107 w 1249377"/>
              <a:gd name="connsiteY3" fmla="*/ 309720 h 391202"/>
              <a:gd name="connsiteX4" fmla="*/ 0 w 1249377"/>
              <a:gd name="connsiteY4" fmla="*/ 0 h 391202"/>
              <a:gd name="connsiteX0" fmla="*/ 0 w 1249377"/>
              <a:gd name="connsiteY0" fmla="*/ 0 h 391202"/>
              <a:gd name="connsiteX1" fmla="*/ 1249377 w 1249377"/>
              <a:gd name="connsiteY1" fmla="*/ 63374 h 391202"/>
              <a:gd name="connsiteX2" fmla="*/ 1240324 w 1249377"/>
              <a:gd name="connsiteY2" fmla="*/ 391202 h 391202"/>
              <a:gd name="connsiteX3" fmla="*/ 144855 w 1249377"/>
              <a:gd name="connsiteY3" fmla="*/ 219186 h 391202"/>
              <a:gd name="connsiteX4" fmla="*/ 0 w 1249377"/>
              <a:gd name="connsiteY4" fmla="*/ 0 h 391202"/>
              <a:gd name="connsiteX0" fmla="*/ 0 w 1249377"/>
              <a:gd name="connsiteY0" fmla="*/ 0 h 391202"/>
              <a:gd name="connsiteX1" fmla="*/ 1249377 w 1249377"/>
              <a:gd name="connsiteY1" fmla="*/ 63374 h 391202"/>
              <a:gd name="connsiteX2" fmla="*/ 1240324 w 1249377"/>
              <a:gd name="connsiteY2" fmla="*/ 391202 h 391202"/>
              <a:gd name="connsiteX3" fmla="*/ 72427 w 1249377"/>
              <a:gd name="connsiteY3" fmla="*/ 318774 h 391202"/>
              <a:gd name="connsiteX4" fmla="*/ 0 w 1249377"/>
              <a:gd name="connsiteY4" fmla="*/ 0 h 391202"/>
              <a:gd name="connsiteX0" fmla="*/ 18108 w 1176950"/>
              <a:gd name="connsiteY0" fmla="*/ 9054 h 327828"/>
              <a:gd name="connsiteX1" fmla="*/ 1176950 w 1176950"/>
              <a:gd name="connsiteY1" fmla="*/ 0 h 327828"/>
              <a:gd name="connsiteX2" fmla="*/ 1167897 w 1176950"/>
              <a:gd name="connsiteY2" fmla="*/ 327828 h 327828"/>
              <a:gd name="connsiteX3" fmla="*/ 0 w 1176950"/>
              <a:gd name="connsiteY3" fmla="*/ 255400 h 327828"/>
              <a:gd name="connsiteX4" fmla="*/ 18108 w 1176950"/>
              <a:gd name="connsiteY4" fmla="*/ 9054 h 327828"/>
              <a:gd name="connsiteX0" fmla="*/ 0 w 1204110"/>
              <a:gd name="connsiteY0" fmla="*/ 0 h 382148"/>
              <a:gd name="connsiteX1" fmla="*/ 1204110 w 1204110"/>
              <a:gd name="connsiteY1" fmla="*/ 54320 h 382148"/>
              <a:gd name="connsiteX2" fmla="*/ 1195057 w 1204110"/>
              <a:gd name="connsiteY2" fmla="*/ 382148 h 382148"/>
              <a:gd name="connsiteX3" fmla="*/ 27160 w 1204110"/>
              <a:gd name="connsiteY3" fmla="*/ 309720 h 382148"/>
              <a:gd name="connsiteX4" fmla="*/ 0 w 1204110"/>
              <a:gd name="connsiteY4" fmla="*/ 0 h 382148"/>
              <a:gd name="connsiteX0" fmla="*/ 0 w 1204110"/>
              <a:gd name="connsiteY0" fmla="*/ 0 h 318774"/>
              <a:gd name="connsiteX1" fmla="*/ 1204110 w 1204110"/>
              <a:gd name="connsiteY1" fmla="*/ 54320 h 318774"/>
              <a:gd name="connsiteX2" fmla="*/ 1186004 w 1204110"/>
              <a:gd name="connsiteY2" fmla="*/ 318774 h 318774"/>
              <a:gd name="connsiteX3" fmla="*/ 27160 w 1204110"/>
              <a:gd name="connsiteY3" fmla="*/ 309720 h 318774"/>
              <a:gd name="connsiteX4" fmla="*/ 0 w 1204110"/>
              <a:gd name="connsiteY4" fmla="*/ 0 h 318774"/>
              <a:gd name="connsiteX0" fmla="*/ 0 w 1204110"/>
              <a:gd name="connsiteY0" fmla="*/ 0 h 373095"/>
              <a:gd name="connsiteX1" fmla="*/ 1204110 w 1204110"/>
              <a:gd name="connsiteY1" fmla="*/ 54320 h 373095"/>
              <a:gd name="connsiteX2" fmla="*/ 1186004 w 1204110"/>
              <a:gd name="connsiteY2" fmla="*/ 373095 h 373095"/>
              <a:gd name="connsiteX3" fmla="*/ 27160 w 1204110"/>
              <a:gd name="connsiteY3" fmla="*/ 309720 h 373095"/>
              <a:gd name="connsiteX4" fmla="*/ 0 w 1204110"/>
              <a:gd name="connsiteY4" fmla="*/ 0 h 373095"/>
              <a:gd name="connsiteX0" fmla="*/ 0 w 1204111"/>
              <a:gd name="connsiteY0" fmla="*/ 0 h 373095"/>
              <a:gd name="connsiteX1" fmla="*/ 1204110 w 1204111"/>
              <a:gd name="connsiteY1" fmla="*/ 54320 h 373095"/>
              <a:gd name="connsiteX2" fmla="*/ 1204111 w 1204111"/>
              <a:gd name="connsiteY2" fmla="*/ 373095 h 373095"/>
              <a:gd name="connsiteX3" fmla="*/ 27160 w 1204111"/>
              <a:gd name="connsiteY3" fmla="*/ 309720 h 373095"/>
              <a:gd name="connsiteX4" fmla="*/ 0 w 1204111"/>
              <a:gd name="connsiteY4" fmla="*/ 0 h 373095"/>
              <a:gd name="connsiteX0" fmla="*/ 17458 w 1176951"/>
              <a:gd name="connsiteY0" fmla="*/ 0 h 373095"/>
              <a:gd name="connsiteX1" fmla="*/ 1176950 w 1176951"/>
              <a:gd name="connsiteY1" fmla="*/ 54320 h 373095"/>
              <a:gd name="connsiteX2" fmla="*/ 1176951 w 1176951"/>
              <a:gd name="connsiteY2" fmla="*/ 373095 h 373095"/>
              <a:gd name="connsiteX3" fmla="*/ 0 w 1176951"/>
              <a:gd name="connsiteY3" fmla="*/ 309720 h 373095"/>
              <a:gd name="connsiteX4" fmla="*/ 17458 w 1176951"/>
              <a:gd name="connsiteY4" fmla="*/ 0 h 373095"/>
              <a:gd name="connsiteX0" fmla="*/ 17458 w 1176951"/>
              <a:gd name="connsiteY0" fmla="*/ 0 h 373095"/>
              <a:gd name="connsiteX1" fmla="*/ 1176950 w 1176951"/>
              <a:gd name="connsiteY1" fmla="*/ 54320 h 373095"/>
              <a:gd name="connsiteX2" fmla="*/ 1176951 w 1176951"/>
              <a:gd name="connsiteY2" fmla="*/ 373095 h 373095"/>
              <a:gd name="connsiteX3" fmla="*/ 0 w 1176951"/>
              <a:gd name="connsiteY3" fmla="*/ 309720 h 373095"/>
              <a:gd name="connsiteX4" fmla="*/ 17458 w 1176951"/>
              <a:gd name="connsiteY4" fmla="*/ 0 h 373095"/>
              <a:gd name="connsiteX0" fmla="*/ 7543 w 1167036"/>
              <a:gd name="connsiteY0" fmla="*/ 0 h 373095"/>
              <a:gd name="connsiteX1" fmla="*/ 1167035 w 1167036"/>
              <a:gd name="connsiteY1" fmla="*/ 54320 h 373095"/>
              <a:gd name="connsiteX2" fmla="*/ 1167036 w 1167036"/>
              <a:gd name="connsiteY2" fmla="*/ 373095 h 373095"/>
              <a:gd name="connsiteX3" fmla="*/ 0 w 1167036"/>
              <a:gd name="connsiteY3" fmla="*/ 314482 h 373095"/>
              <a:gd name="connsiteX4" fmla="*/ 7543 w 1167036"/>
              <a:gd name="connsiteY4" fmla="*/ 0 h 373095"/>
              <a:gd name="connsiteX0" fmla="*/ 7543 w 1167036"/>
              <a:gd name="connsiteY0" fmla="*/ 0 h 373095"/>
              <a:gd name="connsiteX1" fmla="*/ 1167035 w 1167036"/>
              <a:gd name="connsiteY1" fmla="*/ 54320 h 373095"/>
              <a:gd name="connsiteX2" fmla="*/ 1167036 w 1167036"/>
              <a:gd name="connsiteY2" fmla="*/ 373095 h 373095"/>
              <a:gd name="connsiteX3" fmla="*/ 0 w 1167036"/>
              <a:gd name="connsiteY3" fmla="*/ 314482 h 373095"/>
              <a:gd name="connsiteX4" fmla="*/ 7543 w 1167036"/>
              <a:gd name="connsiteY4" fmla="*/ 0 h 373095"/>
              <a:gd name="connsiteX0" fmla="*/ 0 w 1159493"/>
              <a:gd name="connsiteY0" fmla="*/ 0 h 373095"/>
              <a:gd name="connsiteX1" fmla="*/ 1159492 w 1159493"/>
              <a:gd name="connsiteY1" fmla="*/ 54320 h 373095"/>
              <a:gd name="connsiteX2" fmla="*/ 1159493 w 1159493"/>
              <a:gd name="connsiteY2" fmla="*/ 373095 h 373095"/>
              <a:gd name="connsiteX3" fmla="*/ 6674 w 1159493"/>
              <a:gd name="connsiteY3" fmla="*/ 346174 h 373095"/>
              <a:gd name="connsiteX4" fmla="*/ 0 w 1159493"/>
              <a:gd name="connsiteY4" fmla="*/ 0 h 373095"/>
              <a:gd name="connsiteX0" fmla="*/ 0 w 1168971"/>
              <a:gd name="connsiteY0" fmla="*/ 0 h 352722"/>
              <a:gd name="connsiteX1" fmla="*/ 1168970 w 1168971"/>
              <a:gd name="connsiteY1" fmla="*/ 33947 h 352722"/>
              <a:gd name="connsiteX2" fmla="*/ 1168971 w 1168971"/>
              <a:gd name="connsiteY2" fmla="*/ 352722 h 352722"/>
              <a:gd name="connsiteX3" fmla="*/ 16152 w 1168971"/>
              <a:gd name="connsiteY3" fmla="*/ 325801 h 352722"/>
              <a:gd name="connsiteX4" fmla="*/ 0 w 1168971"/>
              <a:gd name="connsiteY4" fmla="*/ 0 h 3527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971" h="352722">
                <a:moveTo>
                  <a:pt x="0" y="0"/>
                </a:moveTo>
                <a:lnTo>
                  <a:pt x="1168970" y="33947"/>
                </a:lnTo>
                <a:cubicBezTo>
                  <a:pt x="1134266" y="135443"/>
                  <a:pt x="1168971" y="246464"/>
                  <a:pt x="1168971" y="352722"/>
                </a:cubicBezTo>
                <a:cubicBezTo>
                  <a:pt x="779959" y="333184"/>
                  <a:pt x="405164" y="345339"/>
                  <a:pt x="16152" y="325801"/>
                </a:cubicBezTo>
                <a:cubicBezTo>
                  <a:pt x="21971" y="222561"/>
                  <a:pt x="48715" y="165152"/>
                  <a:pt x="0" y="0"/>
                </a:cubicBezTo>
                <a:close/>
              </a:path>
            </a:pathLst>
          </a:cu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92"/>
            <a:endParaRPr lang="en-US" sz="1350">
              <a:solidFill>
                <a:srgbClr val="FFFFFF"/>
              </a:solidFill>
            </a:endParaRPr>
          </a:p>
        </p:txBody>
      </p:sp>
      <p:sp>
        <p:nvSpPr>
          <p:cNvPr id="506" name="Rectangle 107"/>
          <p:cNvSpPr/>
          <p:nvPr/>
        </p:nvSpPr>
        <p:spPr>
          <a:xfrm>
            <a:off x="2022935" y="2847117"/>
            <a:ext cx="257043" cy="119956"/>
          </a:xfrm>
          <a:custGeom>
            <a:avLst/>
            <a:gdLst>
              <a:gd name="connsiteX0" fmla="*/ 0 w 2555242"/>
              <a:gd name="connsiteY0" fmla="*/ 0 h 1088777"/>
              <a:gd name="connsiteX1" fmla="*/ 2555242 w 2555242"/>
              <a:gd name="connsiteY1" fmla="*/ 0 h 1088777"/>
              <a:gd name="connsiteX2" fmla="*/ 2555242 w 2555242"/>
              <a:gd name="connsiteY2" fmla="*/ 1088777 h 1088777"/>
              <a:gd name="connsiteX3" fmla="*/ 0 w 2555242"/>
              <a:gd name="connsiteY3" fmla="*/ 1088777 h 1088777"/>
              <a:gd name="connsiteX4" fmla="*/ 0 w 2555242"/>
              <a:gd name="connsiteY4" fmla="*/ 0 h 1088777"/>
              <a:gd name="connsiteX0" fmla="*/ 0 w 2555242"/>
              <a:gd name="connsiteY0" fmla="*/ 0 h 1142117"/>
              <a:gd name="connsiteX1" fmla="*/ 2555242 w 2555242"/>
              <a:gd name="connsiteY1" fmla="*/ 0 h 1142117"/>
              <a:gd name="connsiteX2" fmla="*/ 2555242 w 2555242"/>
              <a:gd name="connsiteY2" fmla="*/ 1142117 h 1142117"/>
              <a:gd name="connsiteX3" fmla="*/ 0 w 2555242"/>
              <a:gd name="connsiteY3" fmla="*/ 1088777 h 1142117"/>
              <a:gd name="connsiteX4" fmla="*/ 0 w 2555242"/>
              <a:gd name="connsiteY4" fmla="*/ 0 h 1142117"/>
              <a:gd name="connsiteX0" fmla="*/ 0 w 2555242"/>
              <a:gd name="connsiteY0" fmla="*/ 0 h 1142117"/>
              <a:gd name="connsiteX1" fmla="*/ 2555242 w 2555242"/>
              <a:gd name="connsiteY1" fmla="*/ 213360 h 1142117"/>
              <a:gd name="connsiteX2" fmla="*/ 2555242 w 2555242"/>
              <a:gd name="connsiteY2" fmla="*/ 1142117 h 1142117"/>
              <a:gd name="connsiteX3" fmla="*/ 0 w 2555242"/>
              <a:gd name="connsiteY3" fmla="*/ 1088777 h 1142117"/>
              <a:gd name="connsiteX4" fmla="*/ 0 w 2555242"/>
              <a:gd name="connsiteY4" fmla="*/ 0 h 1142117"/>
              <a:gd name="connsiteX0" fmla="*/ 0 w 2570482"/>
              <a:gd name="connsiteY0" fmla="*/ 0 h 1142117"/>
              <a:gd name="connsiteX1" fmla="*/ 2570482 w 2570482"/>
              <a:gd name="connsiteY1" fmla="*/ 76200 h 1142117"/>
              <a:gd name="connsiteX2" fmla="*/ 2555242 w 2570482"/>
              <a:gd name="connsiteY2" fmla="*/ 1142117 h 1142117"/>
              <a:gd name="connsiteX3" fmla="*/ 0 w 2570482"/>
              <a:gd name="connsiteY3" fmla="*/ 1088777 h 1142117"/>
              <a:gd name="connsiteX4" fmla="*/ 0 w 2570482"/>
              <a:gd name="connsiteY4" fmla="*/ 0 h 1142117"/>
              <a:gd name="connsiteX0" fmla="*/ 0 w 2570482"/>
              <a:gd name="connsiteY0" fmla="*/ 0 h 1142117"/>
              <a:gd name="connsiteX1" fmla="*/ 2570482 w 2570482"/>
              <a:gd name="connsiteY1" fmla="*/ 76200 h 1142117"/>
              <a:gd name="connsiteX2" fmla="*/ 2555242 w 2570482"/>
              <a:gd name="connsiteY2" fmla="*/ 1142117 h 1142117"/>
              <a:gd name="connsiteX3" fmla="*/ 160020 w 2570482"/>
              <a:gd name="connsiteY3" fmla="*/ 867797 h 1142117"/>
              <a:gd name="connsiteX4" fmla="*/ 0 w 2570482"/>
              <a:gd name="connsiteY4" fmla="*/ 0 h 1142117"/>
              <a:gd name="connsiteX0" fmla="*/ 38100 w 2608582"/>
              <a:gd name="connsiteY0" fmla="*/ 0 h 1142117"/>
              <a:gd name="connsiteX1" fmla="*/ 2608582 w 2608582"/>
              <a:gd name="connsiteY1" fmla="*/ 76200 h 1142117"/>
              <a:gd name="connsiteX2" fmla="*/ 2593342 w 2608582"/>
              <a:gd name="connsiteY2" fmla="*/ 1142117 h 1142117"/>
              <a:gd name="connsiteX3" fmla="*/ 0 w 2608582"/>
              <a:gd name="connsiteY3" fmla="*/ 1027817 h 1142117"/>
              <a:gd name="connsiteX4" fmla="*/ 38100 w 2608582"/>
              <a:gd name="connsiteY4" fmla="*/ 0 h 1142117"/>
              <a:gd name="connsiteX0" fmla="*/ 22860 w 2608582"/>
              <a:gd name="connsiteY0" fmla="*/ 0 h 1149737"/>
              <a:gd name="connsiteX1" fmla="*/ 2608582 w 2608582"/>
              <a:gd name="connsiteY1" fmla="*/ 83820 h 1149737"/>
              <a:gd name="connsiteX2" fmla="*/ 2593342 w 2608582"/>
              <a:gd name="connsiteY2" fmla="*/ 1149737 h 1149737"/>
              <a:gd name="connsiteX3" fmla="*/ 0 w 2608582"/>
              <a:gd name="connsiteY3" fmla="*/ 1035437 h 1149737"/>
              <a:gd name="connsiteX4" fmla="*/ 22860 w 2608582"/>
              <a:gd name="connsiteY4" fmla="*/ 0 h 1149737"/>
              <a:gd name="connsiteX0" fmla="*/ 22860 w 2593342"/>
              <a:gd name="connsiteY0" fmla="*/ 0 h 1149737"/>
              <a:gd name="connsiteX1" fmla="*/ 2498516 w 2593342"/>
              <a:gd name="connsiteY1" fmla="*/ 18728 h 1149737"/>
              <a:gd name="connsiteX2" fmla="*/ 2593342 w 2593342"/>
              <a:gd name="connsiteY2" fmla="*/ 1149737 h 1149737"/>
              <a:gd name="connsiteX3" fmla="*/ 0 w 2593342"/>
              <a:gd name="connsiteY3" fmla="*/ 1035437 h 1149737"/>
              <a:gd name="connsiteX4" fmla="*/ 22860 w 2593342"/>
              <a:gd name="connsiteY4" fmla="*/ 0 h 1149737"/>
              <a:gd name="connsiteX0" fmla="*/ 5927 w 2593342"/>
              <a:gd name="connsiteY0" fmla="*/ 59382 h 1131009"/>
              <a:gd name="connsiteX1" fmla="*/ 2498516 w 2593342"/>
              <a:gd name="connsiteY1" fmla="*/ 0 h 1131009"/>
              <a:gd name="connsiteX2" fmla="*/ 2593342 w 2593342"/>
              <a:gd name="connsiteY2" fmla="*/ 1131009 h 1131009"/>
              <a:gd name="connsiteX3" fmla="*/ 0 w 2593342"/>
              <a:gd name="connsiteY3" fmla="*/ 1016709 h 1131009"/>
              <a:gd name="connsiteX4" fmla="*/ 5927 w 2593342"/>
              <a:gd name="connsiteY4" fmla="*/ 59382 h 113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3342" h="1131009">
                <a:moveTo>
                  <a:pt x="5927" y="59382"/>
                </a:moveTo>
                <a:lnTo>
                  <a:pt x="2498516" y="0"/>
                </a:lnTo>
                <a:lnTo>
                  <a:pt x="2593342" y="1131009"/>
                </a:lnTo>
                <a:lnTo>
                  <a:pt x="0" y="1016709"/>
                </a:lnTo>
                <a:cubicBezTo>
                  <a:pt x="1976" y="697600"/>
                  <a:pt x="3951" y="378491"/>
                  <a:pt x="5927" y="59382"/>
                </a:cubicBezTo>
                <a:close/>
              </a:path>
            </a:pathLst>
          </a:cu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92"/>
            <a:endParaRPr lang="en-US" sz="1350">
              <a:solidFill>
                <a:srgbClr val="FFFFFF"/>
              </a:solidFill>
            </a:endParaRPr>
          </a:p>
        </p:txBody>
      </p:sp>
      <p:sp>
        <p:nvSpPr>
          <p:cNvPr id="507" name="Freeform 506"/>
          <p:cNvSpPr/>
          <p:nvPr/>
        </p:nvSpPr>
        <p:spPr>
          <a:xfrm>
            <a:off x="1706778" y="2828370"/>
            <a:ext cx="99312" cy="6659"/>
          </a:xfrm>
          <a:custGeom>
            <a:avLst/>
            <a:gdLst>
              <a:gd name="connsiteX0" fmla="*/ 0 w 220980"/>
              <a:gd name="connsiteY0" fmla="*/ 8315 h 9207"/>
              <a:gd name="connsiteX1" fmla="*/ 76200 w 220980"/>
              <a:gd name="connsiteY1" fmla="*/ 8315 h 9207"/>
              <a:gd name="connsiteX2" fmla="*/ 220980 w 220980"/>
              <a:gd name="connsiteY2" fmla="*/ 8315 h 9207"/>
              <a:gd name="connsiteX0" fmla="*/ 445 w 52255"/>
              <a:gd name="connsiteY0" fmla="*/ 8313 h 13486"/>
              <a:gd name="connsiteX1" fmla="*/ 3893 w 52255"/>
              <a:gd name="connsiteY1" fmla="*/ 8313 h 13486"/>
              <a:gd name="connsiteX2" fmla="*/ 52255 w 52255"/>
              <a:gd name="connsiteY2" fmla="*/ 13486 h 13486"/>
              <a:gd name="connsiteX0" fmla="*/ 0 w 51810"/>
              <a:gd name="connsiteY0" fmla="*/ 9977 h 15150"/>
              <a:gd name="connsiteX1" fmla="*/ 20905 w 51810"/>
              <a:gd name="connsiteY1" fmla="*/ 4804 h 15150"/>
              <a:gd name="connsiteX2" fmla="*/ 51810 w 51810"/>
              <a:gd name="connsiteY2" fmla="*/ 15150 h 15150"/>
              <a:gd name="connsiteX0" fmla="*/ 0 w 59784"/>
              <a:gd name="connsiteY0" fmla="*/ 42652 h 42652"/>
              <a:gd name="connsiteX1" fmla="*/ 28879 w 59784"/>
              <a:gd name="connsiteY1" fmla="*/ 1271 h 42652"/>
              <a:gd name="connsiteX2" fmla="*/ 59784 w 59784"/>
              <a:gd name="connsiteY2" fmla="*/ 11617 h 42652"/>
              <a:gd name="connsiteX0" fmla="*/ 0 w 59784"/>
              <a:gd name="connsiteY0" fmla="*/ 31225 h 47218"/>
              <a:gd name="connsiteX1" fmla="*/ 31034 w 59784"/>
              <a:gd name="connsiteY1" fmla="*/ 46741 h 47218"/>
              <a:gd name="connsiteX2" fmla="*/ 59784 w 59784"/>
              <a:gd name="connsiteY2" fmla="*/ 190 h 47218"/>
              <a:gd name="connsiteX0" fmla="*/ 0 w 117327"/>
              <a:gd name="connsiteY0" fmla="*/ 7479 h 95411"/>
              <a:gd name="connsiteX1" fmla="*/ 31034 w 117327"/>
              <a:gd name="connsiteY1" fmla="*/ 22995 h 95411"/>
              <a:gd name="connsiteX2" fmla="*/ 117327 w 117327"/>
              <a:gd name="connsiteY2" fmla="*/ 95412 h 95411"/>
              <a:gd name="connsiteX0" fmla="*/ 0 w 117327"/>
              <a:gd name="connsiteY0" fmla="*/ 1851 h 123553"/>
              <a:gd name="connsiteX1" fmla="*/ 63038 w 117327"/>
              <a:gd name="connsiteY1" fmla="*/ 120817 h 123553"/>
              <a:gd name="connsiteX2" fmla="*/ 117327 w 117327"/>
              <a:gd name="connsiteY2" fmla="*/ 89784 h 123553"/>
              <a:gd name="connsiteX0" fmla="*/ 0 w 117327"/>
              <a:gd name="connsiteY0" fmla="*/ 1748 h 121046"/>
              <a:gd name="connsiteX1" fmla="*/ 63038 w 117327"/>
              <a:gd name="connsiteY1" fmla="*/ 120714 h 121046"/>
              <a:gd name="connsiteX2" fmla="*/ 117327 w 117327"/>
              <a:gd name="connsiteY2" fmla="*/ 40542 h 121046"/>
              <a:gd name="connsiteX0" fmla="*/ 0 w 116788"/>
              <a:gd name="connsiteY0" fmla="*/ 2097 h 92639"/>
              <a:gd name="connsiteX1" fmla="*/ 62499 w 116788"/>
              <a:gd name="connsiteY1" fmla="*/ 92615 h 92639"/>
              <a:gd name="connsiteX2" fmla="*/ 116788 w 116788"/>
              <a:gd name="connsiteY2" fmla="*/ 12443 h 92639"/>
              <a:gd name="connsiteX0" fmla="*/ 0 w 116788"/>
              <a:gd name="connsiteY0" fmla="*/ 4354 h 32893"/>
              <a:gd name="connsiteX1" fmla="*/ 62607 w 116788"/>
              <a:gd name="connsiteY1" fmla="*/ 32802 h 32893"/>
              <a:gd name="connsiteX2" fmla="*/ 116788 w 116788"/>
              <a:gd name="connsiteY2" fmla="*/ 14700 h 32893"/>
              <a:gd name="connsiteX0" fmla="*/ 0 w 116788"/>
              <a:gd name="connsiteY0" fmla="*/ 5606 h 21319"/>
              <a:gd name="connsiteX1" fmla="*/ 60991 w 116788"/>
              <a:gd name="connsiteY1" fmla="*/ 21123 h 21319"/>
              <a:gd name="connsiteX2" fmla="*/ 116788 w 116788"/>
              <a:gd name="connsiteY2" fmla="*/ 15952 h 21319"/>
              <a:gd name="connsiteX0" fmla="*/ 0 w 116357"/>
              <a:gd name="connsiteY0" fmla="*/ 6623 h 63521"/>
              <a:gd name="connsiteX1" fmla="*/ 60991 w 116357"/>
              <a:gd name="connsiteY1" fmla="*/ 22140 h 63521"/>
              <a:gd name="connsiteX2" fmla="*/ 116357 w 116357"/>
              <a:gd name="connsiteY2" fmla="*/ 63522 h 63521"/>
              <a:gd name="connsiteX0" fmla="*/ 0 w 116357"/>
              <a:gd name="connsiteY0" fmla="*/ 6623 h 63522"/>
              <a:gd name="connsiteX1" fmla="*/ 60991 w 116357"/>
              <a:gd name="connsiteY1" fmla="*/ 22140 h 63522"/>
              <a:gd name="connsiteX2" fmla="*/ 116357 w 116357"/>
              <a:gd name="connsiteY2" fmla="*/ 63522 h 63522"/>
              <a:gd name="connsiteX0" fmla="*/ 0 w 116357"/>
              <a:gd name="connsiteY0" fmla="*/ 4518 h 61417"/>
              <a:gd name="connsiteX1" fmla="*/ 60021 w 116357"/>
              <a:gd name="connsiteY1" fmla="*/ 38139 h 61417"/>
              <a:gd name="connsiteX2" fmla="*/ 116357 w 116357"/>
              <a:gd name="connsiteY2" fmla="*/ 61417 h 61417"/>
            </a:gdLst>
            <a:ahLst/>
            <a:cxnLst>
              <a:cxn ang="0">
                <a:pos x="connsiteX0" y="connsiteY0"/>
              </a:cxn>
              <a:cxn ang="0">
                <a:pos x="connsiteX1" y="connsiteY1"/>
              </a:cxn>
              <a:cxn ang="0">
                <a:pos x="connsiteX2" y="connsiteY2"/>
              </a:cxn>
            </a:cxnLst>
            <a:rect l="l" t="t" r="r" b="b"/>
            <a:pathLst>
              <a:path w="116357" h="61417">
                <a:moveTo>
                  <a:pt x="0" y="4518"/>
                </a:moveTo>
                <a:cubicBezTo>
                  <a:pt x="3805" y="-13747"/>
                  <a:pt x="40628" y="28656"/>
                  <a:pt x="60021" y="38139"/>
                </a:cubicBezTo>
                <a:cubicBezTo>
                  <a:pt x="79414" y="47622"/>
                  <a:pt x="105624" y="21760"/>
                  <a:pt x="116357" y="61417"/>
                </a:cubicBezTo>
              </a:path>
            </a:pathLst>
          </a:cu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92"/>
            <a:endParaRPr lang="en-US" sz="1350">
              <a:solidFill>
                <a:srgbClr val="FFFFFF"/>
              </a:solidFill>
            </a:endParaRPr>
          </a:p>
        </p:txBody>
      </p:sp>
      <p:sp>
        <p:nvSpPr>
          <p:cNvPr id="508" name="Freeform 507"/>
          <p:cNvSpPr/>
          <p:nvPr/>
        </p:nvSpPr>
        <p:spPr>
          <a:xfrm flipH="1" flipV="1">
            <a:off x="1844864" y="2877069"/>
            <a:ext cx="100392" cy="4144"/>
          </a:xfrm>
          <a:custGeom>
            <a:avLst/>
            <a:gdLst>
              <a:gd name="connsiteX0" fmla="*/ 0 w 220980"/>
              <a:gd name="connsiteY0" fmla="*/ 8315 h 9207"/>
              <a:gd name="connsiteX1" fmla="*/ 76200 w 220980"/>
              <a:gd name="connsiteY1" fmla="*/ 8315 h 9207"/>
              <a:gd name="connsiteX2" fmla="*/ 220980 w 220980"/>
              <a:gd name="connsiteY2" fmla="*/ 8315 h 9207"/>
              <a:gd name="connsiteX0" fmla="*/ 445 w 52255"/>
              <a:gd name="connsiteY0" fmla="*/ 8313 h 13486"/>
              <a:gd name="connsiteX1" fmla="*/ 3893 w 52255"/>
              <a:gd name="connsiteY1" fmla="*/ 8313 h 13486"/>
              <a:gd name="connsiteX2" fmla="*/ 52255 w 52255"/>
              <a:gd name="connsiteY2" fmla="*/ 13486 h 13486"/>
              <a:gd name="connsiteX0" fmla="*/ 0 w 51810"/>
              <a:gd name="connsiteY0" fmla="*/ 9977 h 15150"/>
              <a:gd name="connsiteX1" fmla="*/ 20905 w 51810"/>
              <a:gd name="connsiteY1" fmla="*/ 4804 h 15150"/>
              <a:gd name="connsiteX2" fmla="*/ 51810 w 51810"/>
              <a:gd name="connsiteY2" fmla="*/ 15150 h 15150"/>
              <a:gd name="connsiteX0" fmla="*/ 0 w 59784"/>
              <a:gd name="connsiteY0" fmla="*/ 42652 h 42652"/>
              <a:gd name="connsiteX1" fmla="*/ 28879 w 59784"/>
              <a:gd name="connsiteY1" fmla="*/ 1271 h 42652"/>
              <a:gd name="connsiteX2" fmla="*/ 59784 w 59784"/>
              <a:gd name="connsiteY2" fmla="*/ 11617 h 42652"/>
              <a:gd name="connsiteX0" fmla="*/ 0 w 59784"/>
              <a:gd name="connsiteY0" fmla="*/ 31225 h 47218"/>
              <a:gd name="connsiteX1" fmla="*/ 31034 w 59784"/>
              <a:gd name="connsiteY1" fmla="*/ 46741 h 47218"/>
              <a:gd name="connsiteX2" fmla="*/ 59784 w 59784"/>
              <a:gd name="connsiteY2" fmla="*/ 190 h 47218"/>
              <a:gd name="connsiteX0" fmla="*/ 0 w 117327"/>
              <a:gd name="connsiteY0" fmla="*/ 7479 h 95411"/>
              <a:gd name="connsiteX1" fmla="*/ 31034 w 117327"/>
              <a:gd name="connsiteY1" fmla="*/ 22995 h 95411"/>
              <a:gd name="connsiteX2" fmla="*/ 117327 w 117327"/>
              <a:gd name="connsiteY2" fmla="*/ 95412 h 95411"/>
              <a:gd name="connsiteX0" fmla="*/ 0 w 117327"/>
              <a:gd name="connsiteY0" fmla="*/ 1851 h 123553"/>
              <a:gd name="connsiteX1" fmla="*/ 63038 w 117327"/>
              <a:gd name="connsiteY1" fmla="*/ 120817 h 123553"/>
              <a:gd name="connsiteX2" fmla="*/ 117327 w 117327"/>
              <a:gd name="connsiteY2" fmla="*/ 89784 h 123553"/>
              <a:gd name="connsiteX0" fmla="*/ 0 w 117327"/>
              <a:gd name="connsiteY0" fmla="*/ 1748 h 121046"/>
              <a:gd name="connsiteX1" fmla="*/ 63038 w 117327"/>
              <a:gd name="connsiteY1" fmla="*/ 120714 h 121046"/>
              <a:gd name="connsiteX2" fmla="*/ 117327 w 117327"/>
              <a:gd name="connsiteY2" fmla="*/ 40542 h 121046"/>
              <a:gd name="connsiteX0" fmla="*/ 0 w 116788"/>
              <a:gd name="connsiteY0" fmla="*/ 2097 h 92639"/>
              <a:gd name="connsiteX1" fmla="*/ 62499 w 116788"/>
              <a:gd name="connsiteY1" fmla="*/ 92615 h 92639"/>
              <a:gd name="connsiteX2" fmla="*/ 116788 w 116788"/>
              <a:gd name="connsiteY2" fmla="*/ 12443 h 92639"/>
              <a:gd name="connsiteX0" fmla="*/ 0 w 116788"/>
              <a:gd name="connsiteY0" fmla="*/ 4354 h 32893"/>
              <a:gd name="connsiteX1" fmla="*/ 62607 w 116788"/>
              <a:gd name="connsiteY1" fmla="*/ 32802 h 32893"/>
              <a:gd name="connsiteX2" fmla="*/ 116788 w 116788"/>
              <a:gd name="connsiteY2" fmla="*/ 14700 h 32893"/>
              <a:gd name="connsiteX0" fmla="*/ 0 w 116788"/>
              <a:gd name="connsiteY0" fmla="*/ 5606 h 21319"/>
              <a:gd name="connsiteX1" fmla="*/ 60991 w 116788"/>
              <a:gd name="connsiteY1" fmla="*/ 21123 h 21319"/>
              <a:gd name="connsiteX2" fmla="*/ 116788 w 116788"/>
              <a:gd name="connsiteY2" fmla="*/ 15952 h 21319"/>
              <a:gd name="connsiteX0" fmla="*/ 0 w 116357"/>
              <a:gd name="connsiteY0" fmla="*/ 6623 h 63521"/>
              <a:gd name="connsiteX1" fmla="*/ 60991 w 116357"/>
              <a:gd name="connsiteY1" fmla="*/ 22140 h 63521"/>
              <a:gd name="connsiteX2" fmla="*/ 116357 w 116357"/>
              <a:gd name="connsiteY2" fmla="*/ 63522 h 63521"/>
              <a:gd name="connsiteX0" fmla="*/ 0 w 116357"/>
              <a:gd name="connsiteY0" fmla="*/ 6623 h 63522"/>
              <a:gd name="connsiteX1" fmla="*/ 60991 w 116357"/>
              <a:gd name="connsiteY1" fmla="*/ 22140 h 63522"/>
              <a:gd name="connsiteX2" fmla="*/ 116357 w 116357"/>
              <a:gd name="connsiteY2" fmla="*/ 63522 h 63522"/>
              <a:gd name="connsiteX0" fmla="*/ 0 w 116357"/>
              <a:gd name="connsiteY0" fmla="*/ 4518 h 61417"/>
              <a:gd name="connsiteX1" fmla="*/ 60021 w 116357"/>
              <a:gd name="connsiteY1" fmla="*/ 38139 h 61417"/>
              <a:gd name="connsiteX2" fmla="*/ 116357 w 116357"/>
              <a:gd name="connsiteY2" fmla="*/ 61417 h 61417"/>
            </a:gdLst>
            <a:ahLst/>
            <a:cxnLst>
              <a:cxn ang="0">
                <a:pos x="connsiteX0" y="connsiteY0"/>
              </a:cxn>
              <a:cxn ang="0">
                <a:pos x="connsiteX1" y="connsiteY1"/>
              </a:cxn>
              <a:cxn ang="0">
                <a:pos x="connsiteX2" y="connsiteY2"/>
              </a:cxn>
            </a:cxnLst>
            <a:rect l="l" t="t" r="r" b="b"/>
            <a:pathLst>
              <a:path w="116357" h="61417">
                <a:moveTo>
                  <a:pt x="0" y="4518"/>
                </a:moveTo>
                <a:cubicBezTo>
                  <a:pt x="3805" y="-13747"/>
                  <a:pt x="40628" y="28656"/>
                  <a:pt x="60021" y="38139"/>
                </a:cubicBezTo>
                <a:cubicBezTo>
                  <a:pt x="79414" y="47622"/>
                  <a:pt x="105624" y="21760"/>
                  <a:pt x="116357" y="61417"/>
                </a:cubicBezTo>
              </a:path>
            </a:pathLst>
          </a:cu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92"/>
            <a:endParaRPr lang="en-US" sz="1350">
              <a:solidFill>
                <a:srgbClr val="FFFFFF"/>
              </a:solidFill>
            </a:endParaRPr>
          </a:p>
        </p:txBody>
      </p:sp>
      <p:sp>
        <p:nvSpPr>
          <p:cNvPr id="509" name="Freeform 508"/>
          <p:cNvSpPr/>
          <p:nvPr/>
        </p:nvSpPr>
        <p:spPr>
          <a:xfrm flipH="1" flipV="1">
            <a:off x="1710787" y="2856096"/>
            <a:ext cx="95687" cy="4120"/>
          </a:xfrm>
          <a:custGeom>
            <a:avLst/>
            <a:gdLst>
              <a:gd name="connsiteX0" fmla="*/ 0 w 220980"/>
              <a:gd name="connsiteY0" fmla="*/ 8315 h 9207"/>
              <a:gd name="connsiteX1" fmla="*/ 76200 w 220980"/>
              <a:gd name="connsiteY1" fmla="*/ 8315 h 9207"/>
              <a:gd name="connsiteX2" fmla="*/ 220980 w 220980"/>
              <a:gd name="connsiteY2" fmla="*/ 8315 h 9207"/>
              <a:gd name="connsiteX0" fmla="*/ 445 w 52255"/>
              <a:gd name="connsiteY0" fmla="*/ 8313 h 13486"/>
              <a:gd name="connsiteX1" fmla="*/ 3893 w 52255"/>
              <a:gd name="connsiteY1" fmla="*/ 8313 h 13486"/>
              <a:gd name="connsiteX2" fmla="*/ 52255 w 52255"/>
              <a:gd name="connsiteY2" fmla="*/ 13486 h 13486"/>
              <a:gd name="connsiteX0" fmla="*/ 0 w 51810"/>
              <a:gd name="connsiteY0" fmla="*/ 9977 h 15150"/>
              <a:gd name="connsiteX1" fmla="*/ 20905 w 51810"/>
              <a:gd name="connsiteY1" fmla="*/ 4804 h 15150"/>
              <a:gd name="connsiteX2" fmla="*/ 51810 w 51810"/>
              <a:gd name="connsiteY2" fmla="*/ 15150 h 15150"/>
              <a:gd name="connsiteX0" fmla="*/ 0 w 59784"/>
              <a:gd name="connsiteY0" fmla="*/ 42652 h 42652"/>
              <a:gd name="connsiteX1" fmla="*/ 28879 w 59784"/>
              <a:gd name="connsiteY1" fmla="*/ 1271 h 42652"/>
              <a:gd name="connsiteX2" fmla="*/ 59784 w 59784"/>
              <a:gd name="connsiteY2" fmla="*/ 11617 h 42652"/>
              <a:gd name="connsiteX0" fmla="*/ 0 w 59784"/>
              <a:gd name="connsiteY0" fmla="*/ 31225 h 47218"/>
              <a:gd name="connsiteX1" fmla="*/ 31034 w 59784"/>
              <a:gd name="connsiteY1" fmla="*/ 46741 h 47218"/>
              <a:gd name="connsiteX2" fmla="*/ 59784 w 59784"/>
              <a:gd name="connsiteY2" fmla="*/ 190 h 47218"/>
              <a:gd name="connsiteX0" fmla="*/ 0 w 117327"/>
              <a:gd name="connsiteY0" fmla="*/ 7479 h 95411"/>
              <a:gd name="connsiteX1" fmla="*/ 31034 w 117327"/>
              <a:gd name="connsiteY1" fmla="*/ 22995 h 95411"/>
              <a:gd name="connsiteX2" fmla="*/ 117327 w 117327"/>
              <a:gd name="connsiteY2" fmla="*/ 95412 h 95411"/>
              <a:gd name="connsiteX0" fmla="*/ 0 w 117327"/>
              <a:gd name="connsiteY0" fmla="*/ 1851 h 123553"/>
              <a:gd name="connsiteX1" fmla="*/ 63038 w 117327"/>
              <a:gd name="connsiteY1" fmla="*/ 120817 h 123553"/>
              <a:gd name="connsiteX2" fmla="*/ 117327 w 117327"/>
              <a:gd name="connsiteY2" fmla="*/ 89784 h 123553"/>
              <a:gd name="connsiteX0" fmla="*/ 0 w 117327"/>
              <a:gd name="connsiteY0" fmla="*/ 1748 h 121046"/>
              <a:gd name="connsiteX1" fmla="*/ 63038 w 117327"/>
              <a:gd name="connsiteY1" fmla="*/ 120714 h 121046"/>
              <a:gd name="connsiteX2" fmla="*/ 117327 w 117327"/>
              <a:gd name="connsiteY2" fmla="*/ 40542 h 121046"/>
              <a:gd name="connsiteX0" fmla="*/ 0 w 116788"/>
              <a:gd name="connsiteY0" fmla="*/ 2097 h 92639"/>
              <a:gd name="connsiteX1" fmla="*/ 62499 w 116788"/>
              <a:gd name="connsiteY1" fmla="*/ 92615 h 92639"/>
              <a:gd name="connsiteX2" fmla="*/ 116788 w 116788"/>
              <a:gd name="connsiteY2" fmla="*/ 12443 h 92639"/>
              <a:gd name="connsiteX0" fmla="*/ 0 w 116788"/>
              <a:gd name="connsiteY0" fmla="*/ 4354 h 32893"/>
              <a:gd name="connsiteX1" fmla="*/ 62607 w 116788"/>
              <a:gd name="connsiteY1" fmla="*/ 32802 h 32893"/>
              <a:gd name="connsiteX2" fmla="*/ 116788 w 116788"/>
              <a:gd name="connsiteY2" fmla="*/ 14700 h 32893"/>
              <a:gd name="connsiteX0" fmla="*/ 0 w 116788"/>
              <a:gd name="connsiteY0" fmla="*/ 5606 h 21319"/>
              <a:gd name="connsiteX1" fmla="*/ 60991 w 116788"/>
              <a:gd name="connsiteY1" fmla="*/ 21123 h 21319"/>
              <a:gd name="connsiteX2" fmla="*/ 116788 w 116788"/>
              <a:gd name="connsiteY2" fmla="*/ 15952 h 21319"/>
              <a:gd name="connsiteX0" fmla="*/ 0 w 116357"/>
              <a:gd name="connsiteY0" fmla="*/ 6623 h 63521"/>
              <a:gd name="connsiteX1" fmla="*/ 60991 w 116357"/>
              <a:gd name="connsiteY1" fmla="*/ 22140 h 63521"/>
              <a:gd name="connsiteX2" fmla="*/ 116357 w 116357"/>
              <a:gd name="connsiteY2" fmla="*/ 63522 h 63521"/>
              <a:gd name="connsiteX0" fmla="*/ 0 w 116357"/>
              <a:gd name="connsiteY0" fmla="*/ 6623 h 63522"/>
              <a:gd name="connsiteX1" fmla="*/ 60991 w 116357"/>
              <a:gd name="connsiteY1" fmla="*/ 22140 h 63522"/>
              <a:gd name="connsiteX2" fmla="*/ 116357 w 116357"/>
              <a:gd name="connsiteY2" fmla="*/ 63522 h 63522"/>
              <a:gd name="connsiteX0" fmla="*/ 0 w 116357"/>
              <a:gd name="connsiteY0" fmla="*/ 4518 h 61417"/>
              <a:gd name="connsiteX1" fmla="*/ 60021 w 116357"/>
              <a:gd name="connsiteY1" fmla="*/ 38139 h 61417"/>
              <a:gd name="connsiteX2" fmla="*/ 116357 w 116357"/>
              <a:gd name="connsiteY2" fmla="*/ 61417 h 61417"/>
            </a:gdLst>
            <a:ahLst/>
            <a:cxnLst>
              <a:cxn ang="0">
                <a:pos x="connsiteX0" y="connsiteY0"/>
              </a:cxn>
              <a:cxn ang="0">
                <a:pos x="connsiteX1" y="connsiteY1"/>
              </a:cxn>
              <a:cxn ang="0">
                <a:pos x="connsiteX2" y="connsiteY2"/>
              </a:cxn>
            </a:cxnLst>
            <a:rect l="l" t="t" r="r" b="b"/>
            <a:pathLst>
              <a:path w="116357" h="61417">
                <a:moveTo>
                  <a:pt x="0" y="4518"/>
                </a:moveTo>
                <a:cubicBezTo>
                  <a:pt x="3805" y="-13747"/>
                  <a:pt x="40628" y="28656"/>
                  <a:pt x="60021" y="38139"/>
                </a:cubicBezTo>
                <a:cubicBezTo>
                  <a:pt x="79414" y="47622"/>
                  <a:pt x="105624" y="21760"/>
                  <a:pt x="116357" y="61417"/>
                </a:cubicBezTo>
              </a:path>
            </a:pathLst>
          </a:cu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92"/>
            <a:endParaRPr lang="en-US" sz="1350">
              <a:solidFill>
                <a:srgbClr val="FFFFFF"/>
              </a:solidFill>
            </a:endParaRPr>
          </a:p>
        </p:txBody>
      </p:sp>
      <p:sp>
        <p:nvSpPr>
          <p:cNvPr id="510" name="Freeform 509"/>
          <p:cNvSpPr/>
          <p:nvPr/>
        </p:nvSpPr>
        <p:spPr>
          <a:xfrm>
            <a:off x="1851778" y="2912283"/>
            <a:ext cx="94136" cy="5158"/>
          </a:xfrm>
          <a:custGeom>
            <a:avLst/>
            <a:gdLst>
              <a:gd name="connsiteX0" fmla="*/ 0 w 220980"/>
              <a:gd name="connsiteY0" fmla="*/ 8315 h 9207"/>
              <a:gd name="connsiteX1" fmla="*/ 76200 w 220980"/>
              <a:gd name="connsiteY1" fmla="*/ 8315 h 9207"/>
              <a:gd name="connsiteX2" fmla="*/ 220980 w 220980"/>
              <a:gd name="connsiteY2" fmla="*/ 8315 h 9207"/>
              <a:gd name="connsiteX0" fmla="*/ 445 w 52255"/>
              <a:gd name="connsiteY0" fmla="*/ 8313 h 13486"/>
              <a:gd name="connsiteX1" fmla="*/ 3893 w 52255"/>
              <a:gd name="connsiteY1" fmla="*/ 8313 h 13486"/>
              <a:gd name="connsiteX2" fmla="*/ 52255 w 52255"/>
              <a:gd name="connsiteY2" fmla="*/ 13486 h 13486"/>
              <a:gd name="connsiteX0" fmla="*/ 0 w 51810"/>
              <a:gd name="connsiteY0" fmla="*/ 9977 h 15150"/>
              <a:gd name="connsiteX1" fmla="*/ 20905 w 51810"/>
              <a:gd name="connsiteY1" fmla="*/ 4804 h 15150"/>
              <a:gd name="connsiteX2" fmla="*/ 51810 w 51810"/>
              <a:gd name="connsiteY2" fmla="*/ 15150 h 15150"/>
              <a:gd name="connsiteX0" fmla="*/ 0 w 59784"/>
              <a:gd name="connsiteY0" fmla="*/ 42652 h 42652"/>
              <a:gd name="connsiteX1" fmla="*/ 28879 w 59784"/>
              <a:gd name="connsiteY1" fmla="*/ 1271 h 42652"/>
              <a:gd name="connsiteX2" fmla="*/ 59784 w 59784"/>
              <a:gd name="connsiteY2" fmla="*/ 11617 h 42652"/>
              <a:gd name="connsiteX0" fmla="*/ 0 w 59784"/>
              <a:gd name="connsiteY0" fmla="*/ 31225 h 47218"/>
              <a:gd name="connsiteX1" fmla="*/ 31034 w 59784"/>
              <a:gd name="connsiteY1" fmla="*/ 46741 h 47218"/>
              <a:gd name="connsiteX2" fmla="*/ 59784 w 59784"/>
              <a:gd name="connsiteY2" fmla="*/ 190 h 47218"/>
              <a:gd name="connsiteX0" fmla="*/ 0 w 117327"/>
              <a:gd name="connsiteY0" fmla="*/ 7479 h 95411"/>
              <a:gd name="connsiteX1" fmla="*/ 31034 w 117327"/>
              <a:gd name="connsiteY1" fmla="*/ 22995 h 95411"/>
              <a:gd name="connsiteX2" fmla="*/ 117327 w 117327"/>
              <a:gd name="connsiteY2" fmla="*/ 95412 h 95411"/>
              <a:gd name="connsiteX0" fmla="*/ 0 w 117327"/>
              <a:gd name="connsiteY0" fmla="*/ 1851 h 123553"/>
              <a:gd name="connsiteX1" fmla="*/ 63038 w 117327"/>
              <a:gd name="connsiteY1" fmla="*/ 120817 h 123553"/>
              <a:gd name="connsiteX2" fmla="*/ 117327 w 117327"/>
              <a:gd name="connsiteY2" fmla="*/ 89784 h 123553"/>
              <a:gd name="connsiteX0" fmla="*/ 0 w 117327"/>
              <a:gd name="connsiteY0" fmla="*/ 1748 h 121046"/>
              <a:gd name="connsiteX1" fmla="*/ 63038 w 117327"/>
              <a:gd name="connsiteY1" fmla="*/ 120714 h 121046"/>
              <a:gd name="connsiteX2" fmla="*/ 117327 w 117327"/>
              <a:gd name="connsiteY2" fmla="*/ 40542 h 121046"/>
              <a:gd name="connsiteX0" fmla="*/ 0 w 116788"/>
              <a:gd name="connsiteY0" fmla="*/ 2097 h 92639"/>
              <a:gd name="connsiteX1" fmla="*/ 62499 w 116788"/>
              <a:gd name="connsiteY1" fmla="*/ 92615 h 92639"/>
              <a:gd name="connsiteX2" fmla="*/ 116788 w 116788"/>
              <a:gd name="connsiteY2" fmla="*/ 12443 h 92639"/>
              <a:gd name="connsiteX0" fmla="*/ 0 w 116788"/>
              <a:gd name="connsiteY0" fmla="*/ 4354 h 32893"/>
              <a:gd name="connsiteX1" fmla="*/ 62607 w 116788"/>
              <a:gd name="connsiteY1" fmla="*/ 32802 h 32893"/>
              <a:gd name="connsiteX2" fmla="*/ 116788 w 116788"/>
              <a:gd name="connsiteY2" fmla="*/ 14700 h 32893"/>
              <a:gd name="connsiteX0" fmla="*/ 0 w 116788"/>
              <a:gd name="connsiteY0" fmla="*/ 5606 h 21319"/>
              <a:gd name="connsiteX1" fmla="*/ 60991 w 116788"/>
              <a:gd name="connsiteY1" fmla="*/ 21123 h 21319"/>
              <a:gd name="connsiteX2" fmla="*/ 116788 w 116788"/>
              <a:gd name="connsiteY2" fmla="*/ 15952 h 21319"/>
              <a:gd name="connsiteX0" fmla="*/ 0 w 116357"/>
              <a:gd name="connsiteY0" fmla="*/ 6623 h 63521"/>
              <a:gd name="connsiteX1" fmla="*/ 60991 w 116357"/>
              <a:gd name="connsiteY1" fmla="*/ 22140 h 63521"/>
              <a:gd name="connsiteX2" fmla="*/ 116357 w 116357"/>
              <a:gd name="connsiteY2" fmla="*/ 63522 h 63521"/>
              <a:gd name="connsiteX0" fmla="*/ 0 w 116357"/>
              <a:gd name="connsiteY0" fmla="*/ 6623 h 63522"/>
              <a:gd name="connsiteX1" fmla="*/ 60991 w 116357"/>
              <a:gd name="connsiteY1" fmla="*/ 22140 h 63522"/>
              <a:gd name="connsiteX2" fmla="*/ 116357 w 116357"/>
              <a:gd name="connsiteY2" fmla="*/ 63522 h 63522"/>
              <a:gd name="connsiteX0" fmla="*/ 0 w 116357"/>
              <a:gd name="connsiteY0" fmla="*/ 4518 h 61417"/>
              <a:gd name="connsiteX1" fmla="*/ 60021 w 116357"/>
              <a:gd name="connsiteY1" fmla="*/ 38139 h 61417"/>
              <a:gd name="connsiteX2" fmla="*/ 116357 w 116357"/>
              <a:gd name="connsiteY2" fmla="*/ 61417 h 61417"/>
            </a:gdLst>
            <a:ahLst/>
            <a:cxnLst>
              <a:cxn ang="0">
                <a:pos x="connsiteX0" y="connsiteY0"/>
              </a:cxn>
              <a:cxn ang="0">
                <a:pos x="connsiteX1" y="connsiteY1"/>
              </a:cxn>
              <a:cxn ang="0">
                <a:pos x="connsiteX2" y="connsiteY2"/>
              </a:cxn>
            </a:cxnLst>
            <a:rect l="l" t="t" r="r" b="b"/>
            <a:pathLst>
              <a:path w="116357" h="61417">
                <a:moveTo>
                  <a:pt x="0" y="4518"/>
                </a:moveTo>
                <a:cubicBezTo>
                  <a:pt x="3805" y="-13747"/>
                  <a:pt x="40628" y="28656"/>
                  <a:pt x="60021" y="38139"/>
                </a:cubicBezTo>
                <a:cubicBezTo>
                  <a:pt x="79414" y="47622"/>
                  <a:pt x="105624" y="21760"/>
                  <a:pt x="116357" y="61417"/>
                </a:cubicBezTo>
              </a:path>
            </a:pathLst>
          </a:cu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92"/>
            <a:endParaRPr lang="en-US" sz="1350">
              <a:solidFill>
                <a:srgbClr val="FFFFFF"/>
              </a:solidFill>
            </a:endParaRPr>
          </a:p>
        </p:txBody>
      </p:sp>
      <p:sp>
        <p:nvSpPr>
          <p:cNvPr id="511" name="Freeform 510"/>
          <p:cNvSpPr/>
          <p:nvPr/>
        </p:nvSpPr>
        <p:spPr>
          <a:xfrm flipH="1">
            <a:off x="1845521" y="2842080"/>
            <a:ext cx="106647" cy="4120"/>
          </a:xfrm>
          <a:custGeom>
            <a:avLst/>
            <a:gdLst>
              <a:gd name="connsiteX0" fmla="*/ 0 w 220980"/>
              <a:gd name="connsiteY0" fmla="*/ 8315 h 9207"/>
              <a:gd name="connsiteX1" fmla="*/ 76200 w 220980"/>
              <a:gd name="connsiteY1" fmla="*/ 8315 h 9207"/>
              <a:gd name="connsiteX2" fmla="*/ 220980 w 220980"/>
              <a:gd name="connsiteY2" fmla="*/ 8315 h 9207"/>
              <a:gd name="connsiteX0" fmla="*/ 445 w 52255"/>
              <a:gd name="connsiteY0" fmla="*/ 8313 h 13486"/>
              <a:gd name="connsiteX1" fmla="*/ 3893 w 52255"/>
              <a:gd name="connsiteY1" fmla="*/ 8313 h 13486"/>
              <a:gd name="connsiteX2" fmla="*/ 52255 w 52255"/>
              <a:gd name="connsiteY2" fmla="*/ 13486 h 13486"/>
              <a:gd name="connsiteX0" fmla="*/ 0 w 51810"/>
              <a:gd name="connsiteY0" fmla="*/ 9977 h 15150"/>
              <a:gd name="connsiteX1" fmla="*/ 20905 w 51810"/>
              <a:gd name="connsiteY1" fmla="*/ 4804 h 15150"/>
              <a:gd name="connsiteX2" fmla="*/ 51810 w 51810"/>
              <a:gd name="connsiteY2" fmla="*/ 15150 h 15150"/>
              <a:gd name="connsiteX0" fmla="*/ 0 w 59784"/>
              <a:gd name="connsiteY0" fmla="*/ 42652 h 42652"/>
              <a:gd name="connsiteX1" fmla="*/ 28879 w 59784"/>
              <a:gd name="connsiteY1" fmla="*/ 1271 h 42652"/>
              <a:gd name="connsiteX2" fmla="*/ 59784 w 59784"/>
              <a:gd name="connsiteY2" fmla="*/ 11617 h 42652"/>
              <a:gd name="connsiteX0" fmla="*/ 0 w 59784"/>
              <a:gd name="connsiteY0" fmla="*/ 31225 h 47218"/>
              <a:gd name="connsiteX1" fmla="*/ 31034 w 59784"/>
              <a:gd name="connsiteY1" fmla="*/ 46741 h 47218"/>
              <a:gd name="connsiteX2" fmla="*/ 59784 w 59784"/>
              <a:gd name="connsiteY2" fmla="*/ 190 h 47218"/>
              <a:gd name="connsiteX0" fmla="*/ 0 w 117327"/>
              <a:gd name="connsiteY0" fmla="*/ 7479 h 95411"/>
              <a:gd name="connsiteX1" fmla="*/ 31034 w 117327"/>
              <a:gd name="connsiteY1" fmla="*/ 22995 h 95411"/>
              <a:gd name="connsiteX2" fmla="*/ 117327 w 117327"/>
              <a:gd name="connsiteY2" fmla="*/ 95412 h 95411"/>
              <a:gd name="connsiteX0" fmla="*/ 0 w 117327"/>
              <a:gd name="connsiteY0" fmla="*/ 1851 h 123553"/>
              <a:gd name="connsiteX1" fmla="*/ 63038 w 117327"/>
              <a:gd name="connsiteY1" fmla="*/ 120817 h 123553"/>
              <a:gd name="connsiteX2" fmla="*/ 117327 w 117327"/>
              <a:gd name="connsiteY2" fmla="*/ 89784 h 123553"/>
              <a:gd name="connsiteX0" fmla="*/ 0 w 117327"/>
              <a:gd name="connsiteY0" fmla="*/ 1748 h 121046"/>
              <a:gd name="connsiteX1" fmla="*/ 63038 w 117327"/>
              <a:gd name="connsiteY1" fmla="*/ 120714 h 121046"/>
              <a:gd name="connsiteX2" fmla="*/ 117327 w 117327"/>
              <a:gd name="connsiteY2" fmla="*/ 40542 h 121046"/>
              <a:gd name="connsiteX0" fmla="*/ 0 w 116788"/>
              <a:gd name="connsiteY0" fmla="*/ 2097 h 92639"/>
              <a:gd name="connsiteX1" fmla="*/ 62499 w 116788"/>
              <a:gd name="connsiteY1" fmla="*/ 92615 h 92639"/>
              <a:gd name="connsiteX2" fmla="*/ 116788 w 116788"/>
              <a:gd name="connsiteY2" fmla="*/ 12443 h 92639"/>
              <a:gd name="connsiteX0" fmla="*/ 0 w 116788"/>
              <a:gd name="connsiteY0" fmla="*/ 4354 h 32893"/>
              <a:gd name="connsiteX1" fmla="*/ 62607 w 116788"/>
              <a:gd name="connsiteY1" fmla="*/ 32802 h 32893"/>
              <a:gd name="connsiteX2" fmla="*/ 116788 w 116788"/>
              <a:gd name="connsiteY2" fmla="*/ 14700 h 32893"/>
              <a:gd name="connsiteX0" fmla="*/ 0 w 116788"/>
              <a:gd name="connsiteY0" fmla="*/ 5606 h 21319"/>
              <a:gd name="connsiteX1" fmla="*/ 60991 w 116788"/>
              <a:gd name="connsiteY1" fmla="*/ 21123 h 21319"/>
              <a:gd name="connsiteX2" fmla="*/ 116788 w 116788"/>
              <a:gd name="connsiteY2" fmla="*/ 15952 h 21319"/>
              <a:gd name="connsiteX0" fmla="*/ 0 w 116357"/>
              <a:gd name="connsiteY0" fmla="*/ 6623 h 63521"/>
              <a:gd name="connsiteX1" fmla="*/ 60991 w 116357"/>
              <a:gd name="connsiteY1" fmla="*/ 22140 h 63521"/>
              <a:gd name="connsiteX2" fmla="*/ 116357 w 116357"/>
              <a:gd name="connsiteY2" fmla="*/ 63522 h 63521"/>
              <a:gd name="connsiteX0" fmla="*/ 0 w 116357"/>
              <a:gd name="connsiteY0" fmla="*/ 6623 h 63522"/>
              <a:gd name="connsiteX1" fmla="*/ 60991 w 116357"/>
              <a:gd name="connsiteY1" fmla="*/ 22140 h 63522"/>
              <a:gd name="connsiteX2" fmla="*/ 116357 w 116357"/>
              <a:gd name="connsiteY2" fmla="*/ 63522 h 63522"/>
              <a:gd name="connsiteX0" fmla="*/ 0 w 116357"/>
              <a:gd name="connsiteY0" fmla="*/ 4518 h 61417"/>
              <a:gd name="connsiteX1" fmla="*/ 60021 w 116357"/>
              <a:gd name="connsiteY1" fmla="*/ 38139 h 61417"/>
              <a:gd name="connsiteX2" fmla="*/ 116357 w 116357"/>
              <a:gd name="connsiteY2" fmla="*/ 61417 h 61417"/>
              <a:gd name="connsiteX0" fmla="*/ 0 w 116249"/>
              <a:gd name="connsiteY0" fmla="*/ 51507 h 51506"/>
              <a:gd name="connsiteX1" fmla="*/ 59913 w 116249"/>
              <a:gd name="connsiteY1" fmla="*/ 4954 h 51506"/>
              <a:gd name="connsiteX2" fmla="*/ 116249 w 116249"/>
              <a:gd name="connsiteY2" fmla="*/ 28232 h 51506"/>
            </a:gdLst>
            <a:ahLst/>
            <a:cxnLst>
              <a:cxn ang="0">
                <a:pos x="connsiteX0" y="connsiteY0"/>
              </a:cxn>
              <a:cxn ang="0">
                <a:pos x="connsiteX1" y="connsiteY1"/>
              </a:cxn>
              <a:cxn ang="0">
                <a:pos x="connsiteX2" y="connsiteY2"/>
              </a:cxn>
            </a:cxnLst>
            <a:rect l="l" t="t" r="r" b="b"/>
            <a:pathLst>
              <a:path w="116249" h="51506">
                <a:moveTo>
                  <a:pt x="0" y="51507"/>
                </a:moveTo>
                <a:cubicBezTo>
                  <a:pt x="3805" y="33242"/>
                  <a:pt x="40538" y="8833"/>
                  <a:pt x="59913" y="4954"/>
                </a:cubicBezTo>
                <a:cubicBezTo>
                  <a:pt x="79288" y="1075"/>
                  <a:pt x="105516" y="-11425"/>
                  <a:pt x="116249" y="28232"/>
                </a:cubicBezTo>
              </a:path>
            </a:pathLst>
          </a:cu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92"/>
            <a:endParaRPr lang="en-US" sz="1350">
              <a:solidFill>
                <a:srgbClr val="FFFFFF"/>
              </a:solidFill>
            </a:endParaRPr>
          </a:p>
        </p:txBody>
      </p:sp>
      <p:sp>
        <p:nvSpPr>
          <p:cNvPr id="512" name="Freeform 511"/>
          <p:cNvSpPr/>
          <p:nvPr/>
        </p:nvSpPr>
        <p:spPr>
          <a:xfrm>
            <a:off x="1718024" y="2895798"/>
            <a:ext cx="89135" cy="5158"/>
          </a:xfrm>
          <a:custGeom>
            <a:avLst/>
            <a:gdLst>
              <a:gd name="connsiteX0" fmla="*/ 0 w 220980"/>
              <a:gd name="connsiteY0" fmla="*/ 8315 h 9207"/>
              <a:gd name="connsiteX1" fmla="*/ 76200 w 220980"/>
              <a:gd name="connsiteY1" fmla="*/ 8315 h 9207"/>
              <a:gd name="connsiteX2" fmla="*/ 220980 w 220980"/>
              <a:gd name="connsiteY2" fmla="*/ 8315 h 9207"/>
              <a:gd name="connsiteX0" fmla="*/ 445 w 52255"/>
              <a:gd name="connsiteY0" fmla="*/ 8313 h 13486"/>
              <a:gd name="connsiteX1" fmla="*/ 3893 w 52255"/>
              <a:gd name="connsiteY1" fmla="*/ 8313 h 13486"/>
              <a:gd name="connsiteX2" fmla="*/ 52255 w 52255"/>
              <a:gd name="connsiteY2" fmla="*/ 13486 h 13486"/>
              <a:gd name="connsiteX0" fmla="*/ 0 w 51810"/>
              <a:gd name="connsiteY0" fmla="*/ 9977 h 15150"/>
              <a:gd name="connsiteX1" fmla="*/ 20905 w 51810"/>
              <a:gd name="connsiteY1" fmla="*/ 4804 h 15150"/>
              <a:gd name="connsiteX2" fmla="*/ 51810 w 51810"/>
              <a:gd name="connsiteY2" fmla="*/ 15150 h 15150"/>
              <a:gd name="connsiteX0" fmla="*/ 0 w 59784"/>
              <a:gd name="connsiteY0" fmla="*/ 42652 h 42652"/>
              <a:gd name="connsiteX1" fmla="*/ 28879 w 59784"/>
              <a:gd name="connsiteY1" fmla="*/ 1271 h 42652"/>
              <a:gd name="connsiteX2" fmla="*/ 59784 w 59784"/>
              <a:gd name="connsiteY2" fmla="*/ 11617 h 42652"/>
              <a:gd name="connsiteX0" fmla="*/ 0 w 59784"/>
              <a:gd name="connsiteY0" fmla="*/ 31225 h 47218"/>
              <a:gd name="connsiteX1" fmla="*/ 31034 w 59784"/>
              <a:gd name="connsiteY1" fmla="*/ 46741 h 47218"/>
              <a:gd name="connsiteX2" fmla="*/ 59784 w 59784"/>
              <a:gd name="connsiteY2" fmla="*/ 190 h 47218"/>
              <a:gd name="connsiteX0" fmla="*/ 0 w 117327"/>
              <a:gd name="connsiteY0" fmla="*/ 7479 h 95411"/>
              <a:gd name="connsiteX1" fmla="*/ 31034 w 117327"/>
              <a:gd name="connsiteY1" fmla="*/ 22995 h 95411"/>
              <a:gd name="connsiteX2" fmla="*/ 117327 w 117327"/>
              <a:gd name="connsiteY2" fmla="*/ 95412 h 95411"/>
              <a:gd name="connsiteX0" fmla="*/ 0 w 117327"/>
              <a:gd name="connsiteY0" fmla="*/ 1851 h 123553"/>
              <a:gd name="connsiteX1" fmla="*/ 63038 w 117327"/>
              <a:gd name="connsiteY1" fmla="*/ 120817 h 123553"/>
              <a:gd name="connsiteX2" fmla="*/ 117327 w 117327"/>
              <a:gd name="connsiteY2" fmla="*/ 89784 h 123553"/>
              <a:gd name="connsiteX0" fmla="*/ 0 w 117327"/>
              <a:gd name="connsiteY0" fmla="*/ 1748 h 121046"/>
              <a:gd name="connsiteX1" fmla="*/ 63038 w 117327"/>
              <a:gd name="connsiteY1" fmla="*/ 120714 h 121046"/>
              <a:gd name="connsiteX2" fmla="*/ 117327 w 117327"/>
              <a:gd name="connsiteY2" fmla="*/ 40542 h 121046"/>
              <a:gd name="connsiteX0" fmla="*/ 0 w 116788"/>
              <a:gd name="connsiteY0" fmla="*/ 2097 h 92639"/>
              <a:gd name="connsiteX1" fmla="*/ 62499 w 116788"/>
              <a:gd name="connsiteY1" fmla="*/ 92615 h 92639"/>
              <a:gd name="connsiteX2" fmla="*/ 116788 w 116788"/>
              <a:gd name="connsiteY2" fmla="*/ 12443 h 92639"/>
              <a:gd name="connsiteX0" fmla="*/ 0 w 116788"/>
              <a:gd name="connsiteY0" fmla="*/ 4354 h 32893"/>
              <a:gd name="connsiteX1" fmla="*/ 62607 w 116788"/>
              <a:gd name="connsiteY1" fmla="*/ 32802 h 32893"/>
              <a:gd name="connsiteX2" fmla="*/ 116788 w 116788"/>
              <a:gd name="connsiteY2" fmla="*/ 14700 h 32893"/>
              <a:gd name="connsiteX0" fmla="*/ 0 w 116788"/>
              <a:gd name="connsiteY0" fmla="*/ 5606 h 21319"/>
              <a:gd name="connsiteX1" fmla="*/ 60991 w 116788"/>
              <a:gd name="connsiteY1" fmla="*/ 21123 h 21319"/>
              <a:gd name="connsiteX2" fmla="*/ 116788 w 116788"/>
              <a:gd name="connsiteY2" fmla="*/ 15952 h 21319"/>
              <a:gd name="connsiteX0" fmla="*/ 0 w 116357"/>
              <a:gd name="connsiteY0" fmla="*/ 6623 h 63521"/>
              <a:gd name="connsiteX1" fmla="*/ 60991 w 116357"/>
              <a:gd name="connsiteY1" fmla="*/ 22140 h 63521"/>
              <a:gd name="connsiteX2" fmla="*/ 116357 w 116357"/>
              <a:gd name="connsiteY2" fmla="*/ 63522 h 63521"/>
              <a:gd name="connsiteX0" fmla="*/ 0 w 116357"/>
              <a:gd name="connsiteY0" fmla="*/ 6623 h 63522"/>
              <a:gd name="connsiteX1" fmla="*/ 60991 w 116357"/>
              <a:gd name="connsiteY1" fmla="*/ 22140 h 63522"/>
              <a:gd name="connsiteX2" fmla="*/ 116357 w 116357"/>
              <a:gd name="connsiteY2" fmla="*/ 63522 h 63522"/>
              <a:gd name="connsiteX0" fmla="*/ 0 w 116357"/>
              <a:gd name="connsiteY0" fmla="*/ 4518 h 61417"/>
              <a:gd name="connsiteX1" fmla="*/ 60021 w 116357"/>
              <a:gd name="connsiteY1" fmla="*/ 38139 h 61417"/>
              <a:gd name="connsiteX2" fmla="*/ 116357 w 116357"/>
              <a:gd name="connsiteY2" fmla="*/ 61417 h 61417"/>
            </a:gdLst>
            <a:ahLst/>
            <a:cxnLst>
              <a:cxn ang="0">
                <a:pos x="connsiteX0" y="connsiteY0"/>
              </a:cxn>
              <a:cxn ang="0">
                <a:pos x="connsiteX1" y="connsiteY1"/>
              </a:cxn>
              <a:cxn ang="0">
                <a:pos x="connsiteX2" y="connsiteY2"/>
              </a:cxn>
            </a:cxnLst>
            <a:rect l="l" t="t" r="r" b="b"/>
            <a:pathLst>
              <a:path w="116357" h="61417">
                <a:moveTo>
                  <a:pt x="0" y="4518"/>
                </a:moveTo>
                <a:cubicBezTo>
                  <a:pt x="3805" y="-13747"/>
                  <a:pt x="40628" y="28656"/>
                  <a:pt x="60021" y="38139"/>
                </a:cubicBezTo>
                <a:cubicBezTo>
                  <a:pt x="79414" y="47622"/>
                  <a:pt x="105624" y="21760"/>
                  <a:pt x="116357" y="61417"/>
                </a:cubicBezTo>
              </a:path>
            </a:pathLst>
          </a:cu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92"/>
            <a:endParaRPr lang="en-US" sz="1350">
              <a:solidFill>
                <a:srgbClr val="FFFFFF"/>
              </a:solidFill>
            </a:endParaRPr>
          </a:p>
        </p:txBody>
      </p:sp>
      <p:sp>
        <p:nvSpPr>
          <p:cNvPr id="513" name="Freeform 512"/>
          <p:cNvSpPr/>
          <p:nvPr/>
        </p:nvSpPr>
        <p:spPr>
          <a:xfrm>
            <a:off x="1851778" y="2942334"/>
            <a:ext cx="94136" cy="5158"/>
          </a:xfrm>
          <a:custGeom>
            <a:avLst/>
            <a:gdLst>
              <a:gd name="connsiteX0" fmla="*/ 0 w 220980"/>
              <a:gd name="connsiteY0" fmla="*/ 8315 h 9207"/>
              <a:gd name="connsiteX1" fmla="*/ 76200 w 220980"/>
              <a:gd name="connsiteY1" fmla="*/ 8315 h 9207"/>
              <a:gd name="connsiteX2" fmla="*/ 220980 w 220980"/>
              <a:gd name="connsiteY2" fmla="*/ 8315 h 9207"/>
              <a:gd name="connsiteX0" fmla="*/ 445 w 52255"/>
              <a:gd name="connsiteY0" fmla="*/ 8313 h 13486"/>
              <a:gd name="connsiteX1" fmla="*/ 3893 w 52255"/>
              <a:gd name="connsiteY1" fmla="*/ 8313 h 13486"/>
              <a:gd name="connsiteX2" fmla="*/ 52255 w 52255"/>
              <a:gd name="connsiteY2" fmla="*/ 13486 h 13486"/>
              <a:gd name="connsiteX0" fmla="*/ 0 w 51810"/>
              <a:gd name="connsiteY0" fmla="*/ 9977 h 15150"/>
              <a:gd name="connsiteX1" fmla="*/ 20905 w 51810"/>
              <a:gd name="connsiteY1" fmla="*/ 4804 h 15150"/>
              <a:gd name="connsiteX2" fmla="*/ 51810 w 51810"/>
              <a:gd name="connsiteY2" fmla="*/ 15150 h 15150"/>
              <a:gd name="connsiteX0" fmla="*/ 0 w 59784"/>
              <a:gd name="connsiteY0" fmla="*/ 42652 h 42652"/>
              <a:gd name="connsiteX1" fmla="*/ 28879 w 59784"/>
              <a:gd name="connsiteY1" fmla="*/ 1271 h 42652"/>
              <a:gd name="connsiteX2" fmla="*/ 59784 w 59784"/>
              <a:gd name="connsiteY2" fmla="*/ 11617 h 42652"/>
              <a:gd name="connsiteX0" fmla="*/ 0 w 59784"/>
              <a:gd name="connsiteY0" fmla="*/ 31225 h 47218"/>
              <a:gd name="connsiteX1" fmla="*/ 31034 w 59784"/>
              <a:gd name="connsiteY1" fmla="*/ 46741 h 47218"/>
              <a:gd name="connsiteX2" fmla="*/ 59784 w 59784"/>
              <a:gd name="connsiteY2" fmla="*/ 190 h 47218"/>
              <a:gd name="connsiteX0" fmla="*/ 0 w 117327"/>
              <a:gd name="connsiteY0" fmla="*/ 7479 h 95411"/>
              <a:gd name="connsiteX1" fmla="*/ 31034 w 117327"/>
              <a:gd name="connsiteY1" fmla="*/ 22995 h 95411"/>
              <a:gd name="connsiteX2" fmla="*/ 117327 w 117327"/>
              <a:gd name="connsiteY2" fmla="*/ 95412 h 95411"/>
              <a:gd name="connsiteX0" fmla="*/ 0 w 117327"/>
              <a:gd name="connsiteY0" fmla="*/ 1851 h 123553"/>
              <a:gd name="connsiteX1" fmla="*/ 63038 w 117327"/>
              <a:gd name="connsiteY1" fmla="*/ 120817 h 123553"/>
              <a:gd name="connsiteX2" fmla="*/ 117327 w 117327"/>
              <a:gd name="connsiteY2" fmla="*/ 89784 h 123553"/>
              <a:gd name="connsiteX0" fmla="*/ 0 w 117327"/>
              <a:gd name="connsiteY0" fmla="*/ 1748 h 121046"/>
              <a:gd name="connsiteX1" fmla="*/ 63038 w 117327"/>
              <a:gd name="connsiteY1" fmla="*/ 120714 h 121046"/>
              <a:gd name="connsiteX2" fmla="*/ 117327 w 117327"/>
              <a:gd name="connsiteY2" fmla="*/ 40542 h 121046"/>
              <a:gd name="connsiteX0" fmla="*/ 0 w 116788"/>
              <a:gd name="connsiteY0" fmla="*/ 2097 h 92639"/>
              <a:gd name="connsiteX1" fmla="*/ 62499 w 116788"/>
              <a:gd name="connsiteY1" fmla="*/ 92615 h 92639"/>
              <a:gd name="connsiteX2" fmla="*/ 116788 w 116788"/>
              <a:gd name="connsiteY2" fmla="*/ 12443 h 92639"/>
              <a:gd name="connsiteX0" fmla="*/ 0 w 116788"/>
              <a:gd name="connsiteY0" fmla="*/ 4354 h 32893"/>
              <a:gd name="connsiteX1" fmla="*/ 62607 w 116788"/>
              <a:gd name="connsiteY1" fmla="*/ 32802 h 32893"/>
              <a:gd name="connsiteX2" fmla="*/ 116788 w 116788"/>
              <a:gd name="connsiteY2" fmla="*/ 14700 h 32893"/>
              <a:gd name="connsiteX0" fmla="*/ 0 w 116788"/>
              <a:gd name="connsiteY0" fmla="*/ 5606 h 21319"/>
              <a:gd name="connsiteX1" fmla="*/ 60991 w 116788"/>
              <a:gd name="connsiteY1" fmla="*/ 21123 h 21319"/>
              <a:gd name="connsiteX2" fmla="*/ 116788 w 116788"/>
              <a:gd name="connsiteY2" fmla="*/ 15952 h 21319"/>
              <a:gd name="connsiteX0" fmla="*/ 0 w 116357"/>
              <a:gd name="connsiteY0" fmla="*/ 6623 h 63521"/>
              <a:gd name="connsiteX1" fmla="*/ 60991 w 116357"/>
              <a:gd name="connsiteY1" fmla="*/ 22140 h 63521"/>
              <a:gd name="connsiteX2" fmla="*/ 116357 w 116357"/>
              <a:gd name="connsiteY2" fmla="*/ 63522 h 63521"/>
              <a:gd name="connsiteX0" fmla="*/ 0 w 116357"/>
              <a:gd name="connsiteY0" fmla="*/ 6623 h 63522"/>
              <a:gd name="connsiteX1" fmla="*/ 60991 w 116357"/>
              <a:gd name="connsiteY1" fmla="*/ 22140 h 63522"/>
              <a:gd name="connsiteX2" fmla="*/ 116357 w 116357"/>
              <a:gd name="connsiteY2" fmla="*/ 63522 h 63522"/>
              <a:gd name="connsiteX0" fmla="*/ 0 w 116357"/>
              <a:gd name="connsiteY0" fmla="*/ 4518 h 61417"/>
              <a:gd name="connsiteX1" fmla="*/ 60021 w 116357"/>
              <a:gd name="connsiteY1" fmla="*/ 38139 h 61417"/>
              <a:gd name="connsiteX2" fmla="*/ 116357 w 116357"/>
              <a:gd name="connsiteY2" fmla="*/ 61417 h 61417"/>
            </a:gdLst>
            <a:ahLst/>
            <a:cxnLst>
              <a:cxn ang="0">
                <a:pos x="connsiteX0" y="connsiteY0"/>
              </a:cxn>
              <a:cxn ang="0">
                <a:pos x="connsiteX1" y="connsiteY1"/>
              </a:cxn>
              <a:cxn ang="0">
                <a:pos x="connsiteX2" y="connsiteY2"/>
              </a:cxn>
            </a:cxnLst>
            <a:rect l="l" t="t" r="r" b="b"/>
            <a:pathLst>
              <a:path w="116357" h="61417">
                <a:moveTo>
                  <a:pt x="0" y="4518"/>
                </a:moveTo>
                <a:cubicBezTo>
                  <a:pt x="3805" y="-13747"/>
                  <a:pt x="40628" y="28656"/>
                  <a:pt x="60021" y="38139"/>
                </a:cubicBezTo>
                <a:cubicBezTo>
                  <a:pt x="79414" y="47622"/>
                  <a:pt x="105624" y="21760"/>
                  <a:pt x="116357" y="61417"/>
                </a:cubicBezTo>
              </a:path>
            </a:pathLst>
          </a:cu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92"/>
            <a:endParaRPr lang="en-US" sz="1350">
              <a:solidFill>
                <a:srgbClr val="FFFFFF"/>
              </a:solidFill>
            </a:endParaRPr>
          </a:p>
        </p:txBody>
      </p:sp>
      <p:sp>
        <p:nvSpPr>
          <p:cNvPr id="514" name="Freeform 513"/>
          <p:cNvSpPr/>
          <p:nvPr/>
        </p:nvSpPr>
        <p:spPr>
          <a:xfrm>
            <a:off x="1718024" y="2937370"/>
            <a:ext cx="89135" cy="6050"/>
          </a:xfrm>
          <a:custGeom>
            <a:avLst/>
            <a:gdLst>
              <a:gd name="connsiteX0" fmla="*/ 0 w 220980"/>
              <a:gd name="connsiteY0" fmla="*/ 8315 h 9207"/>
              <a:gd name="connsiteX1" fmla="*/ 76200 w 220980"/>
              <a:gd name="connsiteY1" fmla="*/ 8315 h 9207"/>
              <a:gd name="connsiteX2" fmla="*/ 220980 w 220980"/>
              <a:gd name="connsiteY2" fmla="*/ 8315 h 9207"/>
              <a:gd name="connsiteX0" fmla="*/ 445 w 52255"/>
              <a:gd name="connsiteY0" fmla="*/ 8313 h 13486"/>
              <a:gd name="connsiteX1" fmla="*/ 3893 w 52255"/>
              <a:gd name="connsiteY1" fmla="*/ 8313 h 13486"/>
              <a:gd name="connsiteX2" fmla="*/ 52255 w 52255"/>
              <a:gd name="connsiteY2" fmla="*/ 13486 h 13486"/>
              <a:gd name="connsiteX0" fmla="*/ 0 w 51810"/>
              <a:gd name="connsiteY0" fmla="*/ 9977 h 15150"/>
              <a:gd name="connsiteX1" fmla="*/ 20905 w 51810"/>
              <a:gd name="connsiteY1" fmla="*/ 4804 h 15150"/>
              <a:gd name="connsiteX2" fmla="*/ 51810 w 51810"/>
              <a:gd name="connsiteY2" fmla="*/ 15150 h 15150"/>
              <a:gd name="connsiteX0" fmla="*/ 0 w 59784"/>
              <a:gd name="connsiteY0" fmla="*/ 42652 h 42652"/>
              <a:gd name="connsiteX1" fmla="*/ 28879 w 59784"/>
              <a:gd name="connsiteY1" fmla="*/ 1271 h 42652"/>
              <a:gd name="connsiteX2" fmla="*/ 59784 w 59784"/>
              <a:gd name="connsiteY2" fmla="*/ 11617 h 42652"/>
              <a:gd name="connsiteX0" fmla="*/ 0 w 59784"/>
              <a:gd name="connsiteY0" fmla="*/ 31225 h 47218"/>
              <a:gd name="connsiteX1" fmla="*/ 31034 w 59784"/>
              <a:gd name="connsiteY1" fmla="*/ 46741 h 47218"/>
              <a:gd name="connsiteX2" fmla="*/ 59784 w 59784"/>
              <a:gd name="connsiteY2" fmla="*/ 190 h 47218"/>
              <a:gd name="connsiteX0" fmla="*/ 0 w 117327"/>
              <a:gd name="connsiteY0" fmla="*/ 7479 h 95411"/>
              <a:gd name="connsiteX1" fmla="*/ 31034 w 117327"/>
              <a:gd name="connsiteY1" fmla="*/ 22995 h 95411"/>
              <a:gd name="connsiteX2" fmla="*/ 117327 w 117327"/>
              <a:gd name="connsiteY2" fmla="*/ 95412 h 95411"/>
              <a:gd name="connsiteX0" fmla="*/ 0 w 117327"/>
              <a:gd name="connsiteY0" fmla="*/ 1851 h 123553"/>
              <a:gd name="connsiteX1" fmla="*/ 63038 w 117327"/>
              <a:gd name="connsiteY1" fmla="*/ 120817 h 123553"/>
              <a:gd name="connsiteX2" fmla="*/ 117327 w 117327"/>
              <a:gd name="connsiteY2" fmla="*/ 89784 h 123553"/>
              <a:gd name="connsiteX0" fmla="*/ 0 w 117327"/>
              <a:gd name="connsiteY0" fmla="*/ 1748 h 121046"/>
              <a:gd name="connsiteX1" fmla="*/ 63038 w 117327"/>
              <a:gd name="connsiteY1" fmla="*/ 120714 h 121046"/>
              <a:gd name="connsiteX2" fmla="*/ 117327 w 117327"/>
              <a:gd name="connsiteY2" fmla="*/ 40542 h 121046"/>
              <a:gd name="connsiteX0" fmla="*/ 0 w 116788"/>
              <a:gd name="connsiteY0" fmla="*/ 2097 h 92639"/>
              <a:gd name="connsiteX1" fmla="*/ 62499 w 116788"/>
              <a:gd name="connsiteY1" fmla="*/ 92615 h 92639"/>
              <a:gd name="connsiteX2" fmla="*/ 116788 w 116788"/>
              <a:gd name="connsiteY2" fmla="*/ 12443 h 92639"/>
              <a:gd name="connsiteX0" fmla="*/ 0 w 116788"/>
              <a:gd name="connsiteY0" fmla="*/ 4354 h 32893"/>
              <a:gd name="connsiteX1" fmla="*/ 62607 w 116788"/>
              <a:gd name="connsiteY1" fmla="*/ 32802 h 32893"/>
              <a:gd name="connsiteX2" fmla="*/ 116788 w 116788"/>
              <a:gd name="connsiteY2" fmla="*/ 14700 h 32893"/>
              <a:gd name="connsiteX0" fmla="*/ 0 w 116788"/>
              <a:gd name="connsiteY0" fmla="*/ 5606 h 21319"/>
              <a:gd name="connsiteX1" fmla="*/ 60991 w 116788"/>
              <a:gd name="connsiteY1" fmla="*/ 21123 h 21319"/>
              <a:gd name="connsiteX2" fmla="*/ 116788 w 116788"/>
              <a:gd name="connsiteY2" fmla="*/ 15952 h 21319"/>
              <a:gd name="connsiteX0" fmla="*/ 0 w 116357"/>
              <a:gd name="connsiteY0" fmla="*/ 6623 h 63521"/>
              <a:gd name="connsiteX1" fmla="*/ 60991 w 116357"/>
              <a:gd name="connsiteY1" fmla="*/ 22140 h 63521"/>
              <a:gd name="connsiteX2" fmla="*/ 116357 w 116357"/>
              <a:gd name="connsiteY2" fmla="*/ 63522 h 63521"/>
              <a:gd name="connsiteX0" fmla="*/ 0 w 116357"/>
              <a:gd name="connsiteY0" fmla="*/ 6623 h 63522"/>
              <a:gd name="connsiteX1" fmla="*/ 60991 w 116357"/>
              <a:gd name="connsiteY1" fmla="*/ 22140 h 63522"/>
              <a:gd name="connsiteX2" fmla="*/ 116357 w 116357"/>
              <a:gd name="connsiteY2" fmla="*/ 63522 h 63522"/>
              <a:gd name="connsiteX0" fmla="*/ 0 w 116357"/>
              <a:gd name="connsiteY0" fmla="*/ 4518 h 61417"/>
              <a:gd name="connsiteX1" fmla="*/ 60021 w 116357"/>
              <a:gd name="connsiteY1" fmla="*/ 38139 h 61417"/>
              <a:gd name="connsiteX2" fmla="*/ 116357 w 116357"/>
              <a:gd name="connsiteY2" fmla="*/ 61417 h 61417"/>
            </a:gdLst>
            <a:ahLst/>
            <a:cxnLst>
              <a:cxn ang="0">
                <a:pos x="connsiteX0" y="connsiteY0"/>
              </a:cxn>
              <a:cxn ang="0">
                <a:pos x="connsiteX1" y="connsiteY1"/>
              </a:cxn>
              <a:cxn ang="0">
                <a:pos x="connsiteX2" y="connsiteY2"/>
              </a:cxn>
            </a:cxnLst>
            <a:rect l="l" t="t" r="r" b="b"/>
            <a:pathLst>
              <a:path w="116357" h="61417">
                <a:moveTo>
                  <a:pt x="0" y="4518"/>
                </a:moveTo>
                <a:cubicBezTo>
                  <a:pt x="3805" y="-13747"/>
                  <a:pt x="40628" y="28656"/>
                  <a:pt x="60021" y="38139"/>
                </a:cubicBezTo>
                <a:cubicBezTo>
                  <a:pt x="79414" y="47622"/>
                  <a:pt x="105624" y="21760"/>
                  <a:pt x="116357" y="61417"/>
                </a:cubicBezTo>
              </a:path>
            </a:pathLst>
          </a:cu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92"/>
            <a:endParaRPr lang="en-US" sz="1350">
              <a:solidFill>
                <a:srgbClr val="FFFFFF"/>
              </a:solidFill>
            </a:endParaRPr>
          </a:p>
        </p:txBody>
      </p:sp>
      <p:sp>
        <p:nvSpPr>
          <p:cNvPr id="515" name="Freeform 514"/>
          <p:cNvSpPr/>
          <p:nvPr/>
        </p:nvSpPr>
        <p:spPr>
          <a:xfrm rot="177102" flipH="1">
            <a:off x="1625963" y="2762299"/>
            <a:ext cx="824381" cy="180859"/>
          </a:xfrm>
          <a:custGeom>
            <a:avLst/>
            <a:gdLst>
              <a:gd name="connsiteX0" fmla="*/ 0 w 220980"/>
              <a:gd name="connsiteY0" fmla="*/ 8315 h 9207"/>
              <a:gd name="connsiteX1" fmla="*/ 76200 w 220980"/>
              <a:gd name="connsiteY1" fmla="*/ 8315 h 9207"/>
              <a:gd name="connsiteX2" fmla="*/ 220980 w 220980"/>
              <a:gd name="connsiteY2" fmla="*/ 8315 h 9207"/>
              <a:gd name="connsiteX0" fmla="*/ 445 w 52255"/>
              <a:gd name="connsiteY0" fmla="*/ 8313 h 13486"/>
              <a:gd name="connsiteX1" fmla="*/ 3893 w 52255"/>
              <a:gd name="connsiteY1" fmla="*/ 8313 h 13486"/>
              <a:gd name="connsiteX2" fmla="*/ 52255 w 52255"/>
              <a:gd name="connsiteY2" fmla="*/ 13486 h 13486"/>
              <a:gd name="connsiteX0" fmla="*/ 0 w 51810"/>
              <a:gd name="connsiteY0" fmla="*/ 9977 h 15150"/>
              <a:gd name="connsiteX1" fmla="*/ 20905 w 51810"/>
              <a:gd name="connsiteY1" fmla="*/ 4804 h 15150"/>
              <a:gd name="connsiteX2" fmla="*/ 51810 w 51810"/>
              <a:gd name="connsiteY2" fmla="*/ 15150 h 15150"/>
              <a:gd name="connsiteX0" fmla="*/ 0 w 59784"/>
              <a:gd name="connsiteY0" fmla="*/ 42652 h 42652"/>
              <a:gd name="connsiteX1" fmla="*/ 28879 w 59784"/>
              <a:gd name="connsiteY1" fmla="*/ 1271 h 42652"/>
              <a:gd name="connsiteX2" fmla="*/ 59784 w 59784"/>
              <a:gd name="connsiteY2" fmla="*/ 11617 h 42652"/>
              <a:gd name="connsiteX0" fmla="*/ 0 w 59784"/>
              <a:gd name="connsiteY0" fmla="*/ 31225 h 47218"/>
              <a:gd name="connsiteX1" fmla="*/ 31034 w 59784"/>
              <a:gd name="connsiteY1" fmla="*/ 46741 h 47218"/>
              <a:gd name="connsiteX2" fmla="*/ 59784 w 59784"/>
              <a:gd name="connsiteY2" fmla="*/ 190 h 47218"/>
              <a:gd name="connsiteX0" fmla="*/ 0 w 117327"/>
              <a:gd name="connsiteY0" fmla="*/ 7479 h 95411"/>
              <a:gd name="connsiteX1" fmla="*/ 31034 w 117327"/>
              <a:gd name="connsiteY1" fmla="*/ 22995 h 95411"/>
              <a:gd name="connsiteX2" fmla="*/ 117327 w 117327"/>
              <a:gd name="connsiteY2" fmla="*/ 95412 h 95411"/>
              <a:gd name="connsiteX0" fmla="*/ 0 w 117327"/>
              <a:gd name="connsiteY0" fmla="*/ 1851 h 123553"/>
              <a:gd name="connsiteX1" fmla="*/ 63038 w 117327"/>
              <a:gd name="connsiteY1" fmla="*/ 120817 h 123553"/>
              <a:gd name="connsiteX2" fmla="*/ 117327 w 117327"/>
              <a:gd name="connsiteY2" fmla="*/ 89784 h 123553"/>
              <a:gd name="connsiteX0" fmla="*/ 0 w 117327"/>
              <a:gd name="connsiteY0" fmla="*/ 1748 h 121046"/>
              <a:gd name="connsiteX1" fmla="*/ 63038 w 117327"/>
              <a:gd name="connsiteY1" fmla="*/ 120714 h 121046"/>
              <a:gd name="connsiteX2" fmla="*/ 117327 w 117327"/>
              <a:gd name="connsiteY2" fmla="*/ 40542 h 121046"/>
              <a:gd name="connsiteX0" fmla="*/ 0 w 116788"/>
              <a:gd name="connsiteY0" fmla="*/ 2097 h 92639"/>
              <a:gd name="connsiteX1" fmla="*/ 62499 w 116788"/>
              <a:gd name="connsiteY1" fmla="*/ 92615 h 92639"/>
              <a:gd name="connsiteX2" fmla="*/ 116788 w 116788"/>
              <a:gd name="connsiteY2" fmla="*/ 12443 h 92639"/>
              <a:gd name="connsiteX0" fmla="*/ 0 w 116788"/>
              <a:gd name="connsiteY0" fmla="*/ 4354 h 32893"/>
              <a:gd name="connsiteX1" fmla="*/ 62607 w 116788"/>
              <a:gd name="connsiteY1" fmla="*/ 32802 h 32893"/>
              <a:gd name="connsiteX2" fmla="*/ 116788 w 116788"/>
              <a:gd name="connsiteY2" fmla="*/ 14700 h 32893"/>
              <a:gd name="connsiteX0" fmla="*/ 0 w 116788"/>
              <a:gd name="connsiteY0" fmla="*/ 5606 h 21319"/>
              <a:gd name="connsiteX1" fmla="*/ 60991 w 116788"/>
              <a:gd name="connsiteY1" fmla="*/ 21123 h 21319"/>
              <a:gd name="connsiteX2" fmla="*/ 116788 w 116788"/>
              <a:gd name="connsiteY2" fmla="*/ 15952 h 21319"/>
              <a:gd name="connsiteX0" fmla="*/ 0 w 116357"/>
              <a:gd name="connsiteY0" fmla="*/ 6623 h 63521"/>
              <a:gd name="connsiteX1" fmla="*/ 60991 w 116357"/>
              <a:gd name="connsiteY1" fmla="*/ 22140 h 63521"/>
              <a:gd name="connsiteX2" fmla="*/ 116357 w 116357"/>
              <a:gd name="connsiteY2" fmla="*/ 63522 h 63521"/>
              <a:gd name="connsiteX0" fmla="*/ 0 w 116357"/>
              <a:gd name="connsiteY0" fmla="*/ 6623 h 63522"/>
              <a:gd name="connsiteX1" fmla="*/ 60991 w 116357"/>
              <a:gd name="connsiteY1" fmla="*/ 22140 h 63522"/>
              <a:gd name="connsiteX2" fmla="*/ 116357 w 116357"/>
              <a:gd name="connsiteY2" fmla="*/ 63522 h 63522"/>
              <a:gd name="connsiteX0" fmla="*/ 0 w 116357"/>
              <a:gd name="connsiteY0" fmla="*/ 4518 h 61417"/>
              <a:gd name="connsiteX1" fmla="*/ 60021 w 116357"/>
              <a:gd name="connsiteY1" fmla="*/ 38139 h 61417"/>
              <a:gd name="connsiteX2" fmla="*/ 116357 w 116357"/>
              <a:gd name="connsiteY2" fmla="*/ 61417 h 61417"/>
              <a:gd name="connsiteX0" fmla="*/ 0 w 116357"/>
              <a:gd name="connsiteY0" fmla="*/ 5717 h 62616"/>
              <a:gd name="connsiteX1" fmla="*/ 8725 w 116357"/>
              <a:gd name="connsiteY1" fmla="*/ 1853 h 62616"/>
              <a:gd name="connsiteX2" fmla="*/ 60021 w 116357"/>
              <a:gd name="connsiteY2" fmla="*/ 39338 h 62616"/>
              <a:gd name="connsiteX3" fmla="*/ 116357 w 116357"/>
              <a:gd name="connsiteY3" fmla="*/ 62616 h 62616"/>
              <a:gd name="connsiteX0" fmla="*/ 0 w 142798"/>
              <a:gd name="connsiteY0" fmla="*/ 3 h 168891"/>
              <a:gd name="connsiteX1" fmla="*/ 35166 w 142798"/>
              <a:gd name="connsiteY1" fmla="*/ 108128 h 168891"/>
              <a:gd name="connsiteX2" fmla="*/ 86462 w 142798"/>
              <a:gd name="connsiteY2" fmla="*/ 145613 h 168891"/>
              <a:gd name="connsiteX3" fmla="*/ 142798 w 142798"/>
              <a:gd name="connsiteY3" fmla="*/ 168891 h 168891"/>
              <a:gd name="connsiteX0" fmla="*/ 0 w 142798"/>
              <a:gd name="connsiteY0" fmla="*/ 0 h 168888"/>
              <a:gd name="connsiteX1" fmla="*/ 14201 w 142798"/>
              <a:gd name="connsiteY1" fmla="*/ 50366 h 168888"/>
              <a:gd name="connsiteX2" fmla="*/ 35166 w 142798"/>
              <a:gd name="connsiteY2" fmla="*/ 108125 h 168888"/>
              <a:gd name="connsiteX3" fmla="*/ 86462 w 142798"/>
              <a:gd name="connsiteY3" fmla="*/ 145610 h 168888"/>
              <a:gd name="connsiteX4" fmla="*/ 142798 w 142798"/>
              <a:gd name="connsiteY4" fmla="*/ 168888 h 168888"/>
              <a:gd name="connsiteX0" fmla="*/ 0 w 142798"/>
              <a:gd name="connsiteY0" fmla="*/ 0 h 168888"/>
              <a:gd name="connsiteX1" fmla="*/ 14201 w 142798"/>
              <a:gd name="connsiteY1" fmla="*/ 50366 h 168888"/>
              <a:gd name="connsiteX2" fmla="*/ 31774 w 142798"/>
              <a:gd name="connsiteY2" fmla="*/ 110255 h 168888"/>
              <a:gd name="connsiteX3" fmla="*/ 86462 w 142798"/>
              <a:gd name="connsiteY3" fmla="*/ 145610 h 168888"/>
              <a:gd name="connsiteX4" fmla="*/ 142798 w 142798"/>
              <a:gd name="connsiteY4" fmla="*/ 168888 h 168888"/>
              <a:gd name="connsiteX0" fmla="*/ 0 w 142798"/>
              <a:gd name="connsiteY0" fmla="*/ 0 h 168888"/>
              <a:gd name="connsiteX1" fmla="*/ 14201 w 142798"/>
              <a:gd name="connsiteY1" fmla="*/ 50366 h 168888"/>
              <a:gd name="connsiteX2" fmla="*/ 31774 w 142798"/>
              <a:gd name="connsiteY2" fmla="*/ 110255 h 168888"/>
              <a:gd name="connsiteX3" fmla="*/ 86462 w 142798"/>
              <a:gd name="connsiteY3" fmla="*/ 145610 h 168888"/>
              <a:gd name="connsiteX4" fmla="*/ 142798 w 142798"/>
              <a:gd name="connsiteY4" fmla="*/ 168888 h 168888"/>
              <a:gd name="connsiteX0" fmla="*/ 0 w 142798"/>
              <a:gd name="connsiteY0" fmla="*/ 0 h 517074"/>
              <a:gd name="connsiteX1" fmla="*/ 14201 w 142798"/>
              <a:gd name="connsiteY1" fmla="*/ 50366 h 517074"/>
              <a:gd name="connsiteX2" fmla="*/ 27215 w 142798"/>
              <a:gd name="connsiteY2" fmla="*/ 516901 h 517074"/>
              <a:gd name="connsiteX3" fmla="*/ 31774 w 142798"/>
              <a:gd name="connsiteY3" fmla="*/ 110255 h 517074"/>
              <a:gd name="connsiteX4" fmla="*/ 86462 w 142798"/>
              <a:gd name="connsiteY4" fmla="*/ 145610 h 517074"/>
              <a:gd name="connsiteX5" fmla="*/ 142798 w 142798"/>
              <a:gd name="connsiteY5" fmla="*/ 168888 h 517074"/>
              <a:gd name="connsiteX0" fmla="*/ 0 w 142798"/>
              <a:gd name="connsiteY0" fmla="*/ 0 h 517079"/>
              <a:gd name="connsiteX1" fmla="*/ 14201 w 142798"/>
              <a:gd name="connsiteY1" fmla="*/ 50366 h 517079"/>
              <a:gd name="connsiteX2" fmla="*/ 27215 w 142798"/>
              <a:gd name="connsiteY2" fmla="*/ 516901 h 517079"/>
              <a:gd name="connsiteX3" fmla="*/ 31774 w 142798"/>
              <a:gd name="connsiteY3" fmla="*/ 110255 h 517079"/>
              <a:gd name="connsiteX4" fmla="*/ 86462 w 142798"/>
              <a:gd name="connsiteY4" fmla="*/ 145610 h 517079"/>
              <a:gd name="connsiteX5" fmla="*/ 142798 w 142798"/>
              <a:gd name="connsiteY5" fmla="*/ 168888 h 517079"/>
              <a:gd name="connsiteX0" fmla="*/ 0 w 142798"/>
              <a:gd name="connsiteY0" fmla="*/ 0 h 517017"/>
              <a:gd name="connsiteX1" fmla="*/ 14201 w 142798"/>
              <a:gd name="connsiteY1" fmla="*/ 50366 h 517017"/>
              <a:gd name="connsiteX2" fmla="*/ 18741 w 142798"/>
              <a:gd name="connsiteY2" fmla="*/ 151163 h 517017"/>
              <a:gd name="connsiteX3" fmla="*/ 27215 w 142798"/>
              <a:gd name="connsiteY3" fmla="*/ 516901 h 517017"/>
              <a:gd name="connsiteX4" fmla="*/ 31774 w 142798"/>
              <a:gd name="connsiteY4" fmla="*/ 110255 h 517017"/>
              <a:gd name="connsiteX5" fmla="*/ 86462 w 142798"/>
              <a:gd name="connsiteY5" fmla="*/ 145610 h 517017"/>
              <a:gd name="connsiteX6" fmla="*/ 142798 w 142798"/>
              <a:gd name="connsiteY6" fmla="*/ 168888 h 517017"/>
              <a:gd name="connsiteX0" fmla="*/ 0 w 142798"/>
              <a:gd name="connsiteY0" fmla="*/ 0 h 517003"/>
              <a:gd name="connsiteX1" fmla="*/ 14201 w 142798"/>
              <a:gd name="connsiteY1" fmla="*/ 50366 h 517003"/>
              <a:gd name="connsiteX2" fmla="*/ 29808 w 142798"/>
              <a:gd name="connsiteY2" fmla="*/ 110364 h 517003"/>
              <a:gd name="connsiteX3" fmla="*/ 27215 w 142798"/>
              <a:gd name="connsiteY3" fmla="*/ 516901 h 517003"/>
              <a:gd name="connsiteX4" fmla="*/ 31774 w 142798"/>
              <a:gd name="connsiteY4" fmla="*/ 110255 h 517003"/>
              <a:gd name="connsiteX5" fmla="*/ 86462 w 142798"/>
              <a:gd name="connsiteY5" fmla="*/ 145610 h 517003"/>
              <a:gd name="connsiteX6" fmla="*/ 142798 w 142798"/>
              <a:gd name="connsiteY6" fmla="*/ 168888 h 517003"/>
              <a:gd name="connsiteX0" fmla="*/ 0 w 142798"/>
              <a:gd name="connsiteY0" fmla="*/ 0 h 517003"/>
              <a:gd name="connsiteX1" fmla="*/ 14201 w 142798"/>
              <a:gd name="connsiteY1" fmla="*/ 50366 h 517003"/>
              <a:gd name="connsiteX2" fmla="*/ 29808 w 142798"/>
              <a:gd name="connsiteY2" fmla="*/ 110364 h 517003"/>
              <a:gd name="connsiteX3" fmla="*/ 27215 w 142798"/>
              <a:gd name="connsiteY3" fmla="*/ 516901 h 517003"/>
              <a:gd name="connsiteX4" fmla="*/ 31774 w 142798"/>
              <a:gd name="connsiteY4" fmla="*/ 110255 h 517003"/>
              <a:gd name="connsiteX5" fmla="*/ 86462 w 142798"/>
              <a:gd name="connsiteY5" fmla="*/ 145610 h 517003"/>
              <a:gd name="connsiteX6" fmla="*/ 142798 w 142798"/>
              <a:gd name="connsiteY6" fmla="*/ 168888 h 517003"/>
              <a:gd name="connsiteX0" fmla="*/ 0 w 142798"/>
              <a:gd name="connsiteY0" fmla="*/ 0 h 516983"/>
              <a:gd name="connsiteX1" fmla="*/ 14201 w 142798"/>
              <a:gd name="connsiteY1" fmla="*/ 50366 h 516983"/>
              <a:gd name="connsiteX2" fmla="*/ 29808 w 142798"/>
              <a:gd name="connsiteY2" fmla="*/ 110364 h 516983"/>
              <a:gd name="connsiteX3" fmla="*/ 27215 w 142798"/>
              <a:gd name="connsiteY3" fmla="*/ 516901 h 516983"/>
              <a:gd name="connsiteX4" fmla="*/ 31774 w 142798"/>
              <a:gd name="connsiteY4" fmla="*/ 110255 h 516983"/>
              <a:gd name="connsiteX5" fmla="*/ 86462 w 142798"/>
              <a:gd name="connsiteY5" fmla="*/ 145610 h 516983"/>
              <a:gd name="connsiteX6" fmla="*/ 142798 w 142798"/>
              <a:gd name="connsiteY6" fmla="*/ 168888 h 516983"/>
              <a:gd name="connsiteX0" fmla="*/ 0 w 142798"/>
              <a:gd name="connsiteY0" fmla="*/ 0 h 516983"/>
              <a:gd name="connsiteX1" fmla="*/ 14201 w 142798"/>
              <a:gd name="connsiteY1" fmla="*/ 50366 h 516983"/>
              <a:gd name="connsiteX2" fmla="*/ 29808 w 142798"/>
              <a:gd name="connsiteY2" fmla="*/ 110364 h 516983"/>
              <a:gd name="connsiteX3" fmla="*/ 27215 w 142798"/>
              <a:gd name="connsiteY3" fmla="*/ 516901 h 516983"/>
              <a:gd name="connsiteX4" fmla="*/ 31001 w 142798"/>
              <a:gd name="connsiteY4" fmla="*/ 112746 h 516983"/>
              <a:gd name="connsiteX5" fmla="*/ 86462 w 142798"/>
              <a:gd name="connsiteY5" fmla="*/ 145610 h 516983"/>
              <a:gd name="connsiteX6" fmla="*/ 142798 w 142798"/>
              <a:gd name="connsiteY6" fmla="*/ 168888 h 516983"/>
              <a:gd name="connsiteX0" fmla="*/ 0 w 142798"/>
              <a:gd name="connsiteY0" fmla="*/ 0 h 516901"/>
              <a:gd name="connsiteX1" fmla="*/ 14201 w 142798"/>
              <a:gd name="connsiteY1" fmla="*/ 50366 h 516901"/>
              <a:gd name="connsiteX2" fmla="*/ 29808 w 142798"/>
              <a:gd name="connsiteY2" fmla="*/ 110364 h 516901"/>
              <a:gd name="connsiteX3" fmla="*/ 27215 w 142798"/>
              <a:gd name="connsiteY3" fmla="*/ 516901 h 516901"/>
              <a:gd name="connsiteX4" fmla="*/ 31001 w 142798"/>
              <a:gd name="connsiteY4" fmla="*/ 112746 h 516901"/>
              <a:gd name="connsiteX5" fmla="*/ 86462 w 142798"/>
              <a:gd name="connsiteY5" fmla="*/ 145610 h 516901"/>
              <a:gd name="connsiteX6" fmla="*/ 142798 w 142798"/>
              <a:gd name="connsiteY6" fmla="*/ 168888 h 516901"/>
              <a:gd name="connsiteX0" fmla="*/ 0 w 142798"/>
              <a:gd name="connsiteY0" fmla="*/ 0 h 516901"/>
              <a:gd name="connsiteX1" fmla="*/ 14201 w 142798"/>
              <a:gd name="connsiteY1" fmla="*/ 50366 h 516901"/>
              <a:gd name="connsiteX2" fmla="*/ 29808 w 142798"/>
              <a:gd name="connsiteY2" fmla="*/ 110364 h 516901"/>
              <a:gd name="connsiteX3" fmla="*/ 27215 w 142798"/>
              <a:gd name="connsiteY3" fmla="*/ 516901 h 516901"/>
              <a:gd name="connsiteX4" fmla="*/ 31001 w 142798"/>
              <a:gd name="connsiteY4" fmla="*/ 112746 h 516901"/>
              <a:gd name="connsiteX5" fmla="*/ 86462 w 142798"/>
              <a:gd name="connsiteY5" fmla="*/ 145610 h 516901"/>
              <a:gd name="connsiteX6" fmla="*/ 142798 w 142798"/>
              <a:gd name="connsiteY6" fmla="*/ 168888 h 51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798" h="516901">
                <a:moveTo>
                  <a:pt x="0" y="0"/>
                </a:moveTo>
                <a:cubicBezTo>
                  <a:pt x="2367" y="8394"/>
                  <a:pt x="8340" y="32345"/>
                  <a:pt x="14201" y="50366"/>
                </a:cubicBezTo>
                <a:cubicBezTo>
                  <a:pt x="17325" y="75560"/>
                  <a:pt x="27328" y="87244"/>
                  <a:pt x="29808" y="110364"/>
                </a:cubicBezTo>
                <a:cubicBezTo>
                  <a:pt x="31621" y="107098"/>
                  <a:pt x="26607" y="514177"/>
                  <a:pt x="27215" y="516901"/>
                </a:cubicBezTo>
                <a:cubicBezTo>
                  <a:pt x="28379" y="516977"/>
                  <a:pt x="29016" y="117319"/>
                  <a:pt x="31001" y="112746"/>
                </a:cubicBezTo>
                <a:cubicBezTo>
                  <a:pt x="40476" y="119660"/>
                  <a:pt x="68523" y="135483"/>
                  <a:pt x="86462" y="145610"/>
                </a:cubicBezTo>
                <a:cubicBezTo>
                  <a:pt x="105855" y="155093"/>
                  <a:pt x="132065" y="129231"/>
                  <a:pt x="142798" y="168888"/>
                </a:cubicBezTo>
              </a:path>
            </a:pathLst>
          </a:cu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92"/>
            <a:endParaRPr lang="en-US" sz="1350">
              <a:solidFill>
                <a:srgbClr val="FFFFFF"/>
              </a:solidFill>
            </a:endParaRPr>
          </a:p>
        </p:txBody>
      </p:sp>
      <p:sp>
        <p:nvSpPr>
          <p:cNvPr id="516" name="box 4"/>
          <p:cNvSpPr/>
          <p:nvPr/>
        </p:nvSpPr>
        <p:spPr>
          <a:xfrm>
            <a:off x="1607278" y="3148489"/>
            <a:ext cx="870821" cy="217892"/>
          </a:xfrm>
          <a:custGeom>
            <a:avLst/>
            <a:gdLst>
              <a:gd name="connsiteX0" fmla="*/ 3847724 w 8691329"/>
              <a:gd name="connsiteY0" fmla="*/ 0 h 2418166"/>
              <a:gd name="connsiteX1" fmla="*/ 8611921 w 8691329"/>
              <a:gd name="connsiteY1" fmla="*/ 71241 h 2418166"/>
              <a:gd name="connsiteX2" fmla="*/ 8683380 w 8691329"/>
              <a:gd name="connsiteY2" fmla="*/ 53376 h 2418166"/>
              <a:gd name="connsiteX3" fmla="*/ 8683301 w 8691329"/>
              <a:gd name="connsiteY3" fmla="*/ 72308 h 2418166"/>
              <a:gd name="connsiteX4" fmla="*/ 8691329 w 8691329"/>
              <a:gd name="connsiteY4" fmla="*/ 72428 h 2418166"/>
              <a:gd name="connsiteX5" fmla="*/ 8683293 w 8691329"/>
              <a:gd name="connsiteY5" fmla="*/ 74329 h 2418166"/>
              <a:gd name="connsiteX6" fmla="*/ 8682916 w 8691329"/>
              <a:gd name="connsiteY6" fmla="*/ 164777 h 2418166"/>
              <a:gd name="connsiteX7" fmla="*/ 8683381 w 8691329"/>
              <a:gd name="connsiteY7" fmla="*/ 1367912 h 2418166"/>
              <a:gd name="connsiteX8" fmla="*/ 7126350 w 8691329"/>
              <a:gd name="connsiteY8" fmla="*/ 2153317 h 2418166"/>
              <a:gd name="connsiteX9" fmla="*/ 7125078 w 8691329"/>
              <a:gd name="connsiteY9" fmla="*/ 2418166 h 2418166"/>
              <a:gd name="connsiteX10" fmla="*/ 6651469 w 8691329"/>
              <a:gd name="connsiteY10" fmla="*/ 2392859 h 2418166"/>
              <a:gd name="connsiteX11" fmla="*/ 6637219 w 8691329"/>
              <a:gd name="connsiteY11" fmla="*/ 2392097 h 2418166"/>
              <a:gd name="connsiteX12" fmla="*/ 9054 w 8691329"/>
              <a:gd name="connsiteY12" fmla="*/ 2037920 h 2418166"/>
              <a:gd name="connsiteX13" fmla="*/ 0 w 8691329"/>
              <a:gd name="connsiteY13" fmla="*/ 352190 h 2418166"/>
              <a:gd name="connsiteX14" fmla="*/ 441899 w 8691329"/>
              <a:gd name="connsiteY14" fmla="*/ 363406 h 2418166"/>
              <a:gd name="connsiteX0" fmla="*/ 3847724 w 8691329"/>
              <a:gd name="connsiteY0" fmla="*/ 0 h 2418166"/>
              <a:gd name="connsiteX1" fmla="*/ 8611921 w 8691329"/>
              <a:gd name="connsiteY1" fmla="*/ 71241 h 2418166"/>
              <a:gd name="connsiteX2" fmla="*/ 8683301 w 8691329"/>
              <a:gd name="connsiteY2" fmla="*/ 72308 h 2418166"/>
              <a:gd name="connsiteX3" fmla="*/ 8691329 w 8691329"/>
              <a:gd name="connsiteY3" fmla="*/ 72428 h 2418166"/>
              <a:gd name="connsiteX4" fmla="*/ 8683293 w 8691329"/>
              <a:gd name="connsiteY4" fmla="*/ 74329 h 2418166"/>
              <a:gd name="connsiteX5" fmla="*/ 8682916 w 8691329"/>
              <a:gd name="connsiteY5" fmla="*/ 164777 h 2418166"/>
              <a:gd name="connsiteX6" fmla="*/ 8683381 w 8691329"/>
              <a:gd name="connsiteY6" fmla="*/ 1367912 h 2418166"/>
              <a:gd name="connsiteX7" fmla="*/ 7126350 w 8691329"/>
              <a:gd name="connsiteY7" fmla="*/ 2153317 h 2418166"/>
              <a:gd name="connsiteX8" fmla="*/ 7125078 w 8691329"/>
              <a:gd name="connsiteY8" fmla="*/ 2418166 h 2418166"/>
              <a:gd name="connsiteX9" fmla="*/ 6651469 w 8691329"/>
              <a:gd name="connsiteY9" fmla="*/ 2392859 h 2418166"/>
              <a:gd name="connsiteX10" fmla="*/ 6637219 w 8691329"/>
              <a:gd name="connsiteY10" fmla="*/ 2392097 h 2418166"/>
              <a:gd name="connsiteX11" fmla="*/ 9054 w 8691329"/>
              <a:gd name="connsiteY11" fmla="*/ 2037920 h 2418166"/>
              <a:gd name="connsiteX12" fmla="*/ 0 w 8691329"/>
              <a:gd name="connsiteY12" fmla="*/ 352190 h 2418166"/>
              <a:gd name="connsiteX13" fmla="*/ 441899 w 8691329"/>
              <a:gd name="connsiteY13" fmla="*/ 363406 h 2418166"/>
              <a:gd name="connsiteX14" fmla="*/ 3847724 w 8691329"/>
              <a:gd name="connsiteY14" fmla="*/ 0 h 2418166"/>
              <a:gd name="connsiteX0" fmla="*/ 3847724 w 8691329"/>
              <a:gd name="connsiteY0" fmla="*/ 0 h 2418166"/>
              <a:gd name="connsiteX1" fmla="*/ 8611921 w 8691329"/>
              <a:gd name="connsiteY1" fmla="*/ 71241 h 2418166"/>
              <a:gd name="connsiteX2" fmla="*/ 8683301 w 8691329"/>
              <a:gd name="connsiteY2" fmla="*/ 72308 h 2418166"/>
              <a:gd name="connsiteX3" fmla="*/ 8691329 w 8691329"/>
              <a:gd name="connsiteY3" fmla="*/ 72428 h 2418166"/>
              <a:gd name="connsiteX4" fmla="*/ 8682916 w 8691329"/>
              <a:gd name="connsiteY4" fmla="*/ 164777 h 2418166"/>
              <a:gd name="connsiteX5" fmla="*/ 8683381 w 8691329"/>
              <a:gd name="connsiteY5" fmla="*/ 1367912 h 2418166"/>
              <a:gd name="connsiteX6" fmla="*/ 7126350 w 8691329"/>
              <a:gd name="connsiteY6" fmla="*/ 2153317 h 2418166"/>
              <a:gd name="connsiteX7" fmla="*/ 7125078 w 8691329"/>
              <a:gd name="connsiteY7" fmla="*/ 2418166 h 2418166"/>
              <a:gd name="connsiteX8" fmla="*/ 6651469 w 8691329"/>
              <a:gd name="connsiteY8" fmla="*/ 2392859 h 2418166"/>
              <a:gd name="connsiteX9" fmla="*/ 6637219 w 8691329"/>
              <a:gd name="connsiteY9" fmla="*/ 2392097 h 2418166"/>
              <a:gd name="connsiteX10" fmla="*/ 9054 w 8691329"/>
              <a:gd name="connsiteY10" fmla="*/ 2037920 h 2418166"/>
              <a:gd name="connsiteX11" fmla="*/ 0 w 8691329"/>
              <a:gd name="connsiteY11" fmla="*/ 352190 h 2418166"/>
              <a:gd name="connsiteX12" fmla="*/ 441899 w 8691329"/>
              <a:gd name="connsiteY12" fmla="*/ 363406 h 2418166"/>
              <a:gd name="connsiteX13" fmla="*/ 3847724 w 8691329"/>
              <a:gd name="connsiteY13" fmla="*/ 0 h 2418166"/>
              <a:gd name="connsiteX0" fmla="*/ 3847724 w 8684251"/>
              <a:gd name="connsiteY0" fmla="*/ 0 h 2418166"/>
              <a:gd name="connsiteX1" fmla="*/ 8611921 w 8684251"/>
              <a:gd name="connsiteY1" fmla="*/ 71241 h 2418166"/>
              <a:gd name="connsiteX2" fmla="*/ 8683301 w 8684251"/>
              <a:gd name="connsiteY2" fmla="*/ 72308 h 2418166"/>
              <a:gd name="connsiteX3" fmla="*/ 8682916 w 8684251"/>
              <a:gd name="connsiteY3" fmla="*/ 164777 h 2418166"/>
              <a:gd name="connsiteX4" fmla="*/ 8683381 w 8684251"/>
              <a:gd name="connsiteY4" fmla="*/ 1367912 h 2418166"/>
              <a:gd name="connsiteX5" fmla="*/ 7126350 w 8684251"/>
              <a:gd name="connsiteY5" fmla="*/ 2153317 h 2418166"/>
              <a:gd name="connsiteX6" fmla="*/ 7125078 w 8684251"/>
              <a:gd name="connsiteY6" fmla="*/ 2418166 h 2418166"/>
              <a:gd name="connsiteX7" fmla="*/ 6651469 w 8684251"/>
              <a:gd name="connsiteY7" fmla="*/ 2392859 h 2418166"/>
              <a:gd name="connsiteX8" fmla="*/ 6637219 w 8684251"/>
              <a:gd name="connsiteY8" fmla="*/ 2392097 h 2418166"/>
              <a:gd name="connsiteX9" fmla="*/ 9054 w 8684251"/>
              <a:gd name="connsiteY9" fmla="*/ 2037920 h 2418166"/>
              <a:gd name="connsiteX10" fmla="*/ 0 w 8684251"/>
              <a:gd name="connsiteY10" fmla="*/ 352190 h 2418166"/>
              <a:gd name="connsiteX11" fmla="*/ 441899 w 8684251"/>
              <a:gd name="connsiteY11" fmla="*/ 363406 h 2418166"/>
              <a:gd name="connsiteX12" fmla="*/ 3847724 w 8684251"/>
              <a:gd name="connsiteY12" fmla="*/ 0 h 2418166"/>
              <a:gd name="connsiteX0" fmla="*/ 3847724 w 8684251"/>
              <a:gd name="connsiteY0" fmla="*/ 0 h 2418166"/>
              <a:gd name="connsiteX1" fmla="*/ 8611921 w 8684251"/>
              <a:gd name="connsiteY1" fmla="*/ 71241 h 2418166"/>
              <a:gd name="connsiteX2" fmla="*/ 8683301 w 8684251"/>
              <a:gd name="connsiteY2" fmla="*/ 72308 h 2418166"/>
              <a:gd name="connsiteX3" fmla="*/ 8682916 w 8684251"/>
              <a:gd name="connsiteY3" fmla="*/ 164777 h 2418166"/>
              <a:gd name="connsiteX4" fmla="*/ 8683381 w 8684251"/>
              <a:gd name="connsiteY4" fmla="*/ 1367912 h 2418166"/>
              <a:gd name="connsiteX5" fmla="*/ 7285100 w 8684251"/>
              <a:gd name="connsiteY5" fmla="*/ 2077117 h 2418166"/>
              <a:gd name="connsiteX6" fmla="*/ 7125078 w 8684251"/>
              <a:gd name="connsiteY6" fmla="*/ 2418166 h 2418166"/>
              <a:gd name="connsiteX7" fmla="*/ 6651469 w 8684251"/>
              <a:gd name="connsiteY7" fmla="*/ 2392859 h 2418166"/>
              <a:gd name="connsiteX8" fmla="*/ 6637219 w 8684251"/>
              <a:gd name="connsiteY8" fmla="*/ 2392097 h 2418166"/>
              <a:gd name="connsiteX9" fmla="*/ 9054 w 8684251"/>
              <a:gd name="connsiteY9" fmla="*/ 2037920 h 2418166"/>
              <a:gd name="connsiteX10" fmla="*/ 0 w 8684251"/>
              <a:gd name="connsiteY10" fmla="*/ 352190 h 2418166"/>
              <a:gd name="connsiteX11" fmla="*/ 441899 w 8684251"/>
              <a:gd name="connsiteY11" fmla="*/ 363406 h 2418166"/>
              <a:gd name="connsiteX12" fmla="*/ 3847724 w 8684251"/>
              <a:gd name="connsiteY12" fmla="*/ 0 h 2418166"/>
              <a:gd name="connsiteX0" fmla="*/ 3847724 w 8684251"/>
              <a:gd name="connsiteY0" fmla="*/ 0 h 2418166"/>
              <a:gd name="connsiteX1" fmla="*/ 8611921 w 8684251"/>
              <a:gd name="connsiteY1" fmla="*/ 71241 h 2418166"/>
              <a:gd name="connsiteX2" fmla="*/ 8683301 w 8684251"/>
              <a:gd name="connsiteY2" fmla="*/ 72308 h 2418166"/>
              <a:gd name="connsiteX3" fmla="*/ 8682916 w 8684251"/>
              <a:gd name="connsiteY3" fmla="*/ 164777 h 2418166"/>
              <a:gd name="connsiteX4" fmla="*/ 8683381 w 8684251"/>
              <a:gd name="connsiteY4" fmla="*/ 1367912 h 2418166"/>
              <a:gd name="connsiteX5" fmla="*/ 7285100 w 8684251"/>
              <a:gd name="connsiteY5" fmla="*/ 2077117 h 2418166"/>
              <a:gd name="connsiteX6" fmla="*/ 7125078 w 8684251"/>
              <a:gd name="connsiteY6" fmla="*/ 2418166 h 2418166"/>
              <a:gd name="connsiteX7" fmla="*/ 6651469 w 8684251"/>
              <a:gd name="connsiteY7" fmla="*/ 2392859 h 2418166"/>
              <a:gd name="connsiteX8" fmla="*/ 6637219 w 8684251"/>
              <a:gd name="connsiteY8" fmla="*/ 2392097 h 2418166"/>
              <a:gd name="connsiteX9" fmla="*/ 9054 w 8684251"/>
              <a:gd name="connsiteY9" fmla="*/ 2037920 h 2418166"/>
              <a:gd name="connsiteX10" fmla="*/ 0 w 8684251"/>
              <a:gd name="connsiteY10" fmla="*/ 352190 h 2418166"/>
              <a:gd name="connsiteX11" fmla="*/ 467299 w 8684251"/>
              <a:gd name="connsiteY11" fmla="*/ 299906 h 2418166"/>
              <a:gd name="connsiteX12" fmla="*/ 3847724 w 8684251"/>
              <a:gd name="connsiteY12" fmla="*/ 0 h 2418166"/>
              <a:gd name="connsiteX0" fmla="*/ 3949324 w 8785851"/>
              <a:gd name="connsiteY0" fmla="*/ 0 h 2418166"/>
              <a:gd name="connsiteX1" fmla="*/ 8713521 w 8785851"/>
              <a:gd name="connsiteY1" fmla="*/ 71241 h 2418166"/>
              <a:gd name="connsiteX2" fmla="*/ 8784901 w 8785851"/>
              <a:gd name="connsiteY2" fmla="*/ 72308 h 2418166"/>
              <a:gd name="connsiteX3" fmla="*/ 8784516 w 8785851"/>
              <a:gd name="connsiteY3" fmla="*/ 164777 h 2418166"/>
              <a:gd name="connsiteX4" fmla="*/ 8784981 w 8785851"/>
              <a:gd name="connsiteY4" fmla="*/ 1367912 h 2418166"/>
              <a:gd name="connsiteX5" fmla="*/ 7386700 w 8785851"/>
              <a:gd name="connsiteY5" fmla="*/ 2077117 h 2418166"/>
              <a:gd name="connsiteX6" fmla="*/ 7226678 w 8785851"/>
              <a:gd name="connsiteY6" fmla="*/ 2418166 h 2418166"/>
              <a:gd name="connsiteX7" fmla="*/ 6753069 w 8785851"/>
              <a:gd name="connsiteY7" fmla="*/ 2392859 h 2418166"/>
              <a:gd name="connsiteX8" fmla="*/ 6738819 w 8785851"/>
              <a:gd name="connsiteY8" fmla="*/ 2392097 h 2418166"/>
              <a:gd name="connsiteX9" fmla="*/ 110654 w 8785851"/>
              <a:gd name="connsiteY9" fmla="*/ 2037920 h 2418166"/>
              <a:gd name="connsiteX10" fmla="*/ 0 w 8785851"/>
              <a:gd name="connsiteY10" fmla="*/ 326790 h 2418166"/>
              <a:gd name="connsiteX11" fmla="*/ 568899 w 8785851"/>
              <a:gd name="connsiteY11" fmla="*/ 299906 h 2418166"/>
              <a:gd name="connsiteX12" fmla="*/ 3949324 w 8785851"/>
              <a:gd name="connsiteY12" fmla="*/ 0 h 2418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785851" h="2418166">
                <a:moveTo>
                  <a:pt x="3949324" y="0"/>
                </a:moveTo>
                <a:lnTo>
                  <a:pt x="8713521" y="71241"/>
                </a:lnTo>
                <a:lnTo>
                  <a:pt x="8784901" y="72308"/>
                </a:lnTo>
                <a:cubicBezTo>
                  <a:pt x="8784773" y="103131"/>
                  <a:pt x="8784644" y="133954"/>
                  <a:pt x="8784516" y="164777"/>
                </a:cubicBezTo>
                <a:cubicBezTo>
                  <a:pt x="8782681" y="691148"/>
                  <a:pt x="8787810" y="778879"/>
                  <a:pt x="8784981" y="1367912"/>
                </a:cubicBezTo>
                <a:lnTo>
                  <a:pt x="7386700" y="2077117"/>
                </a:lnTo>
                <a:lnTo>
                  <a:pt x="7226678" y="2418166"/>
                </a:lnTo>
                <a:lnTo>
                  <a:pt x="6753069" y="2392859"/>
                </a:lnTo>
                <a:lnTo>
                  <a:pt x="6738819" y="2392097"/>
                </a:lnTo>
                <a:lnTo>
                  <a:pt x="110654" y="2037920"/>
                </a:lnTo>
                <a:lnTo>
                  <a:pt x="0" y="326790"/>
                </a:lnTo>
                <a:lnTo>
                  <a:pt x="568899" y="299906"/>
                </a:lnTo>
                <a:lnTo>
                  <a:pt x="3949324" y="0"/>
                </a:lnTo>
                <a:close/>
              </a:path>
            </a:pathLst>
          </a:custGeom>
          <a:noFill/>
          <a:ln w="190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defTabSz="342892"/>
            <a:endParaRPr lang="en-US" sz="1350">
              <a:solidFill>
                <a:srgbClr val="FFFFFF"/>
              </a:solidFill>
            </a:endParaRPr>
          </a:p>
        </p:txBody>
      </p:sp>
      <p:sp>
        <p:nvSpPr>
          <p:cNvPr id="517" name="Rectangle 7"/>
          <p:cNvSpPr/>
          <p:nvPr/>
        </p:nvSpPr>
        <p:spPr>
          <a:xfrm>
            <a:off x="1714641" y="3221479"/>
            <a:ext cx="232885" cy="120536"/>
          </a:xfrm>
          <a:custGeom>
            <a:avLst/>
            <a:gdLst>
              <a:gd name="connsiteX0" fmla="*/ 0 w 1240324"/>
              <a:gd name="connsiteY0" fmla="*/ 0 h 391202"/>
              <a:gd name="connsiteX1" fmla="*/ 1240324 w 1240324"/>
              <a:gd name="connsiteY1" fmla="*/ 0 h 391202"/>
              <a:gd name="connsiteX2" fmla="*/ 1240324 w 1240324"/>
              <a:gd name="connsiteY2" fmla="*/ 391202 h 391202"/>
              <a:gd name="connsiteX3" fmla="*/ 0 w 1240324"/>
              <a:gd name="connsiteY3" fmla="*/ 391202 h 391202"/>
              <a:gd name="connsiteX4" fmla="*/ 0 w 1240324"/>
              <a:gd name="connsiteY4" fmla="*/ 0 h 391202"/>
              <a:gd name="connsiteX0" fmla="*/ 0 w 1240324"/>
              <a:gd name="connsiteY0" fmla="*/ 0 h 391202"/>
              <a:gd name="connsiteX1" fmla="*/ 1240324 w 1240324"/>
              <a:gd name="connsiteY1" fmla="*/ 81481 h 391202"/>
              <a:gd name="connsiteX2" fmla="*/ 1240324 w 1240324"/>
              <a:gd name="connsiteY2" fmla="*/ 391202 h 391202"/>
              <a:gd name="connsiteX3" fmla="*/ 0 w 1240324"/>
              <a:gd name="connsiteY3" fmla="*/ 391202 h 391202"/>
              <a:gd name="connsiteX4" fmla="*/ 0 w 1240324"/>
              <a:gd name="connsiteY4" fmla="*/ 0 h 391202"/>
              <a:gd name="connsiteX0" fmla="*/ 0 w 1249377"/>
              <a:gd name="connsiteY0" fmla="*/ 0 h 391202"/>
              <a:gd name="connsiteX1" fmla="*/ 1249377 w 1249377"/>
              <a:gd name="connsiteY1" fmla="*/ 63374 h 391202"/>
              <a:gd name="connsiteX2" fmla="*/ 1240324 w 1249377"/>
              <a:gd name="connsiteY2" fmla="*/ 391202 h 391202"/>
              <a:gd name="connsiteX3" fmla="*/ 0 w 1249377"/>
              <a:gd name="connsiteY3" fmla="*/ 391202 h 391202"/>
              <a:gd name="connsiteX4" fmla="*/ 0 w 1249377"/>
              <a:gd name="connsiteY4" fmla="*/ 0 h 391202"/>
              <a:gd name="connsiteX0" fmla="*/ 0 w 1249377"/>
              <a:gd name="connsiteY0" fmla="*/ 0 h 391202"/>
              <a:gd name="connsiteX1" fmla="*/ 1249377 w 1249377"/>
              <a:gd name="connsiteY1" fmla="*/ 63374 h 391202"/>
              <a:gd name="connsiteX2" fmla="*/ 1240324 w 1249377"/>
              <a:gd name="connsiteY2" fmla="*/ 391202 h 391202"/>
              <a:gd name="connsiteX3" fmla="*/ 18107 w 1249377"/>
              <a:gd name="connsiteY3" fmla="*/ 309720 h 391202"/>
              <a:gd name="connsiteX4" fmla="*/ 0 w 1249377"/>
              <a:gd name="connsiteY4" fmla="*/ 0 h 391202"/>
              <a:gd name="connsiteX0" fmla="*/ 0 w 1249377"/>
              <a:gd name="connsiteY0" fmla="*/ 0 h 391202"/>
              <a:gd name="connsiteX1" fmla="*/ 1249377 w 1249377"/>
              <a:gd name="connsiteY1" fmla="*/ 63374 h 391202"/>
              <a:gd name="connsiteX2" fmla="*/ 1240324 w 1249377"/>
              <a:gd name="connsiteY2" fmla="*/ 391202 h 391202"/>
              <a:gd name="connsiteX3" fmla="*/ 144855 w 1249377"/>
              <a:gd name="connsiteY3" fmla="*/ 219186 h 391202"/>
              <a:gd name="connsiteX4" fmla="*/ 0 w 1249377"/>
              <a:gd name="connsiteY4" fmla="*/ 0 h 391202"/>
              <a:gd name="connsiteX0" fmla="*/ 0 w 1249377"/>
              <a:gd name="connsiteY0" fmla="*/ 0 h 391202"/>
              <a:gd name="connsiteX1" fmla="*/ 1249377 w 1249377"/>
              <a:gd name="connsiteY1" fmla="*/ 63374 h 391202"/>
              <a:gd name="connsiteX2" fmla="*/ 1240324 w 1249377"/>
              <a:gd name="connsiteY2" fmla="*/ 391202 h 391202"/>
              <a:gd name="connsiteX3" fmla="*/ 72427 w 1249377"/>
              <a:gd name="connsiteY3" fmla="*/ 318774 h 391202"/>
              <a:gd name="connsiteX4" fmla="*/ 0 w 1249377"/>
              <a:gd name="connsiteY4" fmla="*/ 0 h 391202"/>
              <a:gd name="connsiteX0" fmla="*/ 18108 w 1176950"/>
              <a:gd name="connsiteY0" fmla="*/ 9054 h 327828"/>
              <a:gd name="connsiteX1" fmla="*/ 1176950 w 1176950"/>
              <a:gd name="connsiteY1" fmla="*/ 0 h 327828"/>
              <a:gd name="connsiteX2" fmla="*/ 1167897 w 1176950"/>
              <a:gd name="connsiteY2" fmla="*/ 327828 h 327828"/>
              <a:gd name="connsiteX3" fmla="*/ 0 w 1176950"/>
              <a:gd name="connsiteY3" fmla="*/ 255400 h 327828"/>
              <a:gd name="connsiteX4" fmla="*/ 18108 w 1176950"/>
              <a:gd name="connsiteY4" fmla="*/ 9054 h 327828"/>
              <a:gd name="connsiteX0" fmla="*/ 0 w 1204110"/>
              <a:gd name="connsiteY0" fmla="*/ 0 h 382148"/>
              <a:gd name="connsiteX1" fmla="*/ 1204110 w 1204110"/>
              <a:gd name="connsiteY1" fmla="*/ 54320 h 382148"/>
              <a:gd name="connsiteX2" fmla="*/ 1195057 w 1204110"/>
              <a:gd name="connsiteY2" fmla="*/ 382148 h 382148"/>
              <a:gd name="connsiteX3" fmla="*/ 27160 w 1204110"/>
              <a:gd name="connsiteY3" fmla="*/ 309720 h 382148"/>
              <a:gd name="connsiteX4" fmla="*/ 0 w 1204110"/>
              <a:gd name="connsiteY4" fmla="*/ 0 h 382148"/>
              <a:gd name="connsiteX0" fmla="*/ 0 w 1204110"/>
              <a:gd name="connsiteY0" fmla="*/ 0 h 318774"/>
              <a:gd name="connsiteX1" fmla="*/ 1204110 w 1204110"/>
              <a:gd name="connsiteY1" fmla="*/ 54320 h 318774"/>
              <a:gd name="connsiteX2" fmla="*/ 1186004 w 1204110"/>
              <a:gd name="connsiteY2" fmla="*/ 318774 h 318774"/>
              <a:gd name="connsiteX3" fmla="*/ 27160 w 1204110"/>
              <a:gd name="connsiteY3" fmla="*/ 309720 h 318774"/>
              <a:gd name="connsiteX4" fmla="*/ 0 w 1204110"/>
              <a:gd name="connsiteY4" fmla="*/ 0 h 318774"/>
              <a:gd name="connsiteX0" fmla="*/ 0 w 1204110"/>
              <a:gd name="connsiteY0" fmla="*/ 0 h 373095"/>
              <a:gd name="connsiteX1" fmla="*/ 1204110 w 1204110"/>
              <a:gd name="connsiteY1" fmla="*/ 54320 h 373095"/>
              <a:gd name="connsiteX2" fmla="*/ 1186004 w 1204110"/>
              <a:gd name="connsiteY2" fmla="*/ 373095 h 373095"/>
              <a:gd name="connsiteX3" fmla="*/ 27160 w 1204110"/>
              <a:gd name="connsiteY3" fmla="*/ 309720 h 373095"/>
              <a:gd name="connsiteX4" fmla="*/ 0 w 1204110"/>
              <a:gd name="connsiteY4" fmla="*/ 0 h 373095"/>
              <a:gd name="connsiteX0" fmla="*/ 0 w 1204111"/>
              <a:gd name="connsiteY0" fmla="*/ 0 h 373095"/>
              <a:gd name="connsiteX1" fmla="*/ 1204110 w 1204111"/>
              <a:gd name="connsiteY1" fmla="*/ 54320 h 373095"/>
              <a:gd name="connsiteX2" fmla="*/ 1204111 w 1204111"/>
              <a:gd name="connsiteY2" fmla="*/ 373095 h 373095"/>
              <a:gd name="connsiteX3" fmla="*/ 27160 w 1204111"/>
              <a:gd name="connsiteY3" fmla="*/ 309720 h 373095"/>
              <a:gd name="connsiteX4" fmla="*/ 0 w 1204111"/>
              <a:gd name="connsiteY4" fmla="*/ 0 h 373095"/>
              <a:gd name="connsiteX0" fmla="*/ 17458 w 1176951"/>
              <a:gd name="connsiteY0" fmla="*/ 0 h 373095"/>
              <a:gd name="connsiteX1" fmla="*/ 1176950 w 1176951"/>
              <a:gd name="connsiteY1" fmla="*/ 54320 h 373095"/>
              <a:gd name="connsiteX2" fmla="*/ 1176951 w 1176951"/>
              <a:gd name="connsiteY2" fmla="*/ 373095 h 373095"/>
              <a:gd name="connsiteX3" fmla="*/ 0 w 1176951"/>
              <a:gd name="connsiteY3" fmla="*/ 309720 h 373095"/>
              <a:gd name="connsiteX4" fmla="*/ 17458 w 1176951"/>
              <a:gd name="connsiteY4" fmla="*/ 0 h 373095"/>
              <a:gd name="connsiteX0" fmla="*/ 17458 w 1176951"/>
              <a:gd name="connsiteY0" fmla="*/ 0 h 373095"/>
              <a:gd name="connsiteX1" fmla="*/ 1176950 w 1176951"/>
              <a:gd name="connsiteY1" fmla="*/ 54320 h 373095"/>
              <a:gd name="connsiteX2" fmla="*/ 1176951 w 1176951"/>
              <a:gd name="connsiteY2" fmla="*/ 373095 h 373095"/>
              <a:gd name="connsiteX3" fmla="*/ 0 w 1176951"/>
              <a:gd name="connsiteY3" fmla="*/ 309720 h 373095"/>
              <a:gd name="connsiteX4" fmla="*/ 17458 w 1176951"/>
              <a:gd name="connsiteY4" fmla="*/ 0 h 373095"/>
              <a:gd name="connsiteX0" fmla="*/ 7543 w 1167036"/>
              <a:gd name="connsiteY0" fmla="*/ 0 h 373095"/>
              <a:gd name="connsiteX1" fmla="*/ 1167035 w 1167036"/>
              <a:gd name="connsiteY1" fmla="*/ 54320 h 373095"/>
              <a:gd name="connsiteX2" fmla="*/ 1167036 w 1167036"/>
              <a:gd name="connsiteY2" fmla="*/ 373095 h 373095"/>
              <a:gd name="connsiteX3" fmla="*/ 0 w 1167036"/>
              <a:gd name="connsiteY3" fmla="*/ 314482 h 373095"/>
              <a:gd name="connsiteX4" fmla="*/ 7543 w 1167036"/>
              <a:gd name="connsiteY4" fmla="*/ 0 h 373095"/>
              <a:gd name="connsiteX0" fmla="*/ 7543 w 1167036"/>
              <a:gd name="connsiteY0" fmla="*/ 0 h 373095"/>
              <a:gd name="connsiteX1" fmla="*/ 1167035 w 1167036"/>
              <a:gd name="connsiteY1" fmla="*/ 54320 h 373095"/>
              <a:gd name="connsiteX2" fmla="*/ 1167036 w 1167036"/>
              <a:gd name="connsiteY2" fmla="*/ 373095 h 373095"/>
              <a:gd name="connsiteX3" fmla="*/ 0 w 1167036"/>
              <a:gd name="connsiteY3" fmla="*/ 314482 h 373095"/>
              <a:gd name="connsiteX4" fmla="*/ 7543 w 1167036"/>
              <a:gd name="connsiteY4" fmla="*/ 0 h 373095"/>
              <a:gd name="connsiteX0" fmla="*/ 0 w 1159493"/>
              <a:gd name="connsiteY0" fmla="*/ 0 h 373095"/>
              <a:gd name="connsiteX1" fmla="*/ 1159492 w 1159493"/>
              <a:gd name="connsiteY1" fmla="*/ 54320 h 373095"/>
              <a:gd name="connsiteX2" fmla="*/ 1159493 w 1159493"/>
              <a:gd name="connsiteY2" fmla="*/ 373095 h 373095"/>
              <a:gd name="connsiteX3" fmla="*/ 6674 w 1159493"/>
              <a:gd name="connsiteY3" fmla="*/ 346174 h 373095"/>
              <a:gd name="connsiteX4" fmla="*/ 0 w 1159493"/>
              <a:gd name="connsiteY4" fmla="*/ 0 h 373095"/>
              <a:gd name="connsiteX0" fmla="*/ 0 w 1168971"/>
              <a:gd name="connsiteY0" fmla="*/ 0 h 352722"/>
              <a:gd name="connsiteX1" fmla="*/ 1168970 w 1168971"/>
              <a:gd name="connsiteY1" fmla="*/ 33947 h 352722"/>
              <a:gd name="connsiteX2" fmla="*/ 1168971 w 1168971"/>
              <a:gd name="connsiteY2" fmla="*/ 352722 h 352722"/>
              <a:gd name="connsiteX3" fmla="*/ 16152 w 1168971"/>
              <a:gd name="connsiteY3" fmla="*/ 325801 h 352722"/>
              <a:gd name="connsiteX4" fmla="*/ 0 w 1168971"/>
              <a:gd name="connsiteY4" fmla="*/ 0 h 3527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971" h="352722">
                <a:moveTo>
                  <a:pt x="0" y="0"/>
                </a:moveTo>
                <a:lnTo>
                  <a:pt x="1168970" y="33947"/>
                </a:lnTo>
                <a:cubicBezTo>
                  <a:pt x="1134266" y="135443"/>
                  <a:pt x="1168971" y="246464"/>
                  <a:pt x="1168971" y="352722"/>
                </a:cubicBezTo>
                <a:cubicBezTo>
                  <a:pt x="779959" y="333184"/>
                  <a:pt x="405164" y="345339"/>
                  <a:pt x="16152" y="325801"/>
                </a:cubicBezTo>
                <a:cubicBezTo>
                  <a:pt x="21971" y="222561"/>
                  <a:pt x="48715" y="165152"/>
                  <a:pt x="0" y="0"/>
                </a:cubicBezTo>
                <a:close/>
              </a:path>
            </a:pathLst>
          </a:cu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92"/>
            <a:endParaRPr lang="en-US" sz="1350">
              <a:solidFill>
                <a:srgbClr val="FFFFFF"/>
              </a:solidFill>
            </a:endParaRPr>
          </a:p>
        </p:txBody>
      </p:sp>
      <p:sp>
        <p:nvSpPr>
          <p:cNvPr id="518" name="Rectangle 107"/>
          <p:cNvSpPr/>
          <p:nvPr/>
        </p:nvSpPr>
        <p:spPr>
          <a:xfrm>
            <a:off x="2022935" y="3238155"/>
            <a:ext cx="257043" cy="119956"/>
          </a:xfrm>
          <a:custGeom>
            <a:avLst/>
            <a:gdLst>
              <a:gd name="connsiteX0" fmla="*/ 0 w 2555242"/>
              <a:gd name="connsiteY0" fmla="*/ 0 h 1088777"/>
              <a:gd name="connsiteX1" fmla="*/ 2555242 w 2555242"/>
              <a:gd name="connsiteY1" fmla="*/ 0 h 1088777"/>
              <a:gd name="connsiteX2" fmla="*/ 2555242 w 2555242"/>
              <a:gd name="connsiteY2" fmla="*/ 1088777 h 1088777"/>
              <a:gd name="connsiteX3" fmla="*/ 0 w 2555242"/>
              <a:gd name="connsiteY3" fmla="*/ 1088777 h 1088777"/>
              <a:gd name="connsiteX4" fmla="*/ 0 w 2555242"/>
              <a:gd name="connsiteY4" fmla="*/ 0 h 1088777"/>
              <a:gd name="connsiteX0" fmla="*/ 0 w 2555242"/>
              <a:gd name="connsiteY0" fmla="*/ 0 h 1142117"/>
              <a:gd name="connsiteX1" fmla="*/ 2555242 w 2555242"/>
              <a:gd name="connsiteY1" fmla="*/ 0 h 1142117"/>
              <a:gd name="connsiteX2" fmla="*/ 2555242 w 2555242"/>
              <a:gd name="connsiteY2" fmla="*/ 1142117 h 1142117"/>
              <a:gd name="connsiteX3" fmla="*/ 0 w 2555242"/>
              <a:gd name="connsiteY3" fmla="*/ 1088777 h 1142117"/>
              <a:gd name="connsiteX4" fmla="*/ 0 w 2555242"/>
              <a:gd name="connsiteY4" fmla="*/ 0 h 1142117"/>
              <a:gd name="connsiteX0" fmla="*/ 0 w 2555242"/>
              <a:gd name="connsiteY0" fmla="*/ 0 h 1142117"/>
              <a:gd name="connsiteX1" fmla="*/ 2555242 w 2555242"/>
              <a:gd name="connsiteY1" fmla="*/ 213360 h 1142117"/>
              <a:gd name="connsiteX2" fmla="*/ 2555242 w 2555242"/>
              <a:gd name="connsiteY2" fmla="*/ 1142117 h 1142117"/>
              <a:gd name="connsiteX3" fmla="*/ 0 w 2555242"/>
              <a:gd name="connsiteY3" fmla="*/ 1088777 h 1142117"/>
              <a:gd name="connsiteX4" fmla="*/ 0 w 2555242"/>
              <a:gd name="connsiteY4" fmla="*/ 0 h 1142117"/>
              <a:gd name="connsiteX0" fmla="*/ 0 w 2570482"/>
              <a:gd name="connsiteY0" fmla="*/ 0 h 1142117"/>
              <a:gd name="connsiteX1" fmla="*/ 2570482 w 2570482"/>
              <a:gd name="connsiteY1" fmla="*/ 76200 h 1142117"/>
              <a:gd name="connsiteX2" fmla="*/ 2555242 w 2570482"/>
              <a:gd name="connsiteY2" fmla="*/ 1142117 h 1142117"/>
              <a:gd name="connsiteX3" fmla="*/ 0 w 2570482"/>
              <a:gd name="connsiteY3" fmla="*/ 1088777 h 1142117"/>
              <a:gd name="connsiteX4" fmla="*/ 0 w 2570482"/>
              <a:gd name="connsiteY4" fmla="*/ 0 h 1142117"/>
              <a:gd name="connsiteX0" fmla="*/ 0 w 2570482"/>
              <a:gd name="connsiteY0" fmla="*/ 0 h 1142117"/>
              <a:gd name="connsiteX1" fmla="*/ 2570482 w 2570482"/>
              <a:gd name="connsiteY1" fmla="*/ 76200 h 1142117"/>
              <a:gd name="connsiteX2" fmla="*/ 2555242 w 2570482"/>
              <a:gd name="connsiteY2" fmla="*/ 1142117 h 1142117"/>
              <a:gd name="connsiteX3" fmla="*/ 160020 w 2570482"/>
              <a:gd name="connsiteY3" fmla="*/ 867797 h 1142117"/>
              <a:gd name="connsiteX4" fmla="*/ 0 w 2570482"/>
              <a:gd name="connsiteY4" fmla="*/ 0 h 1142117"/>
              <a:gd name="connsiteX0" fmla="*/ 38100 w 2608582"/>
              <a:gd name="connsiteY0" fmla="*/ 0 h 1142117"/>
              <a:gd name="connsiteX1" fmla="*/ 2608582 w 2608582"/>
              <a:gd name="connsiteY1" fmla="*/ 76200 h 1142117"/>
              <a:gd name="connsiteX2" fmla="*/ 2593342 w 2608582"/>
              <a:gd name="connsiteY2" fmla="*/ 1142117 h 1142117"/>
              <a:gd name="connsiteX3" fmla="*/ 0 w 2608582"/>
              <a:gd name="connsiteY3" fmla="*/ 1027817 h 1142117"/>
              <a:gd name="connsiteX4" fmla="*/ 38100 w 2608582"/>
              <a:gd name="connsiteY4" fmla="*/ 0 h 1142117"/>
              <a:gd name="connsiteX0" fmla="*/ 22860 w 2608582"/>
              <a:gd name="connsiteY0" fmla="*/ 0 h 1149737"/>
              <a:gd name="connsiteX1" fmla="*/ 2608582 w 2608582"/>
              <a:gd name="connsiteY1" fmla="*/ 83820 h 1149737"/>
              <a:gd name="connsiteX2" fmla="*/ 2593342 w 2608582"/>
              <a:gd name="connsiteY2" fmla="*/ 1149737 h 1149737"/>
              <a:gd name="connsiteX3" fmla="*/ 0 w 2608582"/>
              <a:gd name="connsiteY3" fmla="*/ 1035437 h 1149737"/>
              <a:gd name="connsiteX4" fmla="*/ 22860 w 2608582"/>
              <a:gd name="connsiteY4" fmla="*/ 0 h 1149737"/>
              <a:gd name="connsiteX0" fmla="*/ 22860 w 2593342"/>
              <a:gd name="connsiteY0" fmla="*/ 0 h 1149737"/>
              <a:gd name="connsiteX1" fmla="*/ 2498516 w 2593342"/>
              <a:gd name="connsiteY1" fmla="*/ 18728 h 1149737"/>
              <a:gd name="connsiteX2" fmla="*/ 2593342 w 2593342"/>
              <a:gd name="connsiteY2" fmla="*/ 1149737 h 1149737"/>
              <a:gd name="connsiteX3" fmla="*/ 0 w 2593342"/>
              <a:gd name="connsiteY3" fmla="*/ 1035437 h 1149737"/>
              <a:gd name="connsiteX4" fmla="*/ 22860 w 2593342"/>
              <a:gd name="connsiteY4" fmla="*/ 0 h 1149737"/>
              <a:gd name="connsiteX0" fmla="*/ 5927 w 2593342"/>
              <a:gd name="connsiteY0" fmla="*/ 59382 h 1131009"/>
              <a:gd name="connsiteX1" fmla="*/ 2498516 w 2593342"/>
              <a:gd name="connsiteY1" fmla="*/ 0 h 1131009"/>
              <a:gd name="connsiteX2" fmla="*/ 2593342 w 2593342"/>
              <a:gd name="connsiteY2" fmla="*/ 1131009 h 1131009"/>
              <a:gd name="connsiteX3" fmla="*/ 0 w 2593342"/>
              <a:gd name="connsiteY3" fmla="*/ 1016709 h 1131009"/>
              <a:gd name="connsiteX4" fmla="*/ 5927 w 2593342"/>
              <a:gd name="connsiteY4" fmla="*/ 59382 h 113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3342" h="1131009">
                <a:moveTo>
                  <a:pt x="5927" y="59382"/>
                </a:moveTo>
                <a:lnTo>
                  <a:pt x="2498516" y="0"/>
                </a:lnTo>
                <a:lnTo>
                  <a:pt x="2593342" y="1131009"/>
                </a:lnTo>
                <a:lnTo>
                  <a:pt x="0" y="1016709"/>
                </a:lnTo>
                <a:cubicBezTo>
                  <a:pt x="1976" y="697600"/>
                  <a:pt x="3951" y="378491"/>
                  <a:pt x="5927" y="59382"/>
                </a:cubicBezTo>
                <a:close/>
              </a:path>
            </a:pathLst>
          </a:cu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92"/>
            <a:endParaRPr lang="en-US" sz="1350">
              <a:solidFill>
                <a:srgbClr val="FFFFFF"/>
              </a:solidFill>
            </a:endParaRPr>
          </a:p>
        </p:txBody>
      </p:sp>
      <p:sp>
        <p:nvSpPr>
          <p:cNvPr id="519" name="Freeform 518"/>
          <p:cNvSpPr/>
          <p:nvPr/>
        </p:nvSpPr>
        <p:spPr>
          <a:xfrm>
            <a:off x="1706779" y="3219407"/>
            <a:ext cx="99312" cy="6659"/>
          </a:xfrm>
          <a:custGeom>
            <a:avLst/>
            <a:gdLst>
              <a:gd name="connsiteX0" fmla="*/ 0 w 220980"/>
              <a:gd name="connsiteY0" fmla="*/ 8315 h 9207"/>
              <a:gd name="connsiteX1" fmla="*/ 76200 w 220980"/>
              <a:gd name="connsiteY1" fmla="*/ 8315 h 9207"/>
              <a:gd name="connsiteX2" fmla="*/ 220980 w 220980"/>
              <a:gd name="connsiteY2" fmla="*/ 8315 h 9207"/>
              <a:gd name="connsiteX0" fmla="*/ 445 w 52255"/>
              <a:gd name="connsiteY0" fmla="*/ 8313 h 13486"/>
              <a:gd name="connsiteX1" fmla="*/ 3893 w 52255"/>
              <a:gd name="connsiteY1" fmla="*/ 8313 h 13486"/>
              <a:gd name="connsiteX2" fmla="*/ 52255 w 52255"/>
              <a:gd name="connsiteY2" fmla="*/ 13486 h 13486"/>
              <a:gd name="connsiteX0" fmla="*/ 0 w 51810"/>
              <a:gd name="connsiteY0" fmla="*/ 9977 h 15150"/>
              <a:gd name="connsiteX1" fmla="*/ 20905 w 51810"/>
              <a:gd name="connsiteY1" fmla="*/ 4804 h 15150"/>
              <a:gd name="connsiteX2" fmla="*/ 51810 w 51810"/>
              <a:gd name="connsiteY2" fmla="*/ 15150 h 15150"/>
              <a:gd name="connsiteX0" fmla="*/ 0 w 59784"/>
              <a:gd name="connsiteY0" fmla="*/ 42652 h 42652"/>
              <a:gd name="connsiteX1" fmla="*/ 28879 w 59784"/>
              <a:gd name="connsiteY1" fmla="*/ 1271 h 42652"/>
              <a:gd name="connsiteX2" fmla="*/ 59784 w 59784"/>
              <a:gd name="connsiteY2" fmla="*/ 11617 h 42652"/>
              <a:gd name="connsiteX0" fmla="*/ 0 w 59784"/>
              <a:gd name="connsiteY0" fmla="*/ 31225 h 47218"/>
              <a:gd name="connsiteX1" fmla="*/ 31034 w 59784"/>
              <a:gd name="connsiteY1" fmla="*/ 46741 h 47218"/>
              <a:gd name="connsiteX2" fmla="*/ 59784 w 59784"/>
              <a:gd name="connsiteY2" fmla="*/ 190 h 47218"/>
              <a:gd name="connsiteX0" fmla="*/ 0 w 117327"/>
              <a:gd name="connsiteY0" fmla="*/ 7479 h 95411"/>
              <a:gd name="connsiteX1" fmla="*/ 31034 w 117327"/>
              <a:gd name="connsiteY1" fmla="*/ 22995 h 95411"/>
              <a:gd name="connsiteX2" fmla="*/ 117327 w 117327"/>
              <a:gd name="connsiteY2" fmla="*/ 95412 h 95411"/>
              <a:gd name="connsiteX0" fmla="*/ 0 w 117327"/>
              <a:gd name="connsiteY0" fmla="*/ 1851 h 123553"/>
              <a:gd name="connsiteX1" fmla="*/ 63038 w 117327"/>
              <a:gd name="connsiteY1" fmla="*/ 120817 h 123553"/>
              <a:gd name="connsiteX2" fmla="*/ 117327 w 117327"/>
              <a:gd name="connsiteY2" fmla="*/ 89784 h 123553"/>
              <a:gd name="connsiteX0" fmla="*/ 0 w 117327"/>
              <a:gd name="connsiteY0" fmla="*/ 1748 h 121046"/>
              <a:gd name="connsiteX1" fmla="*/ 63038 w 117327"/>
              <a:gd name="connsiteY1" fmla="*/ 120714 h 121046"/>
              <a:gd name="connsiteX2" fmla="*/ 117327 w 117327"/>
              <a:gd name="connsiteY2" fmla="*/ 40542 h 121046"/>
              <a:gd name="connsiteX0" fmla="*/ 0 w 116788"/>
              <a:gd name="connsiteY0" fmla="*/ 2097 h 92639"/>
              <a:gd name="connsiteX1" fmla="*/ 62499 w 116788"/>
              <a:gd name="connsiteY1" fmla="*/ 92615 h 92639"/>
              <a:gd name="connsiteX2" fmla="*/ 116788 w 116788"/>
              <a:gd name="connsiteY2" fmla="*/ 12443 h 92639"/>
              <a:gd name="connsiteX0" fmla="*/ 0 w 116788"/>
              <a:gd name="connsiteY0" fmla="*/ 4354 h 32893"/>
              <a:gd name="connsiteX1" fmla="*/ 62607 w 116788"/>
              <a:gd name="connsiteY1" fmla="*/ 32802 h 32893"/>
              <a:gd name="connsiteX2" fmla="*/ 116788 w 116788"/>
              <a:gd name="connsiteY2" fmla="*/ 14700 h 32893"/>
              <a:gd name="connsiteX0" fmla="*/ 0 w 116788"/>
              <a:gd name="connsiteY0" fmla="*/ 5606 h 21319"/>
              <a:gd name="connsiteX1" fmla="*/ 60991 w 116788"/>
              <a:gd name="connsiteY1" fmla="*/ 21123 h 21319"/>
              <a:gd name="connsiteX2" fmla="*/ 116788 w 116788"/>
              <a:gd name="connsiteY2" fmla="*/ 15952 h 21319"/>
              <a:gd name="connsiteX0" fmla="*/ 0 w 116357"/>
              <a:gd name="connsiteY0" fmla="*/ 6623 h 63521"/>
              <a:gd name="connsiteX1" fmla="*/ 60991 w 116357"/>
              <a:gd name="connsiteY1" fmla="*/ 22140 h 63521"/>
              <a:gd name="connsiteX2" fmla="*/ 116357 w 116357"/>
              <a:gd name="connsiteY2" fmla="*/ 63522 h 63521"/>
              <a:gd name="connsiteX0" fmla="*/ 0 w 116357"/>
              <a:gd name="connsiteY0" fmla="*/ 6623 h 63522"/>
              <a:gd name="connsiteX1" fmla="*/ 60991 w 116357"/>
              <a:gd name="connsiteY1" fmla="*/ 22140 h 63522"/>
              <a:gd name="connsiteX2" fmla="*/ 116357 w 116357"/>
              <a:gd name="connsiteY2" fmla="*/ 63522 h 63522"/>
              <a:gd name="connsiteX0" fmla="*/ 0 w 116357"/>
              <a:gd name="connsiteY0" fmla="*/ 4518 h 61417"/>
              <a:gd name="connsiteX1" fmla="*/ 60021 w 116357"/>
              <a:gd name="connsiteY1" fmla="*/ 38139 h 61417"/>
              <a:gd name="connsiteX2" fmla="*/ 116357 w 116357"/>
              <a:gd name="connsiteY2" fmla="*/ 61417 h 61417"/>
            </a:gdLst>
            <a:ahLst/>
            <a:cxnLst>
              <a:cxn ang="0">
                <a:pos x="connsiteX0" y="connsiteY0"/>
              </a:cxn>
              <a:cxn ang="0">
                <a:pos x="connsiteX1" y="connsiteY1"/>
              </a:cxn>
              <a:cxn ang="0">
                <a:pos x="connsiteX2" y="connsiteY2"/>
              </a:cxn>
            </a:cxnLst>
            <a:rect l="l" t="t" r="r" b="b"/>
            <a:pathLst>
              <a:path w="116357" h="61417">
                <a:moveTo>
                  <a:pt x="0" y="4518"/>
                </a:moveTo>
                <a:cubicBezTo>
                  <a:pt x="3805" y="-13747"/>
                  <a:pt x="40628" y="28656"/>
                  <a:pt x="60021" y="38139"/>
                </a:cubicBezTo>
                <a:cubicBezTo>
                  <a:pt x="79414" y="47622"/>
                  <a:pt x="105624" y="21760"/>
                  <a:pt x="116357" y="61417"/>
                </a:cubicBezTo>
              </a:path>
            </a:pathLst>
          </a:cu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92"/>
            <a:endParaRPr lang="en-US" sz="1350">
              <a:solidFill>
                <a:srgbClr val="FFFFFF"/>
              </a:solidFill>
            </a:endParaRPr>
          </a:p>
        </p:txBody>
      </p:sp>
      <p:sp>
        <p:nvSpPr>
          <p:cNvPr id="522" name="Freeform 521"/>
          <p:cNvSpPr/>
          <p:nvPr/>
        </p:nvSpPr>
        <p:spPr>
          <a:xfrm>
            <a:off x="1851778" y="3303321"/>
            <a:ext cx="94136" cy="5158"/>
          </a:xfrm>
          <a:custGeom>
            <a:avLst/>
            <a:gdLst>
              <a:gd name="connsiteX0" fmla="*/ 0 w 220980"/>
              <a:gd name="connsiteY0" fmla="*/ 8315 h 9207"/>
              <a:gd name="connsiteX1" fmla="*/ 76200 w 220980"/>
              <a:gd name="connsiteY1" fmla="*/ 8315 h 9207"/>
              <a:gd name="connsiteX2" fmla="*/ 220980 w 220980"/>
              <a:gd name="connsiteY2" fmla="*/ 8315 h 9207"/>
              <a:gd name="connsiteX0" fmla="*/ 445 w 52255"/>
              <a:gd name="connsiteY0" fmla="*/ 8313 h 13486"/>
              <a:gd name="connsiteX1" fmla="*/ 3893 w 52255"/>
              <a:gd name="connsiteY1" fmla="*/ 8313 h 13486"/>
              <a:gd name="connsiteX2" fmla="*/ 52255 w 52255"/>
              <a:gd name="connsiteY2" fmla="*/ 13486 h 13486"/>
              <a:gd name="connsiteX0" fmla="*/ 0 w 51810"/>
              <a:gd name="connsiteY0" fmla="*/ 9977 h 15150"/>
              <a:gd name="connsiteX1" fmla="*/ 20905 w 51810"/>
              <a:gd name="connsiteY1" fmla="*/ 4804 h 15150"/>
              <a:gd name="connsiteX2" fmla="*/ 51810 w 51810"/>
              <a:gd name="connsiteY2" fmla="*/ 15150 h 15150"/>
              <a:gd name="connsiteX0" fmla="*/ 0 w 59784"/>
              <a:gd name="connsiteY0" fmla="*/ 42652 h 42652"/>
              <a:gd name="connsiteX1" fmla="*/ 28879 w 59784"/>
              <a:gd name="connsiteY1" fmla="*/ 1271 h 42652"/>
              <a:gd name="connsiteX2" fmla="*/ 59784 w 59784"/>
              <a:gd name="connsiteY2" fmla="*/ 11617 h 42652"/>
              <a:gd name="connsiteX0" fmla="*/ 0 w 59784"/>
              <a:gd name="connsiteY0" fmla="*/ 31225 h 47218"/>
              <a:gd name="connsiteX1" fmla="*/ 31034 w 59784"/>
              <a:gd name="connsiteY1" fmla="*/ 46741 h 47218"/>
              <a:gd name="connsiteX2" fmla="*/ 59784 w 59784"/>
              <a:gd name="connsiteY2" fmla="*/ 190 h 47218"/>
              <a:gd name="connsiteX0" fmla="*/ 0 w 117327"/>
              <a:gd name="connsiteY0" fmla="*/ 7479 h 95411"/>
              <a:gd name="connsiteX1" fmla="*/ 31034 w 117327"/>
              <a:gd name="connsiteY1" fmla="*/ 22995 h 95411"/>
              <a:gd name="connsiteX2" fmla="*/ 117327 w 117327"/>
              <a:gd name="connsiteY2" fmla="*/ 95412 h 95411"/>
              <a:gd name="connsiteX0" fmla="*/ 0 w 117327"/>
              <a:gd name="connsiteY0" fmla="*/ 1851 h 123553"/>
              <a:gd name="connsiteX1" fmla="*/ 63038 w 117327"/>
              <a:gd name="connsiteY1" fmla="*/ 120817 h 123553"/>
              <a:gd name="connsiteX2" fmla="*/ 117327 w 117327"/>
              <a:gd name="connsiteY2" fmla="*/ 89784 h 123553"/>
              <a:gd name="connsiteX0" fmla="*/ 0 w 117327"/>
              <a:gd name="connsiteY0" fmla="*/ 1748 h 121046"/>
              <a:gd name="connsiteX1" fmla="*/ 63038 w 117327"/>
              <a:gd name="connsiteY1" fmla="*/ 120714 h 121046"/>
              <a:gd name="connsiteX2" fmla="*/ 117327 w 117327"/>
              <a:gd name="connsiteY2" fmla="*/ 40542 h 121046"/>
              <a:gd name="connsiteX0" fmla="*/ 0 w 116788"/>
              <a:gd name="connsiteY0" fmla="*/ 2097 h 92639"/>
              <a:gd name="connsiteX1" fmla="*/ 62499 w 116788"/>
              <a:gd name="connsiteY1" fmla="*/ 92615 h 92639"/>
              <a:gd name="connsiteX2" fmla="*/ 116788 w 116788"/>
              <a:gd name="connsiteY2" fmla="*/ 12443 h 92639"/>
              <a:gd name="connsiteX0" fmla="*/ 0 w 116788"/>
              <a:gd name="connsiteY0" fmla="*/ 4354 h 32893"/>
              <a:gd name="connsiteX1" fmla="*/ 62607 w 116788"/>
              <a:gd name="connsiteY1" fmla="*/ 32802 h 32893"/>
              <a:gd name="connsiteX2" fmla="*/ 116788 w 116788"/>
              <a:gd name="connsiteY2" fmla="*/ 14700 h 32893"/>
              <a:gd name="connsiteX0" fmla="*/ 0 w 116788"/>
              <a:gd name="connsiteY0" fmla="*/ 5606 h 21319"/>
              <a:gd name="connsiteX1" fmla="*/ 60991 w 116788"/>
              <a:gd name="connsiteY1" fmla="*/ 21123 h 21319"/>
              <a:gd name="connsiteX2" fmla="*/ 116788 w 116788"/>
              <a:gd name="connsiteY2" fmla="*/ 15952 h 21319"/>
              <a:gd name="connsiteX0" fmla="*/ 0 w 116357"/>
              <a:gd name="connsiteY0" fmla="*/ 6623 h 63521"/>
              <a:gd name="connsiteX1" fmla="*/ 60991 w 116357"/>
              <a:gd name="connsiteY1" fmla="*/ 22140 h 63521"/>
              <a:gd name="connsiteX2" fmla="*/ 116357 w 116357"/>
              <a:gd name="connsiteY2" fmla="*/ 63522 h 63521"/>
              <a:gd name="connsiteX0" fmla="*/ 0 w 116357"/>
              <a:gd name="connsiteY0" fmla="*/ 6623 h 63522"/>
              <a:gd name="connsiteX1" fmla="*/ 60991 w 116357"/>
              <a:gd name="connsiteY1" fmla="*/ 22140 h 63522"/>
              <a:gd name="connsiteX2" fmla="*/ 116357 w 116357"/>
              <a:gd name="connsiteY2" fmla="*/ 63522 h 63522"/>
              <a:gd name="connsiteX0" fmla="*/ 0 w 116357"/>
              <a:gd name="connsiteY0" fmla="*/ 4518 h 61417"/>
              <a:gd name="connsiteX1" fmla="*/ 60021 w 116357"/>
              <a:gd name="connsiteY1" fmla="*/ 38139 h 61417"/>
              <a:gd name="connsiteX2" fmla="*/ 116357 w 116357"/>
              <a:gd name="connsiteY2" fmla="*/ 61417 h 61417"/>
            </a:gdLst>
            <a:ahLst/>
            <a:cxnLst>
              <a:cxn ang="0">
                <a:pos x="connsiteX0" y="connsiteY0"/>
              </a:cxn>
              <a:cxn ang="0">
                <a:pos x="connsiteX1" y="connsiteY1"/>
              </a:cxn>
              <a:cxn ang="0">
                <a:pos x="connsiteX2" y="connsiteY2"/>
              </a:cxn>
            </a:cxnLst>
            <a:rect l="l" t="t" r="r" b="b"/>
            <a:pathLst>
              <a:path w="116357" h="61417">
                <a:moveTo>
                  <a:pt x="0" y="4518"/>
                </a:moveTo>
                <a:cubicBezTo>
                  <a:pt x="3805" y="-13747"/>
                  <a:pt x="40628" y="28656"/>
                  <a:pt x="60021" y="38139"/>
                </a:cubicBezTo>
                <a:cubicBezTo>
                  <a:pt x="79414" y="47622"/>
                  <a:pt x="105624" y="21760"/>
                  <a:pt x="116357" y="61417"/>
                </a:cubicBezTo>
              </a:path>
            </a:pathLst>
          </a:cu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92"/>
            <a:endParaRPr lang="en-US" sz="1350">
              <a:solidFill>
                <a:srgbClr val="FFFFFF"/>
              </a:solidFill>
            </a:endParaRPr>
          </a:p>
        </p:txBody>
      </p:sp>
      <p:sp>
        <p:nvSpPr>
          <p:cNvPr id="527" name="Freeform 526"/>
          <p:cNvSpPr/>
          <p:nvPr/>
        </p:nvSpPr>
        <p:spPr>
          <a:xfrm rot="177102" flipH="1">
            <a:off x="1625964" y="3153336"/>
            <a:ext cx="824381" cy="180859"/>
          </a:xfrm>
          <a:custGeom>
            <a:avLst/>
            <a:gdLst>
              <a:gd name="connsiteX0" fmla="*/ 0 w 220980"/>
              <a:gd name="connsiteY0" fmla="*/ 8315 h 9207"/>
              <a:gd name="connsiteX1" fmla="*/ 76200 w 220980"/>
              <a:gd name="connsiteY1" fmla="*/ 8315 h 9207"/>
              <a:gd name="connsiteX2" fmla="*/ 220980 w 220980"/>
              <a:gd name="connsiteY2" fmla="*/ 8315 h 9207"/>
              <a:gd name="connsiteX0" fmla="*/ 445 w 52255"/>
              <a:gd name="connsiteY0" fmla="*/ 8313 h 13486"/>
              <a:gd name="connsiteX1" fmla="*/ 3893 w 52255"/>
              <a:gd name="connsiteY1" fmla="*/ 8313 h 13486"/>
              <a:gd name="connsiteX2" fmla="*/ 52255 w 52255"/>
              <a:gd name="connsiteY2" fmla="*/ 13486 h 13486"/>
              <a:gd name="connsiteX0" fmla="*/ 0 w 51810"/>
              <a:gd name="connsiteY0" fmla="*/ 9977 h 15150"/>
              <a:gd name="connsiteX1" fmla="*/ 20905 w 51810"/>
              <a:gd name="connsiteY1" fmla="*/ 4804 h 15150"/>
              <a:gd name="connsiteX2" fmla="*/ 51810 w 51810"/>
              <a:gd name="connsiteY2" fmla="*/ 15150 h 15150"/>
              <a:gd name="connsiteX0" fmla="*/ 0 w 59784"/>
              <a:gd name="connsiteY0" fmla="*/ 42652 h 42652"/>
              <a:gd name="connsiteX1" fmla="*/ 28879 w 59784"/>
              <a:gd name="connsiteY1" fmla="*/ 1271 h 42652"/>
              <a:gd name="connsiteX2" fmla="*/ 59784 w 59784"/>
              <a:gd name="connsiteY2" fmla="*/ 11617 h 42652"/>
              <a:gd name="connsiteX0" fmla="*/ 0 w 59784"/>
              <a:gd name="connsiteY0" fmla="*/ 31225 h 47218"/>
              <a:gd name="connsiteX1" fmla="*/ 31034 w 59784"/>
              <a:gd name="connsiteY1" fmla="*/ 46741 h 47218"/>
              <a:gd name="connsiteX2" fmla="*/ 59784 w 59784"/>
              <a:gd name="connsiteY2" fmla="*/ 190 h 47218"/>
              <a:gd name="connsiteX0" fmla="*/ 0 w 117327"/>
              <a:gd name="connsiteY0" fmla="*/ 7479 h 95411"/>
              <a:gd name="connsiteX1" fmla="*/ 31034 w 117327"/>
              <a:gd name="connsiteY1" fmla="*/ 22995 h 95411"/>
              <a:gd name="connsiteX2" fmla="*/ 117327 w 117327"/>
              <a:gd name="connsiteY2" fmla="*/ 95412 h 95411"/>
              <a:gd name="connsiteX0" fmla="*/ 0 w 117327"/>
              <a:gd name="connsiteY0" fmla="*/ 1851 h 123553"/>
              <a:gd name="connsiteX1" fmla="*/ 63038 w 117327"/>
              <a:gd name="connsiteY1" fmla="*/ 120817 h 123553"/>
              <a:gd name="connsiteX2" fmla="*/ 117327 w 117327"/>
              <a:gd name="connsiteY2" fmla="*/ 89784 h 123553"/>
              <a:gd name="connsiteX0" fmla="*/ 0 w 117327"/>
              <a:gd name="connsiteY0" fmla="*/ 1748 h 121046"/>
              <a:gd name="connsiteX1" fmla="*/ 63038 w 117327"/>
              <a:gd name="connsiteY1" fmla="*/ 120714 h 121046"/>
              <a:gd name="connsiteX2" fmla="*/ 117327 w 117327"/>
              <a:gd name="connsiteY2" fmla="*/ 40542 h 121046"/>
              <a:gd name="connsiteX0" fmla="*/ 0 w 116788"/>
              <a:gd name="connsiteY0" fmla="*/ 2097 h 92639"/>
              <a:gd name="connsiteX1" fmla="*/ 62499 w 116788"/>
              <a:gd name="connsiteY1" fmla="*/ 92615 h 92639"/>
              <a:gd name="connsiteX2" fmla="*/ 116788 w 116788"/>
              <a:gd name="connsiteY2" fmla="*/ 12443 h 92639"/>
              <a:gd name="connsiteX0" fmla="*/ 0 w 116788"/>
              <a:gd name="connsiteY0" fmla="*/ 4354 h 32893"/>
              <a:gd name="connsiteX1" fmla="*/ 62607 w 116788"/>
              <a:gd name="connsiteY1" fmla="*/ 32802 h 32893"/>
              <a:gd name="connsiteX2" fmla="*/ 116788 w 116788"/>
              <a:gd name="connsiteY2" fmla="*/ 14700 h 32893"/>
              <a:gd name="connsiteX0" fmla="*/ 0 w 116788"/>
              <a:gd name="connsiteY0" fmla="*/ 5606 h 21319"/>
              <a:gd name="connsiteX1" fmla="*/ 60991 w 116788"/>
              <a:gd name="connsiteY1" fmla="*/ 21123 h 21319"/>
              <a:gd name="connsiteX2" fmla="*/ 116788 w 116788"/>
              <a:gd name="connsiteY2" fmla="*/ 15952 h 21319"/>
              <a:gd name="connsiteX0" fmla="*/ 0 w 116357"/>
              <a:gd name="connsiteY0" fmla="*/ 6623 h 63521"/>
              <a:gd name="connsiteX1" fmla="*/ 60991 w 116357"/>
              <a:gd name="connsiteY1" fmla="*/ 22140 h 63521"/>
              <a:gd name="connsiteX2" fmla="*/ 116357 w 116357"/>
              <a:gd name="connsiteY2" fmla="*/ 63522 h 63521"/>
              <a:gd name="connsiteX0" fmla="*/ 0 w 116357"/>
              <a:gd name="connsiteY0" fmla="*/ 6623 h 63522"/>
              <a:gd name="connsiteX1" fmla="*/ 60991 w 116357"/>
              <a:gd name="connsiteY1" fmla="*/ 22140 h 63522"/>
              <a:gd name="connsiteX2" fmla="*/ 116357 w 116357"/>
              <a:gd name="connsiteY2" fmla="*/ 63522 h 63522"/>
              <a:gd name="connsiteX0" fmla="*/ 0 w 116357"/>
              <a:gd name="connsiteY0" fmla="*/ 4518 h 61417"/>
              <a:gd name="connsiteX1" fmla="*/ 60021 w 116357"/>
              <a:gd name="connsiteY1" fmla="*/ 38139 h 61417"/>
              <a:gd name="connsiteX2" fmla="*/ 116357 w 116357"/>
              <a:gd name="connsiteY2" fmla="*/ 61417 h 61417"/>
              <a:gd name="connsiteX0" fmla="*/ 0 w 116357"/>
              <a:gd name="connsiteY0" fmla="*/ 5717 h 62616"/>
              <a:gd name="connsiteX1" fmla="*/ 8725 w 116357"/>
              <a:gd name="connsiteY1" fmla="*/ 1853 h 62616"/>
              <a:gd name="connsiteX2" fmla="*/ 60021 w 116357"/>
              <a:gd name="connsiteY2" fmla="*/ 39338 h 62616"/>
              <a:gd name="connsiteX3" fmla="*/ 116357 w 116357"/>
              <a:gd name="connsiteY3" fmla="*/ 62616 h 62616"/>
              <a:gd name="connsiteX0" fmla="*/ 0 w 142798"/>
              <a:gd name="connsiteY0" fmla="*/ 3 h 168891"/>
              <a:gd name="connsiteX1" fmla="*/ 35166 w 142798"/>
              <a:gd name="connsiteY1" fmla="*/ 108128 h 168891"/>
              <a:gd name="connsiteX2" fmla="*/ 86462 w 142798"/>
              <a:gd name="connsiteY2" fmla="*/ 145613 h 168891"/>
              <a:gd name="connsiteX3" fmla="*/ 142798 w 142798"/>
              <a:gd name="connsiteY3" fmla="*/ 168891 h 168891"/>
              <a:gd name="connsiteX0" fmla="*/ 0 w 142798"/>
              <a:gd name="connsiteY0" fmla="*/ 0 h 168888"/>
              <a:gd name="connsiteX1" fmla="*/ 14201 w 142798"/>
              <a:gd name="connsiteY1" fmla="*/ 50366 h 168888"/>
              <a:gd name="connsiteX2" fmla="*/ 35166 w 142798"/>
              <a:gd name="connsiteY2" fmla="*/ 108125 h 168888"/>
              <a:gd name="connsiteX3" fmla="*/ 86462 w 142798"/>
              <a:gd name="connsiteY3" fmla="*/ 145610 h 168888"/>
              <a:gd name="connsiteX4" fmla="*/ 142798 w 142798"/>
              <a:gd name="connsiteY4" fmla="*/ 168888 h 168888"/>
              <a:gd name="connsiteX0" fmla="*/ 0 w 142798"/>
              <a:gd name="connsiteY0" fmla="*/ 0 h 168888"/>
              <a:gd name="connsiteX1" fmla="*/ 14201 w 142798"/>
              <a:gd name="connsiteY1" fmla="*/ 50366 h 168888"/>
              <a:gd name="connsiteX2" fmla="*/ 31774 w 142798"/>
              <a:gd name="connsiteY2" fmla="*/ 110255 h 168888"/>
              <a:gd name="connsiteX3" fmla="*/ 86462 w 142798"/>
              <a:gd name="connsiteY3" fmla="*/ 145610 h 168888"/>
              <a:gd name="connsiteX4" fmla="*/ 142798 w 142798"/>
              <a:gd name="connsiteY4" fmla="*/ 168888 h 168888"/>
              <a:gd name="connsiteX0" fmla="*/ 0 w 142798"/>
              <a:gd name="connsiteY0" fmla="*/ 0 h 168888"/>
              <a:gd name="connsiteX1" fmla="*/ 14201 w 142798"/>
              <a:gd name="connsiteY1" fmla="*/ 50366 h 168888"/>
              <a:gd name="connsiteX2" fmla="*/ 31774 w 142798"/>
              <a:gd name="connsiteY2" fmla="*/ 110255 h 168888"/>
              <a:gd name="connsiteX3" fmla="*/ 86462 w 142798"/>
              <a:gd name="connsiteY3" fmla="*/ 145610 h 168888"/>
              <a:gd name="connsiteX4" fmla="*/ 142798 w 142798"/>
              <a:gd name="connsiteY4" fmla="*/ 168888 h 168888"/>
              <a:gd name="connsiteX0" fmla="*/ 0 w 142798"/>
              <a:gd name="connsiteY0" fmla="*/ 0 h 517074"/>
              <a:gd name="connsiteX1" fmla="*/ 14201 w 142798"/>
              <a:gd name="connsiteY1" fmla="*/ 50366 h 517074"/>
              <a:gd name="connsiteX2" fmla="*/ 27215 w 142798"/>
              <a:gd name="connsiteY2" fmla="*/ 516901 h 517074"/>
              <a:gd name="connsiteX3" fmla="*/ 31774 w 142798"/>
              <a:gd name="connsiteY3" fmla="*/ 110255 h 517074"/>
              <a:gd name="connsiteX4" fmla="*/ 86462 w 142798"/>
              <a:gd name="connsiteY4" fmla="*/ 145610 h 517074"/>
              <a:gd name="connsiteX5" fmla="*/ 142798 w 142798"/>
              <a:gd name="connsiteY5" fmla="*/ 168888 h 517074"/>
              <a:gd name="connsiteX0" fmla="*/ 0 w 142798"/>
              <a:gd name="connsiteY0" fmla="*/ 0 h 517079"/>
              <a:gd name="connsiteX1" fmla="*/ 14201 w 142798"/>
              <a:gd name="connsiteY1" fmla="*/ 50366 h 517079"/>
              <a:gd name="connsiteX2" fmla="*/ 27215 w 142798"/>
              <a:gd name="connsiteY2" fmla="*/ 516901 h 517079"/>
              <a:gd name="connsiteX3" fmla="*/ 31774 w 142798"/>
              <a:gd name="connsiteY3" fmla="*/ 110255 h 517079"/>
              <a:gd name="connsiteX4" fmla="*/ 86462 w 142798"/>
              <a:gd name="connsiteY4" fmla="*/ 145610 h 517079"/>
              <a:gd name="connsiteX5" fmla="*/ 142798 w 142798"/>
              <a:gd name="connsiteY5" fmla="*/ 168888 h 517079"/>
              <a:gd name="connsiteX0" fmla="*/ 0 w 142798"/>
              <a:gd name="connsiteY0" fmla="*/ 0 h 517017"/>
              <a:gd name="connsiteX1" fmla="*/ 14201 w 142798"/>
              <a:gd name="connsiteY1" fmla="*/ 50366 h 517017"/>
              <a:gd name="connsiteX2" fmla="*/ 18741 w 142798"/>
              <a:gd name="connsiteY2" fmla="*/ 151163 h 517017"/>
              <a:gd name="connsiteX3" fmla="*/ 27215 w 142798"/>
              <a:gd name="connsiteY3" fmla="*/ 516901 h 517017"/>
              <a:gd name="connsiteX4" fmla="*/ 31774 w 142798"/>
              <a:gd name="connsiteY4" fmla="*/ 110255 h 517017"/>
              <a:gd name="connsiteX5" fmla="*/ 86462 w 142798"/>
              <a:gd name="connsiteY5" fmla="*/ 145610 h 517017"/>
              <a:gd name="connsiteX6" fmla="*/ 142798 w 142798"/>
              <a:gd name="connsiteY6" fmla="*/ 168888 h 517017"/>
              <a:gd name="connsiteX0" fmla="*/ 0 w 142798"/>
              <a:gd name="connsiteY0" fmla="*/ 0 h 517003"/>
              <a:gd name="connsiteX1" fmla="*/ 14201 w 142798"/>
              <a:gd name="connsiteY1" fmla="*/ 50366 h 517003"/>
              <a:gd name="connsiteX2" fmla="*/ 29808 w 142798"/>
              <a:gd name="connsiteY2" fmla="*/ 110364 h 517003"/>
              <a:gd name="connsiteX3" fmla="*/ 27215 w 142798"/>
              <a:gd name="connsiteY3" fmla="*/ 516901 h 517003"/>
              <a:gd name="connsiteX4" fmla="*/ 31774 w 142798"/>
              <a:gd name="connsiteY4" fmla="*/ 110255 h 517003"/>
              <a:gd name="connsiteX5" fmla="*/ 86462 w 142798"/>
              <a:gd name="connsiteY5" fmla="*/ 145610 h 517003"/>
              <a:gd name="connsiteX6" fmla="*/ 142798 w 142798"/>
              <a:gd name="connsiteY6" fmla="*/ 168888 h 517003"/>
              <a:gd name="connsiteX0" fmla="*/ 0 w 142798"/>
              <a:gd name="connsiteY0" fmla="*/ 0 h 517003"/>
              <a:gd name="connsiteX1" fmla="*/ 14201 w 142798"/>
              <a:gd name="connsiteY1" fmla="*/ 50366 h 517003"/>
              <a:gd name="connsiteX2" fmla="*/ 29808 w 142798"/>
              <a:gd name="connsiteY2" fmla="*/ 110364 h 517003"/>
              <a:gd name="connsiteX3" fmla="*/ 27215 w 142798"/>
              <a:gd name="connsiteY3" fmla="*/ 516901 h 517003"/>
              <a:gd name="connsiteX4" fmla="*/ 31774 w 142798"/>
              <a:gd name="connsiteY4" fmla="*/ 110255 h 517003"/>
              <a:gd name="connsiteX5" fmla="*/ 86462 w 142798"/>
              <a:gd name="connsiteY5" fmla="*/ 145610 h 517003"/>
              <a:gd name="connsiteX6" fmla="*/ 142798 w 142798"/>
              <a:gd name="connsiteY6" fmla="*/ 168888 h 517003"/>
              <a:gd name="connsiteX0" fmla="*/ 0 w 142798"/>
              <a:gd name="connsiteY0" fmla="*/ 0 h 516983"/>
              <a:gd name="connsiteX1" fmla="*/ 14201 w 142798"/>
              <a:gd name="connsiteY1" fmla="*/ 50366 h 516983"/>
              <a:gd name="connsiteX2" fmla="*/ 29808 w 142798"/>
              <a:gd name="connsiteY2" fmla="*/ 110364 h 516983"/>
              <a:gd name="connsiteX3" fmla="*/ 27215 w 142798"/>
              <a:gd name="connsiteY3" fmla="*/ 516901 h 516983"/>
              <a:gd name="connsiteX4" fmla="*/ 31774 w 142798"/>
              <a:gd name="connsiteY4" fmla="*/ 110255 h 516983"/>
              <a:gd name="connsiteX5" fmla="*/ 86462 w 142798"/>
              <a:gd name="connsiteY5" fmla="*/ 145610 h 516983"/>
              <a:gd name="connsiteX6" fmla="*/ 142798 w 142798"/>
              <a:gd name="connsiteY6" fmla="*/ 168888 h 516983"/>
              <a:gd name="connsiteX0" fmla="*/ 0 w 142798"/>
              <a:gd name="connsiteY0" fmla="*/ 0 h 516983"/>
              <a:gd name="connsiteX1" fmla="*/ 14201 w 142798"/>
              <a:gd name="connsiteY1" fmla="*/ 50366 h 516983"/>
              <a:gd name="connsiteX2" fmla="*/ 29808 w 142798"/>
              <a:gd name="connsiteY2" fmla="*/ 110364 h 516983"/>
              <a:gd name="connsiteX3" fmla="*/ 27215 w 142798"/>
              <a:gd name="connsiteY3" fmla="*/ 516901 h 516983"/>
              <a:gd name="connsiteX4" fmla="*/ 31001 w 142798"/>
              <a:gd name="connsiteY4" fmla="*/ 112746 h 516983"/>
              <a:gd name="connsiteX5" fmla="*/ 86462 w 142798"/>
              <a:gd name="connsiteY5" fmla="*/ 145610 h 516983"/>
              <a:gd name="connsiteX6" fmla="*/ 142798 w 142798"/>
              <a:gd name="connsiteY6" fmla="*/ 168888 h 516983"/>
              <a:gd name="connsiteX0" fmla="*/ 0 w 142798"/>
              <a:gd name="connsiteY0" fmla="*/ 0 h 516901"/>
              <a:gd name="connsiteX1" fmla="*/ 14201 w 142798"/>
              <a:gd name="connsiteY1" fmla="*/ 50366 h 516901"/>
              <a:gd name="connsiteX2" fmla="*/ 29808 w 142798"/>
              <a:gd name="connsiteY2" fmla="*/ 110364 h 516901"/>
              <a:gd name="connsiteX3" fmla="*/ 27215 w 142798"/>
              <a:gd name="connsiteY3" fmla="*/ 516901 h 516901"/>
              <a:gd name="connsiteX4" fmla="*/ 31001 w 142798"/>
              <a:gd name="connsiteY4" fmla="*/ 112746 h 516901"/>
              <a:gd name="connsiteX5" fmla="*/ 86462 w 142798"/>
              <a:gd name="connsiteY5" fmla="*/ 145610 h 516901"/>
              <a:gd name="connsiteX6" fmla="*/ 142798 w 142798"/>
              <a:gd name="connsiteY6" fmla="*/ 168888 h 516901"/>
              <a:gd name="connsiteX0" fmla="*/ 0 w 142798"/>
              <a:gd name="connsiteY0" fmla="*/ 0 h 516901"/>
              <a:gd name="connsiteX1" fmla="*/ 14201 w 142798"/>
              <a:gd name="connsiteY1" fmla="*/ 50366 h 516901"/>
              <a:gd name="connsiteX2" fmla="*/ 29808 w 142798"/>
              <a:gd name="connsiteY2" fmla="*/ 110364 h 516901"/>
              <a:gd name="connsiteX3" fmla="*/ 27215 w 142798"/>
              <a:gd name="connsiteY3" fmla="*/ 516901 h 516901"/>
              <a:gd name="connsiteX4" fmla="*/ 31001 w 142798"/>
              <a:gd name="connsiteY4" fmla="*/ 112746 h 516901"/>
              <a:gd name="connsiteX5" fmla="*/ 86462 w 142798"/>
              <a:gd name="connsiteY5" fmla="*/ 145610 h 516901"/>
              <a:gd name="connsiteX6" fmla="*/ 142798 w 142798"/>
              <a:gd name="connsiteY6" fmla="*/ 168888 h 51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798" h="516901">
                <a:moveTo>
                  <a:pt x="0" y="0"/>
                </a:moveTo>
                <a:cubicBezTo>
                  <a:pt x="2367" y="8394"/>
                  <a:pt x="8340" y="32345"/>
                  <a:pt x="14201" y="50366"/>
                </a:cubicBezTo>
                <a:cubicBezTo>
                  <a:pt x="17325" y="75560"/>
                  <a:pt x="27328" y="87244"/>
                  <a:pt x="29808" y="110364"/>
                </a:cubicBezTo>
                <a:cubicBezTo>
                  <a:pt x="31621" y="107098"/>
                  <a:pt x="26607" y="514177"/>
                  <a:pt x="27215" y="516901"/>
                </a:cubicBezTo>
                <a:cubicBezTo>
                  <a:pt x="28379" y="516977"/>
                  <a:pt x="29016" y="117319"/>
                  <a:pt x="31001" y="112746"/>
                </a:cubicBezTo>
                <a:cubicBezTo>
                  <a:pt x="40476" y="119660"/>
                  <a:pt x="68523" y="135483"/>
                  <a:pt x="86462" y="145610"/>
                </a:cubicBezTo>
                <a:cubicBezTo>
                  <a:pt x="105855" y="155093"/>
                  <a:pt x="132065" y="129231"/>
                  <a:pt x="142798" y="168888"/>
                </a:cubicBezTo>
              </a:path>
            </a:pathLst>
          </a:cu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92"/>
            <a:endParaRPr lang="en-US" sz="1350">
              <a:solidFill>
                <a:srgbClr val="FFFFFF"/>
              </a:solidFill>
            </a:endParaRPr>
          </a:p>
        </p:txBody>
      </p:sp>
      <p:sp>
        <p:nvSpPr>
          <p:cNvPr id="528" name="box 4"/>
          <p:cNvSpPr/>
          <p:nvPr/>
        </p:nvSpPr>
        <p:spPr>
          <a:xfrm>
            <a:off x="1607277" y="3535321"/>
            <a:ext cx="870821" cy="217892"/>
          </a:xfrm>
          <a:custGeom>
            <a:avLst/>
            <a:gdLst>
              <a:gd name="connsiteX0" fmla="*/ 3847724 w 8691329"/>
              <a:gd name="connsiteY0" fmla="*/ 0 h 2418166"/>
              <a:gd name="connsiteX1" fmla="*/ 8611921 w 8691329"/>
              <a:gd name="connsiteY1" fmla="*/ 71241 h 2418166"/>
              <a:gd name="connsiteX2" fmla="*/ 8683380 w 8691329"/>
              <a:gd name="connsiteY2" fmla="*/ 53376 h 2418166"/>
              <a:gd name="connsiteX3" fmla="*/ 8683301 w 8691329"/>
              <a:gd name="connsiteY3" fmla="*/ 72308 h 2418166"/>
              <a:gd name="connsiteX4" fmla="*/ 8691329 w 8691329"/>
              <a:gd name="connsiteY4" fmla="*/ 72428 h 2418166"/>
              <a:gd name="connsiteX5" fmla="*/ 8683293 w 8691329"/>
              <a:gd name="connsiteY5" fmla="*/ 74329 h 2418166"/>
              <a:gd name="connsiteX6" fmla="*/ 8682916 w 8691329"/>
              <a:gd name="connsiteY6" fmla="*/ 164777 h 2418166"/>
              <a:gd name="connsiteX7" fmla="*/ 8683381 w 8691329"/>
              <a:gd name="connsiteY7" fmla="*/ 1367912 h 2418166"/>
              <a:gd name="connsiteX8" fmla="*/ 7126350 w 8691329"/>
              <a:gd name="connsiteY8" fmla="*/ 2153317 h 2418166"/>
              <a:gd name="connsiteX9" fmla="*/ 7125078 w 8691329"/>
              <a:gd name="connsiteY9" fmla="*/ 2418166 h 2418166"/>
              <a:gd name="connsiteX10" fmla="*/ 6651469 w 8691329"/>
              <a:gd name="connsiteY10" fmla="*/ 2392859 h 2418166"/>
              <a:gd name="connsiteX11" fmla="*/ 6637219 w 8691329"/>
              <a:gd name="connsiteY11" fmla="*/ 2392097 h 2418166"/>
              <a:gd name="connsiteX12" fmla="*/ 9054 w 8691329"/>
              <a:gd name="connsiteY12" fmla="*/ 2037920 h 2418166"/>
              <a:gd name="connsiteX13" fmla="*/ 0 w 8691329"/>
              <a:gd name="connsiteY13" fmla="*/ 352190 h 2418166"/>
              <a:gd name="connsiteX14" fmla="*/ 441899 w 8691329"/>
              <a:gd name="connsiteY14" fmla="*/ 363406 h 2418166"/>
              <a:gd name="connsiteX0" fmla="*/ 3847724 w 8691329"/>
              <a:gd name="connsiteY0" fmla="*/ 0 h 2418166"/>
              <a:gd name="connsiteX1" fmla="*/ 8611921 w 8691329"/>
              <a:gd name="connsiteY1" fmla="*/ 71241 h 2418166"/>
              <a:gd name="connsiteX2" fmla="*/ 8683301 w 8691329"/>
              <a:gd name="connsiteY2" fmla="*/ 72308 h 2418166"/>
              <a:gd name="connsiteX3" fmla="*/ 8691329 w 8691329"/>
              <a:gd name="connsiteY3" fmla="*/ 72428 h 2418166"/>
              <a:gd name="connsiteX4" fmla="*/ 8683293 w 8691329"/>
              <a:gd name="connsiteY4" fmla="*/ 74329 h 2418166"/>
              <a:gd name="connsiteX5" fmla="*/ 8682916 w 8691329"/>
              <a:gd name="connsiteY5" fmla="*/ 164777 h 2418166"/>
              <a:gd name="connsiteX6" fmla="*/ 8683381 w 8691329"/>
              <a:gd name="connsiteY6" fmla="*/ 1367912 h 2418166"/>
              <a:gd name="connsiteX7" fmla="*/ 7126350 w 8691329"/>
              <a:gd name="connsiteY7" fmla="*/ 2153317 h 2418166"/>
              <a:gd name="connsiteX8" fmla="*/ 7125078 w 8691329"/>
              <a:gd name="connsiteY8" fmla="*/ 2418166 h 2418166"/>
              <a:gd name="connsiteX9" fmla="*/ 6651469 w 8691329"/>
              <a:gd name="connsiteY9" fmla="*/ 2392859 h 2418166"/>
              <a:gd name="connsiteX10" fmla="*/ 6637219 w 8691329"/>
              <a:gd name="connsiteY10" fmla="*/ 2392097 h 2418166"/>
              <a:gd name="connsiteX11" fmla="*/ 9054 w 8691329"/>
              <a:gd name="connsiteY11" fmla="*/ 2037920 h 2418166"/>
              <a:gd name="connsiteX12" fmla="*/ 0 w 8691329"/>
              <a:gd name="connsiteY12" fmla="*/ 352190 h 2418166"/>
              <a:gd name="connsiteX13" fmla="*/ 441899 w 8691329"/>
              <a:gd name="connsiteY13" fmla="*/ 363406 h 2418166"/>
              <a:gd name="connsiteX14" fmla="*/ 3847724 w 8691329"/>
              <a:gd name="connsiteY14" fmla="*/ 0 h 2418166"/>
              <a:gd name="connsiteX0" fmla="*/ 3847724 w 8691329"/>
              <a:gd name="connsiteY0" fmla="*/ 0 h 2418166"/>
              <a:gd name="connsiteX1" fmla="*/ 8611921 w 8691329"/>
              <a:gd name="connsiteY1" fmla="*/ 71241 h 2418166"/>
              <a:gd name="connsiteX2" fmla="*/ 8683301 w 8691329"/>
              <a:gd name="connsiteY2" fmla="*/ 72308 h 2418166"/>
              <a:gd name="connsiteX3" fmla="*/ 8691329 w 8691329"/>
              <a:gd name="connsiteY3" fmla="*/ 72428 h 2418166"/>
              <a:gd name="connsiteX4" fmla="*/ 8682916 w 8691329"/>
              <a:gd name="connsiteY4" fmla="*/ 164777 h 2418166"/>
              <a:gd name="connsiteX5" fmla="*/ 8683381 w 8691329"/>
              <a:gd name="connsiteY5" fmla="*/ 1367912 h 2418166"/>
              <a:gd name="connsiteX6" fmla="*/ 7126350 w 8691329"/>
              <a:gd name="connsiteY6" fmla="*/ 2153317 h 2418166"/>
              <a:gd name="connsiteX7" fmla="*/ 7125078 w 8691329"/>
              <a:gd name="connsiteY7" fmla="*/ 2418166 h 2418166"/>
              <a:gd name="connsiteX8" fmla="*/ 6651469 w 8691329"/>
              <a:gd name="connsiteY8" fmla="*/ 2392859 h 2418166"/>
              <a:gd name="connsiteX9" fmla="*/ 6637219 w 8691329"/>
              <a:gd name="connsiteY9" fmla="*/ 2392097 h 2418166"/>
              <a:gd name="connsiteX10" fmla="*/ 9054 w 8691329"/>
              <a:gd name="connsiteY10" fmla="*/ 2037920 h 2418166"/>
              <a:gd name="connsiteX11" fmla="*/ 0 w 8691329"/>
              <a:gd name="connsiteY11" fmla="*/ 352190 h 2418166"/>
              <a:gd name="connsiteX12" fmla="*/ 441899 w 8691329"/>
              <a:gd name="connsiteY12" fmla="*/ 363406 h 2418166"/>
              <a:gd name="connsiteX13" fmla="*/ 3847724 w 8691329"/>
              <a:gd name="connsiteY13" fmla="*/ 0 h 2418166"/>
              <a:gd name="connsiteX0" fmla="*/ 3847724 w 8684251"/>
              <a:gd name="connsiteY0" fmla="*/ 0 h 2418166"/>
              <a:gd name="connsiteX1" fmla="*/ 8611921 w 8684251"/>
              <a:gd name="connsiteY1" fmla="*/ 71241 h 2418166"/>
              <a:gd name="connsiteX2" fmla="*/ 8683301 w 8684251"/>
              <a:gd name="connsiteY2" fmla="*/ 72308 h 2418166"/>
              <a:gd name="connsiteX3" fmla="*/ 8682916 w 8684251"/>
              <a:gd name="connsiteY3" fmla="*/ 164777 h 2418166"/>
              <a:gd name="connsiteX4" fmla="*/ 8683381 w 8684251"/>
              <a:gd name="connsiteY4" fmla="*/ 1367912 h 2418166"/>
              <a:gd name="connsiteX5" fmla="*/ 7126350 w 8684251"/>
              <a:gd name="connsiteY5" fmla="*/ 2153317 h 2418166"/>
              <a:gd name="connsiteX6" fmla="*/ 7125078 w 8684251"/>
              <a:gd name="connsiteY6" fmla="*/ 2418166 h 2418166"/>
              <a:gd name="connsiteX7" fmla="*/ 6651469 w 8684251"/>
              <a:gd name="connsiteY7" fmla="*/ 2392859 h 2418166"/>
              <a:gd name="connsiteX8" fmla="*/ 6637219 w 8684251"/>
              <a:gd name="connsiteY8" fmla="*/ 2392097 h 2418166"/>
              <a:gd name="connsiteX9" fmla="*/ 9054 w 8684251"/>
              <a:gd name="connsiteY9" fmla="*/ 2037920 h 2418166"/>
              <a:gd name="connsiteX10" fmla="*/ 0 w 8684251"/>
              <a:gd name="connsiteY10" fmla="*/ 352190 h 2418166"/>
              <a:gd name="connsiteX11" fmla="*/ 441899 w 8684251"/>
              <a:gd name="connsiteY11" fmla="*/ 363406 h 2418166"/>
              <a:gd name="connsiteX12" fmla="*/ 3847724 w 8684251"/>
              <a:gd name="connsiteY12" fmla="*/ 0 h 2418166"/>
              <a:gd name="connsiteX0" fmla="*/ 3847724 w 8684251"/>
              <a:gd name="connsiteY0" fmla="*/ 0 h 2418166"/>
              <a:gd name="connsiteX1" fmla="*/ 8611921 w 8684251"/>
              <a:gd name="connsiteY1" fmla="*/ 71241 h 2418166"/>
              <a:gd name="connsiteX2" fmla="*/ 8683301 w 8684251"/>
              <a:gd name="connsiteY2" fmla="*/ 72308 h 2418166"/>
              <a:gd name="connsiteX3" fmla="*/ 8682916 w 8684251"/>
              <a:gd name="connsiteY3" fmla="*/ 164777 h 2418166"/>
              <a:gd name="connsiteX4" fmla="*/ 8683381 w 8684251"/>
              <a:gd name="connsiteY4" fmla="*/ 1367912 h 2418166"/>
              <a:gd name="connsiteX5" fmla="*/ 7285100 w 8684251"/>
              <a:gd name="connsiteY5" fmla="*/ 2077117 h 2418166"/>
              <a:gd name="connsiteX6" fmla="*/ 7125078 w 8684251"/>
              <a:gd name="connsiteY6" fmla="*/ 2418166 h 2418166"/>
              <a:gd name="connsiteX7" fmla="*/ 6651469 w 8684251"/>
              <a:gd name="connsiteY7" fmla="*/ 2392859 h 2418166"/>
              <a:gd name="connsiteX8" fmla="*/ 6637219 w 8684251"/>
              <a:gd name="connsiteY8" fmla="*/ 2392097 h 2418166"/>
              <a:gd name="connsiteX9" fmla="*/ 9054 w 8684251"/>
              <a:gd name="connsiteY9" fmla="*/ 2037920 h 2418166"/>
              <a:gd name="connsiteX10" fmla="*/ 0 w 8684251"/>
              <a:gd name="connsiteY10" fmla="*/ 352190 h 2418166"/>
              <a:gd name="connsiteX11" fmla="*/ 441899 w 8684251"/>
              <a:gd name="connsiteY11" fmla="*/ 363406 h 2418166"/>
              <a:gd name="connsiteX12" fmla="*/ 3847724 w 8684251"/>
              <a:gd name="connsiteY12" fmla="*/ 0 h 2418166"/>
              <a:gd name="connsiteX0" fmla="*/ 3847724 w 8684251"/>
              <a:gd name="connsiteY0" fmla="*/ 0 h 2418166"/>
              <a:gd name="connsiteX1" fmla="*/ 8611921 w 8684251"/>
              <a:gd name="connsiteY1" fmla="*/ 71241 h 2418166"/>
              <a:gd name="connsiteX2" fmla="*/ 8683301 w 8684251"/>
              <a:gd name="connsiteY2" fmla="*/ 72308 h 2418166"/>
              <a:gd name="connsiteX3" fmla="*/ 8682916 w 8684251"/>
              <a:gd name="connsiteY3" fmla="*/ 164777 h 2418166"/>
              <a:gd name="connsiteX4" fmla="*/ 8683381 w 8684251"/>
              <a:gd name="connsiteY4" fmla="*/ 1367912 h 2418166"/>
              <a:gd name="connsiteX5" fmla="*/ 7285100 w 8684251"/>
              <a:gd name="connsiteY5" fmla="*/ 2077117 h 2418166"/>
              <a:gd name="connsiteX6" fmla="*/ 7125078 w 8684251"/>
              <a:gd name="connsiteY6" fmla="*/ 2418166 h 2418166"/>
              <a:gd name="connsiteX7" fmla="*/ 6651469 w 8684251"/>
              <a:gd name="connsiteY7" fmla="*/ 2392859 h 2418166"/>
              <a:gd name="connsiteX8" fmla="*/ 6637219 w 8684251"/>
              <a:gd name="connsiteY8" fmla="*/ 2392097 h 2418166"/>
              <a:gd name="connsiteX9" fmla="*/ 9054 w 8684251"/>
              <a:gd name="connsiteY9" fmla="*/ 2037920 h 2418166"/>
              <a:gd name="connsiteX10" fmla="*/ 0 w 8684251"/>
              <a:gd name="connsiteY10" fmla="*/ 352190 h 2418166"/>
              <a:gd name="connsiteX11" fmla="*/ 467299 w 8684251"/>
              <a:gd name="connsiteY11" fmla="*/ 299906 h 2418166"/>
              <a:gd name="connsiteX12" fmla="*/ 3847724 w 8684251"/>
              <a:gd name="connsiteY12" fmla="*/ 0 h 2418166"/>
              <a:gd name="connsiteX0" fmla="*/ 3949324 w 8785851"/>
              <a:gd name="connsiteY0" fmla="*/ 0 h 2418166"/>
              <a:gd name="connsiteX1" fmla="*/ 8713521 w 8785851"/>
              <a:gd name="connsiteY1" fmla="*/ 71241 h 2418166"/>
              <a:gd name="connsiteX2" fmla="*/ 8784901 w 8785851"/>
              <a:gd name="connsiteY2" fmla="*/ 72308 h 2418166"/>
              <a:gd name="connsiteX3" fmla="*/ 8784516 w 8785851"/>
              <a:gd name="connsiteY3" fmla="*/ 164777 h 2418166"/>
              <a:gd name="connsiteX4" fmla="*/ 8784981 w 8785851"/>
              <a:gd name="connsiteY4" fmla="*/ 1367912 h 2418166"/>
              <a:gd name="connsiteX5" fmla="*/ 7386700 w 8785851"/>
              <a:gd name="connsiteY5" fmla="*/ 2077117 h 2418166"/>
              <a:gd name="connsiteX6" fmla="*/ 7226678 w 8785851"/>
              <a:gd name="connsiteY6" fmla="*/ 2418166 h 2418166"/>
              <a:gd name="connsiteX7" fmla="*/ 6753069 w 8785851"/>
              <a:gd name="connsiteY7" fmla="*/ 2392859 h 2418166"/>
              <a:gd name="connsiteX8" fmla="*/ 6738819 w 8785851"/>
              <a:gd name="connsiteY8" fmla="*/ 2392097 h 2418166"/>
              <a:gd name="connsiteX9" fmla="*/ 110654 w 8785851"/>
              <a:gd name="connsiteY9" fmla="*/ 2037920 h 2418166"/>
              <a:gd name="connsiteX10" fmla="*/ 0 w 8785851"/>
              <a:gd name="connsiteY10" fmla="*/ 326790 h 2418166"/>
              <a:gd name="connsiteX11" fmla="*/ 568899 w 8785851"/>
              <a:gd name="connsiteY11" fmla="*/ 299906 h 2418166"/>
              <a:gd name="connsiteX12" fmla="*/ 3949324 w 8785851"/>
              <a:gd name="connsiteY12" fmla="*/ 0 h 2418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785851" h="2418166">
                <a:moveTo>
                  <a:pt x="3949324" y="0"/>
                </a:moveTo>
                <a:lnTo>
                  <a:pt x="8713521" y="71241"/>
                </a:lnTo>
                <a:lnTo>
                  <a:pt x="8784901" y="72308"/>
                </a:lnTo>
                <a:cubicBezTo>
                  <a:pt x="8784773" y="103131"/>
                  <a:pt x="8784644" y="133954"/>
                  <a:pt x="8784516" y="164777"/>
                </a:cubicBezTo>
                <a:cubicBezTo>
                  <a:pt x="8782681" y="691148"/>
                  <a:pt x="8787810" y="778879"/>
                  <a:pt x="8784981" y="1367912"/>
                </a:cubicBezTo>
                <a:lnTo>
                  <a:pt x="7386700" y="2077117"/>
                </a:lnTo>
                <a:lnTo>
                  <a:pt x="7226678" y="2418166"/>
                </a:lnTo>
                <a:lnTo>
                  <a:pt x="6753069" y="2392859"/>
                </a:lnTo>
                <a:lnTo>
                  <a:pt x="6738819" y="2392097"/>
                </a:lnTo>
                <a:lnTo>
                  <a:pt x="110654" y="2037920"/>
                </a:lnTo>
                <a:lnTo>
                  <a:pt x="0" y="326790"/>
                </a:lnTo>
                <a:lnTo>
                  <a:pt x="568899" y="299906"/>
                </a:lnTo>
                <a:lnTo>
                  <a:pt x="3949324" y="0"/>
                </a:lnTo>
                <a:close/>
              </a:path>
            </a:pathLst>
          </a:custGeom>
          <a:noFill/>
          <a:ln w="190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defTabSz="342892"/>
            <a:endParaRPr lang="en-US" sz="1350">
              <a:solidFill>
                <a:srgbClr val="FFFFFF"/>
              </a:solidFill>
            </a:endParaRPr>
          </a:p>
        </p:txBody>
      </p:sp>
      <p:sp>
        <p:nvSpPr>
          <p:cNvPr id="529" name="Rectangle 7"/>
          <p:cNvSpPr/>
          <p:nvPr/>
        </p:nvSpPr>
        <p:spPr>
          <a:xfrm>
            <a:off x="1714640" y="3608311"/>
            <a:ext cx="232885" cy="120536"/>
          </a:xfrm>
          <a:custGeom>
            <a:avLst/>
            <a:gdLst>
              <a:gd name="connsiteX0" fmla="*/ 0 w 1240324"/>
              <a:gd name="connsiteY0" fmla="*/ 0 h 391202"/>
              <a:gd name="connsiteX1" fmla="*/ 1240324 w 1240324"/>
              <a:gd name="connsiteY1" fmla="*/ 0 h 391202"/>
              <a:gd name="connsiteX2" fmla="*/ 1240324 w 1240324"/>
              <a:gd name="connsiteY2" fmla="*/ 391202 h 391202"/>
              <a:gd name="connsiteX3" fmla="*/ 0 w 1240324"/>
              <a:gd name="connsiteY3" fmla="*/ 391202 h 391202"/>
              <a:gd name="connsiteX4" fmla="*/ 0 w 1240324"/>
              <a:gd name="connsiteY4" fmla="*/ 0 h 391202"/>
              <a:gd name="connsiteX0" fmla="*/ 0 w 1240324"/>
              <a:gd name="connsiteY0" fmla="*/ 0 h 391202"/>
              <a:gd name="connsiteX1" fmla="*/ 1240324 w 1240324"/>
              <a:gd name="connsiteY1" fmla="*/ 81481 h 391202"/>
              <a:gd name="connsiteX2" fmla="*/ 1240324 w 1240324"/>
              <a:gd name="connsiteY2" fmla="*/ 391202 h 391202"/>
              <a:gd name="connsiteX3" fmla="*/ 0 w 1240324"/>
              <a:gd name="connsiteY3" fmla="*/ 391202 h 391202"/>
              <a:gd name="connsiteX4" fmla="*/ 0 w 1240324"/>
              <a:gd name="connsiteY4" fmla="*/ 0 h 391202"/>
              <a:gd name="connsiteX0" fmla="*/ 0 w 1249377"/>
              <a:gd name="connsiteY0" fmla="*/ 0 h 391202"/>
              <a:gd name="connsiteX1" fmla="*/ 1249377 w 1249377"/>
              <a:gd name="connsiteY1" fmla="*/ 63374 h 391202"/>
              <a:gd name="connsiteX2" fmla="*/ 1240324 w 1249377"/>
              <a:gd name="connsiteY2" fmla="*/ 391202 h 391202"/>
              <a:gd name="connsiteX3" fmla="*/ 0 w 1249377"/>
              <a:gd name="connsiteY3" fmla="*/ 391202 h 391202"/>
              <a:gd name="connsiteX4" fmla="*/ 0 w 1249377"/>
              <a:gd name="connsiteY4" fmla="*/ 0 h 391202"/>
              <a:gd name="connsiteX0" fmla="*/ 0 w 1249377"/>
              <a:gd name="connsiteY0" fmla="*/ 0 h 391202"/>
              <a:gd name="connsiteX1" fmla="*/ 1249377 w 1249377"/>
              <a:gd name="connsiteY1" fmla="*/ 63374 h 391202"/>
              <a:gd name="connsiteX2" fmla="*/ 1240324 w 1249377"/>
              <a:gd name="connsiteY2" fmla="*/ 391202 h 391202"/>
              <a:gd name="connsiteX3" fmla="*/ 18107 w 1249377"/>
              <a:gd name="connsiteY3" fmla="*/ 309720 h 391202"/>
              <a:gd name="connsiteX4" fmla="*/ 0 w 1249377"/>
              <a:gd name="connsiteY4" fmla="*/ 0 h 391202"/>
              <a:gd name="connsiteX0" fmla="*/ 0 w 1249377"/>
              <a:gd name="connsiteY0" fmla="*/ 0 h 391202"/>
              <a:gd name="connsiteX1" fmla="*/ 1249377 w 1249377"/>
              <a:gd name="connsiteY1" fmla="*/ 63374 h 391202"/>
              <a:gd name="connsiteX2" fmla="*/ 1240324 w 1249377"/>
              <a:gd name="connsiteY2" fmla="*/ 391202 h 391202"/>
              <a:gd name="connsiteX3" fmla="*/ 144855 w 1249377"/>
              <a:gd name="connsiteY3" fmla="*/ 219186 h 391202"/>
              <a:gd name="connsiteX4" fmla="*/ 0 w 1249377"/>
              <a:gd name="connsiteY4" fmla="*/ 0 h 391202"/>
              <a:gd name="connsiteX0" fmla="*/ 0 w 1249377"/>
              <a:gd name="connsiteY0" fmla="*/ 0 h 391202"/>
              <a:gd name="connsiteX1" fmla="*/ 1249377 w 1249377"/>
              <a:gd name="connsiteY1" fmla="*/ 63374 h 391202"/>
              <a:gd name="connsiteX2" fmla="*/ 1240324 w 1249377"/>
              <a:gd name="connsiteY2" fmla="*/ 391202 h 391202"/>
              <a:gd name="connsiteX3" fmla="*/ 72427 w 1249377"/>
              <a:gd name="connsiteY3" fmla="*/ 318774 h 391202"/>
              <a:gd name="connsiteX4" fmla="*/ 0 w 1249377"/>
              <a:gd name="connsiteY4" fmla="*/ 0 h 391202"/>
              <a:gd name="connsiteX0" fmla="*/ 18108 w 1176950"/>
              <a:gd name="connsiteY0" fmla="*/ 9054 h 327828"/>
              <a:gd name="connsiteX1" fmla="*/ 1176950 w 1176950"/>
              <a:gd name="connsiteY1" fmla="*/ 0 h 327828"/>
              <a:gd name="connsiteX2" fmla="*/ 1167897 w 1176950"/>
              <a:gd name="connsiteY2" fmla="*/ 327828 h 327828"/>
              <a:gd name="connsiteX3" fmla="*/ 0 w 1176950"/>
              <a:gd name="connsiteY3" fmla="*/ 255400 h 327828"/>
              <a:gd name="connsiteX4" fmla="*/ 18108 w 1176950"/>
              <a:gd name="connsiteY4" fmla="*/ 9054 h 327828"/>
              <a:gd name="connsiteX0" fmla="*/ 0 w 1204110"/>
              <a:gd name="connsiteY0" fmla="*/ 0 h 382148"/>
              <a:gd name="connsiteX1" fmla="*/ 1204110 w 1204110"/>
              <a:gd name="connsiteY1" fmla="*/ 54320 h 382148"/>
              <a:gd name="connsiteX2" fmla="*/ 1195057 w 1204110"/>
              <a:gd name="connsiteY2" fmla="*/ 382148 h 382148"/>
              <a:gd name="connsiteX3" fmla="*/ 27160 w 1204110"/>
              <a:gd name="connsiteY3" fmla="*/ 309720 h 382148"/>
              <a:gd name="connsiteX4" fmla="*/ 0 w 1204110"/>
              <a:gd name="connsiteY4" fmla="*/ 0 h 382148"/>
              <a:gd name="connsiteX0" fmla="*/ 0 w 1204110"/>
              <a:gd name="connsiteY0" fmla="*/ 0 h 318774"/>
              <a:gd name="connsiteX1" fmla="*/ 1204110 w 1204110"/>
              <a:gd name="connsiteY1" fmla="*/ 54320 h 318774"/>
              <a:gd name="connsiteX2" fmla="*/ 1186004 w 1204110"/>
              <a:gd name="connsiteY2" fmla="*/ 318774 h 318774"/>
              <a:gd name="connsiteX3" fmla="*/ 27160 w 1204110"/>
              <a:gd name="connsiteY3" fmla="*/ 309720 h 318774"/>
              <a:gd name="connsiteX4" fmla="*/ 0 w 1204110"/>
              <a:gd name="connsiteY4" fmla="*/ 0 h 318774"/>
              <a:gd name="connsiteX0" fmla="*/ 0 w 1204110"/>
              <a:gd name="connsiteY0" fmla="*/ 0 h 373095"/>
              <a:gd name="connsiteX1" fmla="*/ 1204110 w 1204110"/>
              <a:gd name="connsiteY1" fmla="*/ 54320 h 373095"/>
              <a:gd name="connsiteX2" fmla="*/ 1186004 w 1204110"/>
              <a:gd name="connsiteY2" fmla="*/ 373095 h 373095"/>
              <a:gd name="connsiteX3" fmla="*/ 27160 w 1204110"/>
              <a:gd name="connsiteY3" fmla="*/ 309720 h 373095"/>
              <a:gd name="connsiteX4" fmla="*/ 0 w 1204110"/>
              <a:gd name="connsiteY4" fmla="*/ 0 h 373095"/>
              <a:gd name="connsiteX0" fmla="*/ 0 w 1204111"/>
              <a:gd name="connsiteY0" fmla="*/ 0 h 373095"/>
              <a:gd name="connsiteX1" fmla="*/ 1204110 w 1204111"/>
              <a:gd name="connsiteY1" fmla="*/ 54320 h 373095"/>
              <a:gd name="connsiteX2" fmla="*/ 1204111 w 1204111"/>
              <a:gd name="connsiteY2" fmla="*/ 373095 h 373095"/>
              <a:gd name="connsiteX3" fmla="*/ 27160 w 1204111"/>
              <a:gd name="connsiteY3" fmla="*/ 309720 h 373095"/>
              <a:gd name="connsiteX4" fmla="*/ 0 w 1204111"/>
              <a:gd name="connsiteY4" fmla="*/ 0 h 373095"/>
              <a:gd name="connsiteX0" fmla="*/ 17458 w 1176951"/>
              <a:gd name="connsiteY0" fmla="*/ 0 h 373095"/>
              <a:gd name="connsiteX1" fmla="*/ 1176950 w 1176951"/>
              <a:gd name="connsiteY1" fmla="*/ 54320 h 373095"/>
              <a:gd name="connsiteX2" fmla="*/ 1176951 w 1176951"/>
              <a:gd name="connsiteY2" fmla="*/ 373095 h 373095"/>
              <a:gd name="connsiteX3" fmla="*/ 0 w 1176951"/>
              <a:gd name="connsiteY3" fmla="*/ 309720 h 373095"/>
              <a:gd name="connsiteX4" fmla="*/ 17458 w 1176951"/>
              <a:gd name="connsiteY4" fmla="*/ 0 h 373095"/>
              <a:gd name="connsiteX0" fmla="*/ 17458 w 1176951"/>
              <a:gd name="connsiteY0" fmla="*/ 0 h 373095"/>
              <a:gd name="connsiteX1" fmla="*/ 1176950 w 1176951"/>
              <a:gd name="connsiteY1" fmla="*/ 54320 h 373095"/>
              <a:gd name="connsiteX2" fmla="*/ 1176951 w 1176951"/>
              <a:gd name="connsiteY2" fmla="*/ 373095 h 373095"/>
              <a:gd name="connsiteX3" fmla="*/ 0 w 1176951"/>
              <a:gd name="connsiteY3" fmla="*/ 309720 h 373095"/>
              <a:gd name="connsiteX4" fmla="*/ 17458 w 1176951"/>
              <a:gd name="connsiteY4" fmla="*/ 0 h 373095"/>
              <a:gd name="connsiteX0" fmla="*/ 7543 w 1167036"/>
              <a:gd name="connsiteY0" fmla="*/ 0 h 373095"/>
              <a:gd name="connsiteX1" fmla="*/ 1167035 w 1167036"/>
              <a:gd name="connsiteY1" fmla="*/ 54320 h 373095"/>
              <a:gd name="connsiteX2" fmla="*/ 1167036 w 1167036"/>
              <a:gd name="connsiteY2" fmla="*/ 373095 h 373095"/>
              <a:gd name="connsiteX3" fmla="*/ 0 w 1167036"/>
              <a:gd name="connsiteY3" fmla="*/ 314482 h 373095"/>
              <a:gd name="connsiteX4" fmla="*/ 7543 w 1167036"/>
              <a:gd name="connsiteY4" fmla="*/ 0 h 373095"/>
              <a:gd name="connsiteX0" fmla="*/ 7543 w 1167036"/>
              <a:gd name="connsiteY0" fmla="*/ 0 h 373095"/>
              <a:gd name="connsiteX1" fmla="*/ 1167035 w 1167036"/>
              <a:gd name="connsiteY1" fmla="*/ 54320 h 373095"/>
              <a:gd name="connsiteX2" fmla="*/ 1167036 w 1167036"/>
              <a:gd name="connsiteY2" fmla="*/ 373095 h 373095"/>
              <a:gd name="connsiteX3" fmla="*/ 0 w 1167036"/>
              <a:gd name="connsiteY3" fmla="*/ 314482 h 373095"/>
              <a:gd name="connsiteX4" fmla="*/ 7543 w 1167036"/>
              <a:gd name="connsiteY4" fmla="*/ 0 h 373095"/>
              <a:gd name="connsiteX0" fmla="*/ 0 w 1159493"/>
              <a:gd name="connsiteY0" fmla="*/ 0 h 373095"/>
              <a:gd name="connsiteX1" fmla="*/ 1159492 w 1159493"/>
              <a:gd name="connsiteY1" fmla="*/ 54320 h 373095"/>
              <a:gd name="connsiteX2" fmla="*/ 1159493 w 1159493"/>
              <a:gd name="connsiteY2" fmla="*/ 373095 h 373095"/>
              <a:gd name="connsiteX3" fmla="*/ 6674 w 1159493"/>
              <a:gd name="connsiteY3" fmla="*/ 346174 h 373095"/>
              <a:gd name="connsiteX4" fmla="*/ 0 w 1159493"/>
              <a:gd name="connsiteY4" fmla="*/ 0 h 373095"/>
              <a:gd name="connsiteX0" fmla="*/ 0 w 1168971"/>
              <a:gd name="connsiteY0" fmla="*/ 0 h 352722"/>
              <a:gd name="connsiteX1" fmla="*/ 1168970 w 1168971"/>
              <a:gd name="connsiteY1" fmla="*/ 33947 h 352722"/>
              <a:gd name="connsiteX2" fmla="*/ 1168971 w 1168971"/>
              <a:gd name="connsiteY2" fmla="*/ 352722 h 352722"/>
              <a:gd name="connsiteX3" fmla="*/ 16152 w 1168971"/>
              <a:gd name="connsiteY3" fmla="*/ 325801 h 352722"/>
              <a:gd name="connsiteX4" fmla="*/ 0 w 1168971"/>
              <a:gd name="connsiteY4" fmla="*/ 0 h 3527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971" h="352722">
                <a:moveTo>
                  <a:pt x="0" y="0"/>
                </a:moveTo>
                <a:lnTo>
                  <a:pt x="1168970" y="33947"/>
                </a:lnTo>
                <a:cubicBezTo>
                  <a:pt x="1134266" y="135443"/>
                  <a:pt x="1168971" y="246464"/>
                  <a:pt x="1168971" y="352722"/>
                </a:cubicBezTo>
                <a:cubicBezTo>
                  <a:pt x="779959" y="333184"/>
                  <a:pt x="405164" y="345339"/>
                  <a:pt x="16152" y="325801"/>
                </a:cubicBezTo>
                <a:cubicBezTo>
                  <a:pt x="21971" y="222561"/>
                  <a:pt x="48715" y="165152"/>
                  <a:pt x="0" y="0"/>
                </a:cubicBezTo>
                <a:close/>
              </a:path>
            </a:pathLst>
          </a:cu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92"/>
            <a:endParaRPr lang="en-US" sz="1350">
              <a:solidFill>
                <a:srgbClr val="FFFFFF"/>
              </a:solidFill>
            </a:endParaRPr>
          </a:p>
        </p:txBody>
      </p:sp>
      <p:sp>
        <p:nvSpPr>
          <p:cNvPr id="530" name="Rectangle 107"/>
          <p:cNvSpPr/>
          <p:nvPr/>
        </p:nvSpPr>
        <p:spPr>
          <a:xfrm>
            <a:off x="2022935" y="3624987"/>
            <a:ext cx="257043" cy="119956"/>
          </a:xfrm>
          <a:custGeom>
            <a:avLst/>
            <a:gdLst>
              <a:gd name="connsiteX0" fmla="*/ 0 w 2555242"/>
              <a:gd name="connsiteY0" fmla="*/ 0 h 1088777"/>
              <a:gd name="connsiteX1" fmla="*/ 2555242 w 2555242"/>
              <a:gd name="connsiteY1" fmla="*/ 0 h 1088777"/>
              <a:gd name="connsiteX2" fmla="*/ 2555242 w 2555242"/>
              <a:gd name="connsiteY2" fmla="*/ 1088777 h 1088777"/>
              <a:gd name="connsiteX3" fmla="*/ 0 w 2555242"/>
              <a:gd name="connsiteY3" fmla="*/ 1088777 h 1088777"/>
              <a:gd name="connsiteX4" fmla="*/ 0 w 2555242"/>
              <a:gd name="connsiteY4" fmla="*/ 0 h 1088777"/>
              <a:gd name="connsiteX0" fmla="*/ 0 w 2555242"/>
              <a:gd name="connsiteY0" fmla="*/ 0 h 1142117"/>
              <a:gd name="connsiteX1" fmla="*/ 2555242 w 2555242"/>
              <a:gd name="connsiteY1" fmla="*/ 0 h 1142117"/>
              <a:gd name="connsiteX2" fmla="*/ 2555242 w 2555242"/>
              <a:gd name="connsiteY2" fmla="*/ 1142117 h 1142117"/>
              <a:gd name="connsiteX3" fmla="*/ 0 w 2555242"/>
              <a:gd name="connsiteY3" fmla="*/ 1088777 h 1142117"/>
              <a:gd name="connsiteX4" fmla="*/ 0 w 2555242"/>
              <a:gd name="connsiteY4" fmla="*/ 0 h 1142117"/>
              <a:gd name="connsiteX0" fmla="*/ 0 w 2555242"/>
              <a:gd name="connsiteY0" fmla="*/ 0 h 1142117"/>
              <a:gd name="connsiteX1" fmla="*/ 2555242 w 2555242"/>
              <a:gd name="connsiteY1" fmla="*/ 213360 h 1142117"/>
              <a:gd name="connsiteX2" fmla="*/ 2555242 w 2555242"/>
              <a:gd name="connsiteY2" fmla="*/ 1142117 h 1142117"/>
              <a:gd name="connsiteX3" fmla="*/ 0 w 2555242"/>
              <a:gd name="connsiteY3" fmla="*/ 1088777 h 1142117"/>
              <a:gd name="connsiteX4" fmla="*/ 0 w 2555242"/>
              <a:gd name="connsiteY4" fmla="*/ 0 h 1142117"/>
              <a:gd name="connsiteX0" fmla="*/ 0 w 2570482"/>
              <a:gd name="connsiteY0" fmla="*/ 0 h 1142117"/>
              <a:gd name="connsiteX1" fmla="*/ 2570482 w 2570482"/>
              <a:gd name="connsiteY1" fmla="*/ 76200 h 1142117"/>
              <a:gd name="connsiteX2" fmla="*/ 2555242 w 2570482"/>
              <a:gd name="connsiteY2" fmla="*/ 1142117 h 1142117"/>
              <a:gd name="connsiteX3" fmla="*/ 0 w 2570482"/>
              <a:gd name="connsiteY3" fmla="*/ 1088777 h 1142117"/>
              <a:gd name="connsiteX4" fmla="*/ 0 w 2570482"/>
              <a:gd name="connsiteY4" fmla="*/ 0 h 1142117"/>
              <a:gd name="connsiteX0" fmla="*/ 0 w 2570482"/>
              <a:gd name="connsiteY0" fmla="*/ 0 h 1142117"/>
              <a:gd name="connsiteX1" fmla="*/ 2570482 w 2570482"/>
              <a:gd name="connsiteY1" fmla="*/ 76200 h 1142117"/>
              <a:gd name="connsiteX2" fmla="*/ 2555242 w 2570482"/>
              <a:gd name="connsiteY2" fmla="*/ 1142117 h 1142117"/>
              <a:gd name="connsiteX3" fmla="*/ 160020 w 2570482"/>
              <a:gd name="connsiteY3" fmla="*/ 867797 h 1142117"/>
              <a:gd name="connsiteX4" fmla="*/ 0 w 2570482"/>
              <a:gd name="connsiteY4" fmla="*/ 0 h 1142117"/>
              <a:gd name="connsiteX0" fmla="*/ 38100 w 2608582"/>
              <a:gd name="connsiteY0" fmla="*/ 0 h 1142117"/>
              <a:gd name="connsiteX1" fmla="*/ 2608582 w 2608582"/>
              <a:gd name="connsiteY1" fmla="*/ 76200 h 1142117"/>
              <a:gd name="connsiteX2" fmla="*/ 2593342 w 2608582"/>
              <a:gd name="connsiteY2" fmla="*/ 1142117 h 1142117"/>
              <a:gd name="connsiteX3" fmla="*/ 0 w 2608582"/>
              <a:gd name="connsiteY3" fmla="*/ 1027817 h 1142117"/>
              <a:gd name="connsiteX4" fmla="*/ 38100 w 2608582"/>
              <a:gd name="connsiteY4" fmla="*/ 0 h 1142117"/>
              <a:gd name="connsiteX0" fmla="*/ 22860 w 2608582"/>
              <a:gd name="connsiteY0" fmla="*/ 0 h 1149737"/>
              <a:gd name="connsiteX1" fmla="*/ 2608582 w 2608582"/>
              <a:gd name="connsiteY1" fmla="*/ 83820 h 1149737"/>
              <a:gd name="connsiteX2" fmla="*/ 2593342 w 2608582"/>
              <a:gd name="connsiteY2" fmla="*/ 1149737 h 1149737"/>
              <a:gd name="connsiteX3" fmla="*/ 0 w 2608582"/>
              <a:gd name="connsiteY3" fmla="*/ 1035437 h 1149737"/>
              <a:gd name="connsiteX4" fmla="*/ 22860 w 2608582"/>
              <a:gd name="connsiteY4" fmla="*/ 0 h 1149737"/>
              <a:gd name="connsiteX0" fmla="*/ 22860 w 2593342"/>
              <a:gd name="connsiteY0" fmla="*/ 0 h 1149737"/>
              <a:gd name="connsiteX1" fmla="*/ 2498516 w 2593342"/>
              <a:gd name="connsiteY1" fmla="*/ 18728 h 1149737"/>
              <a:gd name="connsiteX2" fmla="*/ 2593342 w 2593342"/>
              <a:gd name="connsiteY2" fmla="*/ 1149737 h 1149737"/>
              <a:gd name="connsiteX3" fmla="*/ 0 w 2593342"/>
              <a:gd name="connsiteY3" fmla="*/ 1035437 h 1149737"/>
              <a:gd name="connsiteX4" fmla="*/ 22860 w 2593342"/>
              <a:gd name="connsiteY4" fmla="*/ 0 h 1149737"/>
              <a:gd name="connsiteX0" fmla="*/ 5927 w 2593342"/>
              <a:gd name="connsiteY0" fmla="*/ 59382 h 1131009"/>
              <a:gd name="connsiteX1" fmla="*/ 2498516 w 2593342"/>
              <a:gd name="connsiteY1" fmla="*/ 0 h 1131009"/>
              <a:gd name="connsiteX2" fmla="*/ 2593342 w 2593342"/>
              <a:gd name="connsiteY2" fmla="*/ 1131009 h 1131009"/>
              <a:gd name="connsiteX3" fmla="*/ 0 w 2593342"/>
              <a:gd name="connsiteY3" fmla="*/ 1016709 h 1131009"/>
              <a:gd name="connsiteX4" fmla="*/ 5927 w 2593342"/>
              <a:gd name="connsiteY4" fmla="*/ 59382 h 113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3342" h="1131009">
                <a:moveTo>
                  <a:pt x="5927" y="59382"/>
                </a:moveTo>
                <a:lnTo>
                  <a:pt x="2498516" y="0"/>
                </a:lnTo>
                <a:lnTo>
                  <a:pt x="2593342" y="1131009"/>
                </a:lnTo>
                <a:lnTo>
                  <a:pt x="0" y="1016709"/>
                </a:lnTo>
                <a:cubicBezTo>
                  <a:pt x="1976" y="697600"/>
                  <a:pt x="3951" y="378491"/>
                  <a:pt x="5927" y="59382"/>
                </a:cubicBezTo>
                <a:close/>
              </a:path>
            </a:pathLst>
          </a:cu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92"/>
            <a:endParaRPr lang="en-US" sz="1350">
              <a:solidFill>
                <a:srgbClr val="FFFFFF"/>
              </a:solidFill>
            </a:endParaRPr>
          </a:p>
        </p:txBody>
      </p:sp>
      <p:sp>
        <p:nvSpPr>
          <p:cNvPr id="533" name="Freeform 532"/>
          <p:cNvSpPr/>
          <p:nvPr/>
        </p:nvSpPr>
        <p:spPr>
          <a:xfrm flipH="1" flipV="1">
            <a:off x="1710787" y="3633966"/>
            <a:ext cx="95687" cy="4120"/>
          </a:xfrm>
          <a:custGeom>
            <a:avLst/>
            <a:gdLst>
              <a:gd name="connsiteX0" fmla="*/ 0 w 220980"/>
              <a:gd name="connsiteY0" fmla="*/ 8315 h 9207"/>
              <a:gd name="connsiteX1" fmla="*/ 76200 w 220980"/>
              <a:gd name="connsiteY1" fmla="*/ 8315 h 9207"/>
              <a:gd name="connsiteX2" fmla="*/ 220980 w 220980"/>
              <a:gd name="connsiteY2" fmla="*/ 8315 h 9207"/>
              <a:gd name="connsiteX0" fmla="*/ 445 w 52255"/>
              <a:gd name="connsiteY0" fmla="*/ 8313 h 13486"/>
              <a:gd name="connsiteX1" fmla="*/ 3893 w 52255"/>
              <a:gd name="connsiteY1" fmla="*/ 8313 h 13486"/>
              <a:gd name="connsiteX2" fmla="*/ 52255 w 52255"/>
              <a:gd name="connsiteY2" fmla="*/ 13486 h 13486"/>
              <a:gd name="connsiteX0" fmla="*/ 0 w 51810"/>
              <a:gd name="connsiteY0" fmla="*/ 9977 h 15150"/>
              <a:gd name="connsiteX1" fmla="*/ 20905 w 51810"/>
              <a:gd name="connsiteY1" fmla="*/ 4804 h 15150"/>
              <a:gd name="connsiteX2" fmla="*/ 51810 w 51810"/>
              <a:gd name="connsiteY2" fmla="*/ 15150 h 15150"/>
              <a:gd name="connsiteX0" fmla="*/ 0 w 59784"/>
              <a:gd name="connsiteY0" fmla="*/ 42652 h 42652"/>
              <a:gd name="connsiteX1" fmla="*/ 28879 w 59784"/>
              <a:gd name="connsiteY1" fmla="*/ 1271 h 42652"/>
              <a:gd name="connsiteX2" fmla="*/ 59784 w 59784"/>
              <a:gd name="connsiteY2" fmla="*/ 11617 h 42652"/>
              <a:gd name="connsiteX0" fmla="*/ 0 w 59784"/>
              <a:gd name="connsiteY0" fmla="*/ 31225 h 47218"/>
              <a:gd name="connsiteX1" fmla="*/ 31034 w 59784"/>
              <a:gd name="connsiteY1" fmla="*/ 46741 h 47218"/>
              <a:gd name="connsiteX2" fmla="*/ 59784 w 59784"/>
              <a:gd name="connsiteY2" fmla="*/ 190 h 47218"/>
              <a:gd name="connsiteX0" fmla="*/ 0 w 117327"/>
              <a:gd name="connsiteY0" fmla="*/ 7479 h 95411"/>
              <a:gd name="connsiteX1" fmla="*/ 31034 w 117327"/>
              <a:gd name="connsiteY1" fmla="*/ 22995 h 95411"/>
              <a:gd name="connsiteX2" fmla="*/ 117327 w 117327"/>
              <a:gd name="connsiteY2" fmla="*/ 95412 h 95411"/>
              <a:gd name="connsiteX0" fmla="*/ 0 w 117327"/>
              <a:gd name="connsiteY0" fmla="*/ 1851 h 123553"/>
              <a:gd name="connsiteX1" fmla="*/ 63038 w 117327"/>
              <a:gd name="connsiteY1" fmla="*/ 120817 h 123553"/>
              <a:gd name="connsiteX2" fmla="*/ 117327 w 117327"/>
              <a:gd name="connsiteY2" fmla="*/ 89784 h 123553"/>
              <a:gd name="connsiteX0" fmla="*/ 0 w 117327"/>
              <a:gd name="connsiteY0" fmla="*/ 1748 h 121046"/>
              <a:gd name="connsiteX1" fmla="*/ 63038 w 117327"/>
              <a:gd name="connsiteY1" fmla="*/ 120714 h 121046"/>
              <a:gd name="connsiteX2" fmla="*/ 117327 w 117327"/>
              <a:gd name="connsiteY2" fmla="*/ 40542 h 121046"/>
              <a:gd name="connsiteX0" fmla="*/ 0 w 116788"/>
              <a:gd name="connsiteY0" fmla="*/ 2097 h 92639"/>
              <a:gd name="connsiteX1" fmla="*/ 62499 w 116788"/>
              <a:gd name="connsiteY1" fmla="*/ 92615 h 92639"/>
              <a:gd name="connsiteX2" fmla="*/ 116788 w 116788"/>
              <a:gd name="connsiteY2" fmla="*/ 12443 h 92639"/>
              <a:gd name="connsiteX0" fmla="*/ 0 w 116788"/>
              <a:gd name="connsiteY0" fmla="*/ 4354 h 32893"/>
              <a:gd name="connsiteX1" fmla="*/ 62607 w 116788"/>
              <a:gd name="connsiteY1" fmla="*/ 32802 h 32893"/>
              <a:gd name="connsiteX2" fmla="*/ 116788 w 116788"/>
              <a:gd name="connsiteY2" fmla="*/ 14700 h 32893"/>
              <a:gd name="connsiteX0" fmla="*/ 0 w 116788"/>
              <a:gd name="connsiteY0" fmla="*/ 5606 h 21319"/>
              <a:gd name="connsiteX1" fmla="*/ 60991 w 116788"/>
              <a:gd name="connsiteY1" fmla="*/ 21123 h 21319"/>
              <a:gd name="connsiteX2" fmla="*/ 116788 w 116788"/>
              <a:gd name="connsiteY2" fmla="*/ 15952 h 21319"/>
              <a:gd name="connsiteX0" fmla="*/ 0 w 116357"/>
              <a:gd name="connsiteY0" fmla="*/ 6623 h 63521"/>
              <a:gd name="connsiteX1" fmla="*/ 60991 w 116357"/>
              <a:gd name="connsiteY1" fmla="*/ 22140 h 63521"/>
              <a:gd name="connsiteX2" fmla="*/ 116357 w 116357"/>
              <a:gd name="connsiteY2" fmla="*/ 63522 h 63521"/>
              <a:gd name="connsiteX0" fmla="*/ 0 w 116357"/>
              <a:gd name="connsiteY0" fmla="*/ 6623 h 63522"/>
              <a:gd name="connsiteX1" fmla="*/ 60991 w 116357"/>
              <a:gd name="connsiteY1" fmla="*/ 22140 h 63522"/>
              <a:gd name="connsiteX2" fmla="*/ 116357 w 116357"/>
              <a:gd name="connsiteY2" fmla="*/ 63522 h 63522"/>
              <a:gd name="connsiteX0" fmla="*/ 0 w 116357"/>
              <a:gd name="connsiteY0" fmla="*/ 4518 h 61417"/>
              <a:gd name="connsiteX1" fmla="*/ 60021 w 116357"/>
              <a:gd name="connsiteY1" fmla="*/ 38139 h 61417"/>
              <a:gd name="connsiteX2" fmla="*/ 116357 w 116357"/>
              <a:gd name="connsiteY2" fmla="*/ 61417 h 61417"/>
            </a:gdLst>
            <a:ahLst/>
            <a:cxnLst>
              <a:cxn ang="0">
                <a:pos x="connsiteX0" y="connsiteY0"/>
              </a:cxn>
              <a:cxn ang="0">
                <a:pos x="connsiteX1" y="connsiteY1"/>
              </a:cxn>
              <a:cxn ang="0">
                <a:pos x="connsiteX2" y="connsiteY2"/>
              </a:cxn>
            </a:cxnLst>
            <a:rect l="l" t="t" r="r" b="b"/>
            <a:pathLst>
              <a:path w="116357" h="61417">
                <a:moveTo>
                  <a:pt x="0" y="4518"/>
                </a:moveTo>
                <a:cubicBezTo>
                  <a:pt x="3805" y="-13747"/>
                  <a:pt x="40628" y="28656"/>
                  <a:pt x="60021" y="38139"/>
                </a:cubicBezTo>
                <a:cubicBezTo>
                  <a:pt x="79414" y="47622"/>
                  <a:pt x="105624" y="21760"/>
                  <a:pt x="116357" y="61417"/>
                </a:cubicBezTo>
              </a:path>
            </a:pathLst>
          </a:cu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92"/>
            <a:endParaRPr lang="en-US" sz="1350">
              <a:solidFill>
                <a:srgbClr val="FFFFFF"/>
              </a:solidFill>
            </a:endParaRPr>
          </a:p>
        </p:txBody>
      </p:sp>
      <p:sp>
        <p:nvSpPr>
          <p:cNvPr id="536" name="Freeform 535"/>
          <p:cNvSpPr/>
          <p:nvPr/>
        </p:nvSpPr>
        <p:spPr>
          <a:xfrm>
            <a:off x="1718024" y="3673668"/>
            <a:ext cx="89135" cy="5158"/>
          </a:xfrm>
          <a:custGeom>
            <a:avLst/>
            <a:gdLst>
              <a:gd name="connsiteX0" fmla="*/ 0 w 220980"/>
              <a:gd name="connsiteY0" fmla="*/ 8315 h 9207"/>
              <a:gd name="connsiteX1" fmla="*/ 76200 w 220980"/>
              <a:gd name="connsiteY1" fmla="*/ 8315 h 9207"/>
              <a:gd name="connsiteX2" fmla="*/ 220980 w 220980"/>
              <a:gd name="connsiteY2" fmla="*/ 8315 h 9207"/>
              <a:gd name="connsiteX0" fmla="*/ 445 w 52255"/>
              <a:gd name="connsiteY0" fmla="*/ 8313 h 13486"/>
              <a:gd name="connsiteX1" fmla="*/ 3893 w 52255"/>
              <a:gd name="connsiteY1" fmla="*/ 8313 h 13486"/>
              <a:gd name="connsiteX2" fmla="*/ 52255 w 52255"/>
              <a:gd name="connsiteY2" fmla="*/ 13486 h 13486"/>
              <a:gd name="connsiteX0" fmla="*/ 0 w 51810"/>
              <a:gd name="connsiteY0" fmla="*/ 9977 h 15150"/>
              <a:gd name="connsiteX1" fmla="*/ 20905 w 51810"/>
              <a:gd name="connsiteY1" fmla="*/ 4804 h 15150"/>
              <a:gd name="connsiteX2" fmla="*/ 51810 w 51810"/>
              <a:gd name="connsiteY2" fmla="*/ 15150 h 15150"/>
              <a:gd name="connsiteX0" fmla="*/ 0 w 59784"/>
              <a:gd name="connsiteY0" fmla="*/ 42652 h 42652"/>
              <a:gd name="connsiteX1" fmla="*/ 28879 w 59784"/>
              <a:gd name="connsiteY1" fmla="*/ 1271 h 42652"/>
              <a:gd name="connsiteX2" fmla="*/ 59784 w 59784"/>
              <a:gd name="connsiteY2" fmla="*/ 11617 h 42652"/>
              <a:gd name="connsiteX0" fmla="*/ 0 w 59784"/>
              <a:gd name="connsiteY0" fmla="*/ 31225 h 47218"/>
              <a:gd name="connsiteX1" fmla="*/ 31034 w 59784"/>
              <a:gd name="connsiteY1" fmla="*/ 46741 h 47218"/>
              <a:gd name="connsiteX2" fmla="*/ 59784 w 59784"/>
              <a:gd name="connsiteY2" fmla="*/ 190 h 47218"/>
              <a:gd name="connsiteX0" fmla="*/ 0 w 117327"/>
              <a:gd name="connsiteY0" fmla="*/ 7479 h 95411"/>
              <a:gd name="connsiteX1" fmla="*/ 31034 w 117327"/>
              <a:gd name="connsiteY1" fmla="*/ 22995 h 95411"/>
              <a:gd name="connsiteX2" fmla="*/ 117327 w 117327"/>
              <a:gd name="connsiteY2" fmla="*/ 95412 h 95411"/>
              <a:gd name="connsiteX0" fmla="*/ 0 w 117327"/>
              <a:gd name="connsiteY0" fmla="*/ 1851 h 123553"/>
              <a:gd name="connsiteX1" fmla="*/ 63038 w 117327"/>
              <a:gd name="connsiteY1" fmla="*/ 120817 h 123553"/>
              <a:gd name="connsiteX2" fmla="*/ 117327 w 117327"/>
              <a:gd name="connsiteY2" fmla="*/ 89784 h 123553"/>
              <a:gd name="connsiteX0" fmla="*/ 0 w 117327"/>
              <a:gd name="connsiteY0" fmla="*/ 1748 h 121046"/>
              <a:gd name="connsiteX1" fmla="*/ 63038 w 117327"/>
              <a:gd name="connsiteY1" fmla="*/ 120714 h 121046"/>
              <a:gd name="connsiteX2" fmla="*/ 117327 w 117327"/>
              <a:gd name="connsiteY2" fmla="*/ 40542 h 121046"/>
              <a:gd name="connsiteX0" fmla="*/ 0 w 116788"/>
              <a:gd name="connsiteY0" fmla="*/ 2097 h 92639"/>
              <a:gd name="connsiteX1" fmla="*/ 62499 w 116788"/>
              <a:gd name="connsiteY1" fmla="*/ 92615 h 92639"/>
              <a:gd name="connsiteX2" fmla="*/ 116788 w 116788"/>
              <a:gd name="connsiteY2" fmla="*/ 12443 h 92639"/>
              <a:gd name="connsiteX0" fmla="*/ 0 w 116788"/>
              <a:gd name="connsiteY0" fmla="*/ 4354 h 32893"/>
              <a:gd name="connsiteX1" fmla="*/ 62607 w 116788"/>
              <a:gd name="connsiteY1" fmla="*/ 32802 h 32893"/>
              <a:gd name="connsiteX2" fmla="*/ 116788 w 116788"/>
              <a:gd name="connsiteY2" fmla="*/ 14700 h 32893"/>
              <a:gd name="connsiteX0" fmla="*/ 0 w 116788"/>
              <a:gd name="connsiteY0" fmla="*/ 5606 h 21319"/>
              <a:gd name="connsiteX1" fmla="*/ 60991 w 116788"/>
              <a:gd name="connsiteY1" fmla="*/ 21123 h 21319"/>
              <a:gd name="connsiteX2" fmla="*/ 116788 w 116788"/>
              <a:gd name="connsiteY2" fmla="*/ 15952 h 21319"/>
              <a:gd name="connsiteX0" fmla="*/ 0 w 116357"/>
              <a:gd name="connsiteY0" fmla="*/ 6623 h 63521"/>
              <a:gd name="connsiteX1" fmla="*/ 60991 w 116357"/>
              <a:gd name="connsiteY1" fmla="*/ 22140 h 63521"/>
              <a:gd name="connsiteX2" fmla="*/ 116357 w 116357"/>
              <a:gd name="connsiteY2" fmla="*/ 63522 h 63521"/>
              <a:gd name="connsiteX0" fmla="*/ 0 w 116357"/>
              <a:gd name="connsiteY0" fmla="*/ 6623 h 63522"/>
              <a:gd name="connsiteX1" fmla="*/ 60991 w 116357"/>
              <a:gd name="connsiteY1" fmla="*/ 22140 h 63522"/>
              <a:gd name="connsiteX2" fmla="*/ 116357 w 116357"/>
              <a:gd name="connsiteY2" fmla="*/ 63522 h 63522"/>
              <a:gd name="connsiteX0" fmla="*/ 0 w 116357"/>
              <a:gd name="connsiteY0" fmla="*/ 4518 h 61417"/>
              <a:gd name="connsiteX1" fmla="*/ 60021 w 116357"/>
              <a:gd name="connsiteY1" fmla="*/ 38139 h 61417"/>
              <a:gd name="connsiteX2" fmla="*/ 116357 w 116357"/>
              <a:gd name="connsiteY2" fmla="*/ 61417 h 61417"/>
            </a:gdLst>
            <a:ahLst/>
            <a:cxnLst>
              <a:cxn ang="0">
                <a:pos x="connsiteX0" y="connsiteY0"/>
              </a:cxn>
              <a:cxn ang="0">
                <a:pos x="connsiteX1" y="connsiteY1"/>
              </a:cxn>
              <a:cxn ang="0">
                <a:pos x="connsiteX2" y="connsiteY2"/>
              </a:cxn>
            </a:cxnLst>
            <a:rect l="l" t="t" r="r" b="b"/>
            <a:pathLst>
              <a:path w="116357" h="61417">
                <a:moveTo>
                  <a:pt x="0" y="4518"/>
                </a:moveTo>
                <a:cubicBezTo>
                  <a:pt x="3805" y="-13747"/>
                  <a:pt x="40628" y="28656"/>
                  <a:pt x="60021" y="38139"/>
                </a:cubicBezTo>
                <a:cubicBezTo>
                  <a:pt x="79414" y="47622"/>
                  <a:pt x="105624" y="21760"/>
                  <a:pt x="116357" y="61417"/>
                </a:cubicBezTo>
              </a:path>
            </a:pathLst>
          </a:cu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92"/>
            <a:endParaRPr lang="en-US" sz="1350">
              <a:solidFill>
                <a:srgbClr val="FFFFFF"/>
              </a:solidFill>
            </a:endParaRPr>
          </a:p>
        </p:txBody>
      </p:sp>
      <p:sp>
        <p:nvSpPr>
          <p:cNvPr id="539" name="Freeform 538"/>
          <p:cNvSpPr/>
          <p:nvPr/>
        </p:nvSpPr>
        <p:spPr>
          <a:xfrm rot="177102" flipH="1">
            <a:off x="1625963" y="3540169"/>
            <a:ext cx="824381" cy="180859"/>
          </a:xfrm>
          <a:custGeom>
            <a:avLst/>
            <a:gdLst>
              <a:gd name="connsiteX0" fmla="*/ 0 w 220980"/>
              <a:gd name="connsiteY0" fmla="*/ 8315 h 9207"/>
              <a:gd name="connsiteX1" fmla="*/ 76200 w 220980"/>
              <a:gd name="connsiteY1" fmla="*/ 8315 h 9207"/>
              <a:gd name="connsiteX2" fmla="*/ 220980 w 220980"/>
              <a:gd name="connsiteY2" fmla="*/ 8315 h 9207"/>
              <a:gd name="connsiteX0" fmla="*/ 445 w 52255"/>
              <a:gd name="connsiteY0" fmla="*/ 8313 h 13486"/>
              <a:gd name="connsiteX1" fmla="*/ 3893 w 52255"/>
              <a:gd name="connsiteY1" fmla="*/ 8313 h 13486"/>
              <a:gd name="connsiteX2" fmla="*/ 52255 w 52255"/>
              <a:gd name="connsiteY2" fmla="*/ 13486 h 13486"/>
              <a:gd name="connsiteX0" fmla="*/ 0 w 51810"/>
              <a:gd name="connsiteY0" fmla="*/ 9977 h 15150"/>
              <a:gd name="connsiteX1" fmla="*/ 20905 w 51810"/>
              <a:gd name="connsiteY1" fmla="*/ 4804 h 15150"/>
              <a:gd name="connsiteX2" fmla="*/ 51810 w 51810"/>
              <a:gd name="connsiteY2" fmla="*/ 15150 h 15150"/>
              <a:gd name="connsiteX0" fmla="*/ 0 w 59784"/>
              <a:gd name="connsiteY0" fmla="*/ 42652 h 42652"/>
              <a:gd name="connsiteX1" fmla="*/ 28879 w 59784"/>
              <a:gd name="connsiteY1" fmla="*/ 1271 h 42652"/>
              <a:gd name="connsiteX2" fmla="*/ 59784 w 59784"/>
              <a:gd name="connsiteY2" fmla="*/ 11617 h 42652"/>
              <a:gd name="connsiteX0" fmla="*/ 0 w 59784"/>
              <a:gd name="connsiteY0" fmla="*/ 31225 h 47218"/>
              <a:gd name="connsiteX1" fmla="*/ 31034 w 59784"/>
              <a:gd name="connsiteY1" fmla="*/ 46741 h 47218"/>
              <a:gd name="connsiteX2" fmla="*/ 59784 w 59784"/>
              <a:gd name="connsiteY2" fmla="*/ 190 h 47218"/>
              <a:gd name="connsiteX0" fmla="*/ 0 w 117327"/>
              <a:gd name="connsiteY0" fmla="*/ 7479 h 95411"/>
              <a:gd name="connsiteX1" fmla="*/ 31034 w 117327"/>
              <a:gd name="connsiteY1" fmla="*/ 22995 h 95411"/>
              <a:gd name="connsiteX2" fmla="*/ 117327 w 117327"/>
              <a:gd name="connsiteY2" fmla="*/ 95412 h 95411"/>
              <a:gd name="connsiteX0" fmla="*/ 0 w 117327"/>
              <a:gd name="connsiteY0" fmla="*/ 1851 h 123553"/>
              <a:gd name="connsiteX1" fmla="*/ 63038 w 117327"/>
              <a:gd name="connsiteY1" fmla="*/ 120817 h 123553"/>
              <a:gd name="connsiteX2" fmla="*/ 117327 w 117327"/>
              <a:gd name="connsiteY2" fmla="*/ 89784 h 123553"/>
              <a:gd name="connsiteX0" fmla="*/ 0 w 117327"/>
              <a:gd name="connsiteY0" fmla="*/ 1748 h 121046"/>
              <a:gd name="connsiteX1" fmla="*/ 63038 w 117327"/>
              <a:gd name="connsiteY1" fmla="*/ 120714 h 121046"/>
              <a:gd name="connsiteX2" fmla="*/ 117327 w 117327"/>
              <a:gd name="connsiteY2" fmla="*/ 40542 h 121046"/>
              <a:gd name="connsiteX0" fmla="*/ 0 w 116788"/>
              <a:gd name="connsiteY0" fmla="*/ 2097 h 92639"/>
              <a:gd name="connsiteX1" fmla="*/ 62499 w 116788"/>
              <a:gd name="connsiteY1" fmla="*/ 92615 h 92639"/>
              <a:gd name="connsiteX2" fmla="*/ 116788 w 116788"/>
              <a:gd name="connsiteY2" fmla="*/ 12443 h 92639"/>
              <a:gd name="connsiteX0" fmla="*/ 0 w 116788"/>
              <a:gd name="connsiteY0" fmla="*/ 4354 h 32893"/>
              <a:gd name="connsiteX1" fmla="*/ 62607 w 116788"/>
              <a:gd name="connsiteY1" fmla="*/ 32802 h 32893"/>
              <a:gd name="connsiteX2" fmla="*/ 116788 w 116788"/>
              <a:gd name="connsiteY2" fmla="*/ 14700 h 32893"/>
              <a:gd name="connsiteX0" fmla="*/ 0 w 116788"/>
              <a:gd name="connsiteY0" fmla="*/ 5606 h 21319"/>
              <a:gd name="connsiteX1" fmla="*/ 60991 w 116788"/>
              <a:gd name="connsiteY1" fmla="*/ 21123 h 21319"/>
              <a:gd name="connsiteX2" fmla="*/ 116788 w 116788"/>
              <a:gd name="connsiteY2" fmla="*/ 15952 h 21319"/>
              <a:gd name="connsiteX0" fmla="*/ 0 w 116357"/>
              <a:gd name="connsiteY0" fmla="*/ 6623 h 63521"/>
              <a:gd name="connsiteX1" fmla="*/ 60991 w 116357"/>
              <a:gd name="connsiteY1" fmla="*/ 22140 h 63521"/>
              <a:gd name="connsiteX2" fmla="*/ 116357 w 116357"/>
              <a:gd name="connsiteY2" fmla="*/ 63522 h 63521"/>
              <a:gd name="connsiteX0" fmla="*/ 0 w 116357"/>
              <a:gd name="connsiteY0" fmla="*/ 6623 h 63522"/>
              <a:gd name="connsiteX1" fmla="*/ 60991 w 116357"/>
              <a:gd name="connsiteY1" fmla="*/ 22140 h 63522"/>
              <a:gd name="connsiteX2" fmla="*/ 116357 w 116357"/>
              <a:gd name="connsiteY2" fmla="*/ 63522 h 63522"/>
              <a:gd name="connsiteX0" fmla="*/ 0 w 116357"/>
              <a:gd name="connsiteY0" fmla="*/ 4518 h 61417"/>
              <a:gd name="connsiteX1" fmla="*/ 60021 w 116357"/>
              <a:gd name="connsiteY1" fmla="*/ 38139 h 61417"/>
              <a:gd name="connsiteX2" fmla="*/ 116357 w 116357"/>
              <a:gd name="connsiteY2" fmla="*/ 61417 h 61417"/>
              <a:gd name="connsiteX0" fmla="*/ 0 w 116357"/>
              <a:gd name="connsiteY0" fmla="*/ 5717 h 62616"/>
              <a:gd name="connsiteX1" fmla="*/ 8725 w 116357"/>
              <a:gd name="connsiteY1" fmla="*/ 1853 h 62616"/>
              <a:gd name="connsiteX2" fmla="*/ 60021 w 116357"/>
              <a:gd name="connsiteY2" fmla="*/ 39338 h 62616"/>
              <a:gd name="connsiteX3" fmla="*/ 116357 w 116357"/>
              <a:gd name="connsiteY3" fmla="*/ 62616 h 62616"/>
              <a:gd name="connsiteX0" fmla="*/ 0 w 142798"/>
              <a:gd name="connsiteY0" fmla="*/ 3 h 168891"/>
              <a:gd name="connsiteX1" fmla="*/ 35166 w 142798"/>
              <a:gd name="connsiteY1" fmla="*/ 108128 h 168891"/>
              <a:gd name="connsiteX2" fmla="*/ 86462 w 142798"/>
              <a:gd name="connsiteY2" fmla="*/ 145613 h 168891"/>
              <a:gd name="connsiteX3" fmla="*/ 142798 w 142798"/>
              <a:gd name="connsiteY3" fmla="*/ 168891 h 168891"/>
              <a:gd name="connsiteX0" fmla="*/ 0 w 142798"/>
              <a:gd name="connsiteY0" fmla="*/ 0 h 168888"/>
              <a:gd name="connsiteX1" fmla="*/ 14201 w 142798"/>
              <a:gd name="connsiteY1" fmla="*/ 50366 h 168888"/>
              <a:gd name="connsiteX2" fmla="*/ 35166 w 142798"/>
              <a:gd name="connsiteY2" fmla="*/ 108125 h 168888"/>
              <a:gd name="connsiteX3" fmla="*/ 86462 w 142798"/>
              <a:gd name="connsiteY3" fmla="*/ 145610 h 168888"/>
              <a:gd name="connsiteX4" fmla="*/ 142798 w 142798"/>
              <a:gd name="connsiteY4" fmla="*/ 168888 h 168888"/>
              <a:gd name="connsiteX0" fmla="*/ 0 w 142798"/>
              <a:gd name="connsiteY0" fmla="*/ 0 h 168888"/>
              <a:gd name="connsiteX1" fmla="*/ 14201 w 142798"/>
              <a:gd name="connsiteY1" fmla="*/ 50366 h 168888"/>
              <a:gd name="connsiteX2" fmla="*/ 31774 w 142798"/>
              <a:gd name="connsiteY2" fmla="*/ 110255 h 168888"/>
              <a:gd name="connsiteX3" fmla="*/ 86462 w 142798"/>
              <a:gd name="connsiteY3" fmla="*/ 145610 h 168888"/>
              <a:gd name="connsiteX4" fmla="*/ 142798 w 142798"/>
              <a:gd name="connsiteY4" fmla="*/ 168888 h 168888"/>
              <a:gd name="connsiteX0" fmla="*/ 0 w 142798"/>
              <a:gd name="connsiteY0" fmla="*/ 0 h 168888"/>
              <a:gd name="connsiteX1" fmla="*/ 14201 w 142798"/>
              <a:gd name="connsiteY1" fmla="*/ 50366 h 168888"/>
              <a:gd name="connsiteX2" fmla="*/ 31774 w 142798"/>
              <a:gd name="connsiteY2" fmla="*/ 110255 h 168888"/>
              <a:gd name="connsiteX3" fmla="*/ 86462 w 142798"/>
              <a:gd name="connsiteY3" fmla="*/ 145610 h 168888"/>
              <a:gd name="connsiteX4" fmla="*/ 142798 w 142798"/>
              <a:gd name="connsiteY4" fmla="*/ 168888 h 168888"/>
              <a:gd name="connsiteX0" fmla="*/ 0 w 142798"/>
              <a:gd name="connsiteY0" fmla="*/ 0 h 517074"/>
              <a:gd name="connsiteX1" fmla="*/ 14201 w 142798"/>
              <a:gd name="connsiteY1" fmla="*/ 50366 h 517074"/>
              <a:gd name="connsiteX2" fmla="*/ 27215 w 142798"/>
              <a:gd name="connsiteY2" fmla="*/ 516901 h 517074"/>
              <a:gd name="connsiteX3" fmla="*/ 31774 w 142798"/>
              <a:gd name="connsiteY3" fmla="*/ 110255 h 517074"/>
              <a:gd name="connsiteX4" fmla="*/ 86462 w 142798"/>
              <a:gd name="connsiteY4" fmla="*/ 145610 h 517074"/>
              <a:gd name="connsiteX5" fmla="*/ 142798 w 142798"/>
              <a:gd name="connsiteY5" fmla="*/ 168888 h 517074"/>
              <a:gd name="connsiteX0" fmla="*/ 0 w 142798"/>
              <a:gd name="connsiteY0" fmla="*/ 0 h 517079"/>
              <a:gd name="connsiteX1" fmla="*/ 14201 w 142798"/>
              <a:gd name="connsiteY1" fmla="*/ 50366 h 517079"/>
              <a:gd name="connsiteX2" fmla="*/ 27215 w 142798"/>
              <a:gd name="connsiteY2" fmla="*/ 516901 h 517079"/>
              <a:gd name="connsiteX3" fmla="*/ 31774 w 142798"/>
              <a:gd name="connsiteY3" fmla="*/ 110255 h 517079"/>
              <a:gd name="connsiteX4" fmla="*/ 86462 w 142798"/>
              <a:gd name="connsiteY4" fmla="*/ 145610 h 517079"/>
              <a:gd name="connsiteX5" fmla="*/ 142798 w 142798"/>
              <a:gd name="connsiteY5" fmla="*/ 168888 h 517079"/>
              <a:gd name="connsiteX0" fmla="*/ 0 w 142798"/>
              <a:gd name="connsiteY0" fmla="*/ 0 h 517017"/>
              <a:gd name="connsiteX1" fmla="*/ 14201 w 142798"/>
              <a:gd name="connsiteY1" fmla="*/ 50366 h 517017"/>
              <a:gd name="connsiteX2" fmla="*/ 18741 w 142798"/>
              <a:gd name="connsiteY2" fmla="*/ 151163 h 517017"/>
              <a:gd name="connsiteX3" fmla="*/ 27215 w 142798"/>
              <a:gd name="connsiteY3" fmla="*/ 516901 h 517017"/>
              <a:gd name="connsiteX4" fmla="*/ 31774 w 142798"/>
              <a:gd name="connsiteY4" fmla="*/ 110255 h 517017"/>
              <a:gd name="connsiteX5" fmla="*/ 86462 w 142798"/>
              <a:gd name="connsiteY5" fmla="*/ 145610 h 517017"/>
              <a:gd name="connsiteX6" fmla="*/ 142798 w 142798"/>
              <a:gd name="connsiteY6" fmla="*/ 168888 h 517017"/>
              <a:gd name="connsiteX0" fmla="*/ 0 w 142798"/>
              <a:gd name="connsiteY0" fmla="*/ 0 h 517003"/>
              <a:gd name="connsiteX1" fmla="*/ 14201 w 142798"/>
              <a:gd name="connsiteY1" fmla="*/ 50366 h 517003"/>
              <a:gd name="connsiteX2" fmla="*/ 29808 w 142798"/>
              <a:gd name="connsiteY2" fmla="*/ 110364 h 517003"/>
              <a:gd name="connsiteX3" fmla="*/ 27215 w 142798"/>
              <a:gd name="connsiteY3" fmla="*/ 516901 h 517003"/>
              <a:gd name="connsiteX4" fmla="*/ 31774 w 142798"/>
              <a:gd name="connsiteY4" fmla="*/ 110255 h 517003"/>
              <a:gd name="connsiteX5" fmla="*/ 86462 w 142798"/>
              <a:gd name="connsiteY5" fmla="*/ 145610 h 517003"/>
              <a:gd name="connsiteX6" fmla="*/ 142798 w 142798"/>
              <a:gd name="connsiteY6" fmla="*/ 168888 h 517003"/>
              <a:gd name="connsiteX0" fmla="*/ 0 w 142798"/>
              <a:gd name="connsiteY0" fmla="*/ 0 h 517003"/>
              <a:gd name="connsiteX1" fmla="*/ 14201 w 142798"/>
              <a:gd name="connsiteY1" fmla="*/ 50366 h 517003"/>
              <a:gd name="connsiteX2" fmla="*/ 29808 w 142798"/>
              <a:gd name="connsiteY2" fmla="*/ 110364 h 517003"/>
              <a:gd name="connsiteX3" fmla="*/ 27215 w 142798"/>
              <a:gd name="connsiteY3" fmla="*/ 516901 h 517003"/>
              <a:gd name="connsiteX4" fmla="*/ 31774 w 142798"/>
              <a:gd name="connsiteY4" fmla="*/ 110255 h 517003"/>
              <a:gd name="connsiteX5" fmla="*/ 86462 w 142798"/>
              <a:gd name="connsiteY5" fmla="*/ 145610 h 517003"/>
              <a:gd name="connsiteX6" fmla="*/ 142798 w 142798"/>
              <a:gd name="connsiteY6" fmla="*/ 168888 h 517003"/>
              <a:gd name="connsiteX0" fmla="*/ 0 w 142798"/>
              <a:gd name="connsiteY0" fmla="*/ 0 h 516983"/>
              <a:gd name="connsiteX1" fmla="*/ 14201 w 142798"/>
              <a:gd name="connsiteY1" fmla="*/ 50366 h 516983"/>
              <a:gd name="connsiteX2" fmla="*/ 29808 w 142798"/>
              <a:gd name="connsiteY2" fmla="*/ 110364 h 516983"/>
              <a:gd name="connsiteX3" fmla="*/ 27215 w 142798"/>
              <a:gd name="connsiteY3" fmla="*/ 516901 h 516983"/>
              <a:gd name="connsiteX4" fmla="*/ 31774 w 142798"/>
              <a:gd name="connsiteY4" fmla="*/ 110255 h 516983"/>
              <a:gd name="connsiteX5" fmla="*/ 86462 w 142798"/>
              <a:gd name="connsiteY5" fmla="*/ 145610 h 516983"/>
              <a:gd name="connsiteX6" fmla="*/ 142798 w 142798"/>
              <a:gd name="connsiteY6" fmla="*/ 168888 h 516983"/>
              <a:gd name="connsiteX0" fmla="*/ 0 w 142798"/>
              <a:gd name="connsiteY0" fmla="*/ 0 h 516983"/>
              <a:gd name="connsiteX1" fmla="*/ 14201 w 142798"/>
              <a:gd name="connsiteY1" fmla="*/ 50366 h 516983"/>
              <a:gd name="connsiteX2" fmla="*/ 29808 w 142798"/>
              <a:gd name="connsiteY2" fmla="*/ 110364 h 516983"/>
              <a:gd name="connsiteX3" fmla="*/ 27215 w 142798"/>
              <a:gd name="connsiteY3" fmla="*/ 516901 h 516983"/>
              <a:gd name="connsiteX4" fmla="*/ 31001 w 142798"/>
              <a:gd name="connsiteY4" fmla="*/ 112746 h 516983"/>
              <a:gd name="connsiteX5" fmla="*/ 86462 w 142798"/>
              <a:gd name="connsiteY5" fmla="*/ 145610 h 516983"/>
              <a:gd name="connsiteX6" fmla="*/ 142798 w 142798"/>
              <a:gd name="connsiteY6" fmla="*/ 168888 h 516983"/>
              <a:gd name="connsiteX0" fmla="*/ 0 w 142798"/>
              <a:gd name="connsiteY0" fmla="*/ 0 h 516901"/>
              <a:gd name="connsiteX1" fmla="*/ 14201 w 142798"/>
              <a:gd name="connsiteY1" fmla="*/ 50366 h 516901"/>
              <a:gd name="connsiteX2" fmla="*/ 29808 w 142798"/>
              <a:gd name="connsiteY2" fmla="*/ 110364 h 516901"/>
              <a:gd name="connsiteX3" fmla="*/ 27215 w 142798"/>
              <a:gd name="connsiteY3" fmla="*/ 516901 h 516901"/>
              <a:gd name="connsiteX4" fmla="*/ 31001 w 142798"/>
              <a:gd name="connsiteY4" fmla="*/ 112746 h 516901"/>
              <a:gd name="connsiteX5" fmla="*/ 86462 w 142798"/>
              <a:gd name="connsiteY5" fmla="*/ 145610 h 516901"/>
              <a:gd name="connsiteX6" fmla="*/ 142798 w 142798"/>
              <a:gd name="connsiteY6" fmla="*/ 168888 h 516901"/>
              <a:gd name="connsiteX0" fmla="*/ 0 w 142798"/>
              <a:gd name="connsiteY0" fmla="*/ 0 h 516901"/>
              <a:gd name="connsiteX1" fmla="*/ 14201 w 142798"/>
              <a:gd name="connsiteY1" fmla="*/ 50366 h 516901"/>
              <a:gd name="connsiteX2" fmla="*/ 29808 w 142798"/>
              <a:gd name="connsiteY2" fmla="*/ 110364 h 516901"/>
              <a:gd name="connsiteX3" fmla="*/ 27215 w 142798"/>
              <a:gd name="connsiteY3" fmla="*/ 516901 h 516901"/>
              <a:gd name="connsiteX4" fmla="*/ 31001 w 142798"/>
              <a:gd name="connsiteY4" fmla="*/ 112746 h 516901"/>
              <a:gd name="connsiteX5" fmla="*/ 86462 w 142798"/>
              <a:gd name="connsiteY5" fmla="*/ 145610 h 516901"/>
              <a:gd name="connsiteX6" fmla="*/ 142798 w 142798"/>
              <a:gd name="connsiteY6" fmla="*/ 168888 h 51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798" h="516901">
                <a:moveTo>
                  <a:pt x="0" y="0"/>
                </a:moveTo>
                <a:cubicBezTo>
                  <a:pt x="2367" y="8394"/>
                  <a:pt x="8340" y="32345"/>
                  <a:pt x="14201" y="50366"/>
                </a:cubicBezTo>
                <a:cubicBezTo>
                  <a:pt x="17325" y="75560"/>
                  <a:pt x="27328" y="87244"/>
                  <a:pt x="29808" y="110364"/>
                </a:cubicBezTo>
                <a:cubicBezTo>
                  <a:pt x="31621" y="107098"/>
                  <a:pt x="26607" y="514177"/>
                  <a:pt x="27215" y="516901"/>
                </a:cubicBezTo>
                <a:cubicBezTo>
                  <a:pt x="28379" y="516977"/>
                  <a:pt x="29016" y="117319"/>
                  <a:pt x="31001" y="112746"/>
                </a:cubicBezTo>
                <a:cubicBezTo>
                  <a:pt x="40476" y="119660"/>
                  <a:pt x="68523" y="135483"/>
                  <a:pt x="86462" y="145610"/>
                </a:cubicBezTo>
                <a:cubicBezTo>
                  <a:pt x="105855" y="155093"/>
                  <a:pt x="132065" y="129231"/>
                  <a:pt x="142798" y="168888"/>
                </a:cubicBezTo>
              </a:path>
            </a:pathLst>
          </a:cu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92"/>
            <a:endParaRPr lang="en-US" sz="1350">
              <a:solidFill>
                <a:srgbClr val="FFFFFF"/>
              </a:solidFill>
            </a:endParaRPr>
          </a:p>
        </p:txBody>
      </p:sp>
      <p:sp>
        <p:nvSpPr>
          <p:cNvPr id="540" name="box 4"/>
          <p:cNvSpPr/>
          <p:nvPr/>
        </p:nvSpPr>
        <p:spPr>
          <a:xfrm>
            <a:off x="1607278" y="3926359"/>
            <a:ext cx="870821" cy="217892"/>
          </a:xfrm>
          <a:custGeom>
            <a:avLst/>
            <a:gdLst>
              <a:gd name="connsiteX0" fmla="*/ 3847724 w 8691329"/>
              <a:gd name="connsiteY0" fmla="*/ 0 h 2418166"/>
              <a:gd name="connsiteX1" fmla="*/ 8611921 w 8691329"/>
              <a:gd name="connsiteY1" fmla="*/ 71241 h 2418166"/>
              <a:gd name="connsiteX2" fmla="*/ 8683380 w 8691329"/>
              <a:gd name="connsiteY2" fmla="*/ 53376 h 2418166"/>
              <a:gd name="connsiteX3" fmla="*/ 8683301 w 8691329"/>
              <a:gd name="connsiteY3" fmla="*/ 72308 h 2418166"/>
              <a:gd name="connsiteX4" fmla="*/ 8691329 w 8691329"/>
              <a:gd name="connsiteY4" fmla="*/ 72428 h 2418166"/>
              <a:gd name="connsiteX5" fmla="*/ 8683293 w 8691329"/>
              <a:gd name="connsiteY5" fmla="*/ 74329 h 2418166"/>
              <a:gd name="connsiteX6" fmla="*/ 8682916 w 8691329"/>
              <a:gd name="connsiteY6" fmla="*/ 164777 h 2418166"/>
              <a:gd name="connsiteX7" fmla="*/ 8683381 w 8691329"/>
              <a:gd name="connsiteY7" fmla="*/ 1367912 h 2418166"/>
              <a:gd name="connsiteX8" fmla="*/ 7126350 w 8691329"/>
              <a:gd name="connsiteY8" fmla="*/ 2153317 h 2418166"/>
              <a:gd name="connsiteX9" fmla="*/ 7125078 w 8691329"/>
              <a:gd name="connsiteY9" fmla="*/ 2418166 h 2418166"/>
              <a:gd name="connsiteX10" fmla="*/ 6651469 w 8691329"/>
              <a:gd name="connsiteY10" fmla="*/ 2392859 h 2418166"/>
              <a:gd name="connsiteX11" fmla="*/ 6637219 w 8691329"/>
              <a:gd name="connsiteY11" fmla="*/ 2392097 h 2418166"/>
              <a:gd name="connsiteX12" fmla="*/ 9054 w 8691329"/>
              <a:gd name="connsiteY12" fmla="*/ 2037920 h 2418166"/>
              <a:gd name="connsiteX13" fmla="*/ 0 w 8691329"/>
              <a:gd name="connsiteY13" fmla="*/ 352190 h 2418166"/>
              <a:gd name="connsiteX14" fmla="*/ 441899 w 8691329"/>
              <a:gd name="connsiteY14" fmla="*/ 363406 h 2418166"/>
              <a:gd name="connsiteX0" fmla="*/ 3847724 w 8691329"/>
              <a:gd name="connsiteY0" fmla="*/ 0 h 2418166"/>
              <a:gd name="connsiteX1" fmla="*/ 8611921 w 8691329"/>
              <a:gd name="connsiteY1" fmla="*/ 71241 h 2418166"/>
              <a:gd name="connsiteX2" fmla="*/ 8683301 w 8691329"/>
              <a:gd name="connsiteY2" fmla="*/ 72308 h 2418166"/>
              <a:gd name="connsiteX3" fmla="*/ 8691329 w 8691329"/>
              <a:gd name="connsiteY3" fmla="*/ 72428 h 2418166"/>
              <a:gd name="connsiteX4" fmla="*/ 8683293 w 8691329"/>
              <a:gd name="connsiteY4" fmla="*/ 74329 h 2418166"/>
              <a:gd name="connsiteX5" fmla="*/ 8682916 w 8691329"/>
              <a:gd name="connsiteY5" fmla="*/ 164777 h 2418166"/>
              <a:gd name="connsiteX6" fmla="*/ 8683381 w 8691329"/>
              <a:gd name="connsiteY6" fmla="*/ 1367912 h 2418166"/>
              <a:gd name="connsiteX7" fmla="*/ 7126350 w 8691329"/>
              <a:gd name="connsiteY7" fmla="*/ 2153317 h 2418166"/>
              <a:gd name="connsiteX8" fmla="*/ 7125078 w 8691329"/>
              <a:gd name="connsiteY8" fmla="*/ 2418166 h 2418166"/>
              <a:gd name="connsiteX9" fmla="*/ 6651469 w 8691329"/>
              <a:gd name="connsiteY9" fmla="*/ 2392859 h 2418166"/>
              <a:gd name="connsiteX10" fmla="*/ 6637219 w 8691329"/>
              <a:gd name="connsiteY10" fmla="*/ 2392097 h 2418166"/>
              <a:gd name="connsiteX11" fmla="*/ 9054 w 8691329"/>
              <a:gd name="connsiteY11" fmla="*/ 2037920 h 2418166"/>
              <a:gd name="connsiteX12" fmla="*/ 0 w 8691329"/>
              <a:gd name="connsiteY12" fmla="*/ 352190 h 2418166"/>
              <a:gd name="connsiteX13" fmla="*/ 441899 w 8691329"/>
              <a:gd name="connsiteY13" fmla="*/ 363406 h 2418166"/>
              <a:gd name="connsiteX14" fmla="*/ 3847724 w 8691329"/>
              <a:gd name="connsiteY14" fmla="*/ 0 h 2418166"/>
              <a:gd name="connsiteX0" fmla="*/ 3847724 w 8691329"/>
              <a:gd name="connsiteY0" fmla="*/ 0 h 2418166"/>
              <a:gd name="connsiteX1" fmla="*/ 8611921 w 8691329"/>
              <a:gd name="connsiteY1" fmla="*/ 71241 h 2418166"/>
              <a:gd name="connsiteX2" fmla="*/ 8683301 w 8691329"/>
              <a:gd name="connsiteY2" fmla="*/ 72308 h 2418166"/>
              <a:gd name="connsiteX3" fmla="*/ 8691329 w 8691329"/>
              <a:gd name="connsiteY3" fmla="*/ 72428 h 2418166"/>
              <a:gd name="connsiteX4" fmla="*/ 8682916 w 8691329"/>
              <a:gd name="connsiteY4" fmla="*/ 164777 h 2418166"/>
              <a:gd name="connsiteX5" fmla="*/ 8683381 w 8691329"/>
              <a:gd name="connsiteY5" fmla="*/ 1367912 h 2418166"/>
              <a:gd name="connsiteX6" fmla="*/ 7126350 w 8691329"/>
              <a:gd name="connsiteY6" fmla="*/ 2153317 h 2418166"/>
              <a:gd name="connsiteX7" fmla="*/ 7125078 w 8691329"/>
              <a:gd name="connsiteY7" fmla="*/ 2418166 h 2418166"/>
              <a:gd name="connsiteX8" fmla="*/ 6651469 w 8691329"/>
              <a:gd name="connsiteY8" fmla="*/ 2392859 h 2418166"/>
              <a:gd name="connsiteX9" fmla="*/ 6637219 w 8691329"/>
              <a:gd name="connsiteY9" fmla="*/ 2392097 h 2418166"/>
              <a:gd name="connsiteX10" fmla="*/ 9054 w 8691329"/>
              <a:gd name="connsiteY10" fmla="*/ 2037920 h 2418166"/>
              <a:gd name="connsiteX11" fmla="*/ 0 w 8691329"/>
              <a:gd name="connsiteY11" fmla="*/ 352190 h 2418166"/>
              <a:gd name="connsiteX12" fmla="*/ 441899 w 8691329"/>
              <a:gd name="connsiteY12" fmla="*/ 363406 h 2418166"/>
              <a:gd name="connsiteX13" fmla="*/ 3847724 w 8691329"/>
              <a:gd name="connsiteY13" fmla="*/ 0 h 2418166"/>
              <a:gd name="connsiteX0" fmla="*/ 3847724 w 8684251"/>
              <a:gd name="connsiteY0" fmla="*/ 0 h 2418166"/>
              <a:gd name="connsiteX1" fmla="*/ 8611921 w 8684251"/>
              <a:gd name="connsiteY1" fmla="*/ 71241 h 2418166"/>
              <a:gd name="connsiteX2" fmla="*/ 8683301 w 8684251"/>
              <a:gd name="connsiteY2" fmla="*/ 72308 h 2418166"/>
              <a:gd name="connsiteX3" fmla="*/ 8682916 w 8684251"/>
              <a:gd name="connsiteY3" fmla="*/ 164777 h 2418166"/>
              <a:gd name="connsiteX4" fmla="*/ 8683381 w 8684251"/>
              <a:gd name="connsiteY4" fmla="*/ 1367912 h 2418166"/>
              <a:gd name="connsiteX5" fmla="*/ 7126350 w 8684251"/>
              <a:gd name="connsiteY5" fmla="*/ 2153317 h 2418166"/>
              <a:gd name="connsiteX6" fmla="*/ 7125078 w 8684251"/>
              <a:gd name="connsiteY6" fmla="*/ 2418166 h 2418166"/>
              <a:gd name="connsiteX7" fmla="*/ 6651469 w 8684251"/>
              <a:gd name="connsiteY7" fmla="*/ 2392859 h 2418166"/>
              <a:gd name="connsiteX8" fmla="*/ 6637219 w 8684251"/>
              <a:gd name="connsiteY8" fmla="*/ 2392097 h 2418166"/>
              <a:gd name="connsiteX9" fmla="*/ 9054 w 8684251"/>
              <a:gd name="connsiteY9" fmla="*/ 2037920 h 2418166"/>
              <a:gd name="connsiteX10" fmla="*/ 0 w 8684251"/>
              <a:gd name="connsiteY10" fmla="*/ 352190 h 2418166"/>
              <a:gd name="connsiteX11" fmla="*/ 441899 w 8684251"/>
              <a:gd name="connsiteY11" fmla="*/ 363406 h 2418166"/>
              <a:gd name="connsiteX12" fmla="*/ 3847724 w 8684251"/>
              <a:gd name="connsiteY12" fmla="*/ 0 h 2418166"/>
              <a:gd name="connsiteX0" fmla="*/ 3847724 w 8684251"/>
              <a:gd name="connsiteY0" fmla="*/ 0 h 2418166"/>
              <a:gd name="connsiteX1" fmla="*/ 8611921 w 8684251"/>
              <a:gd name="connsiteY1" fmla="*/ 71241 h 2418166"/>
              <a:gd name="connsiteX2" fmla="*/ 8683301 w 8684251"/>
              <a:gd name="connsiteY2" fmla="*/ 72308 h 2418166"/>
              <a:gd name="connsiteX3" fmla="*/ 8682916 w 8684251"/>
              <a:gd name="connsiteY3" fmla="*/ 164777 h 2418166"/>
              <a:gd name="connsiteX4" fmla="*/ 8683381 w 8684251"/>
              <a:gd name="connsiteY4" fmla="*/ 1367912 h 2418166"/>
              <a:gd name="connsiteX5" fmla="*/ 7285100 w 8684251"/>
              <a:gd name="connsiteY5" fmla="*/ 2077117 h 2418166"/>
              <a:gd name="connsiteX6" fmla="*/ 7125078 w 8684251"/>
              <a:gd name="connsiteY6" fmla="*/ 2418166 h 2418166"/>
              <a:gd name="connsiteX7" fmla="*/ 6651469 w 8684251"/>
              <a:gd name="connsiteY7" fmla="*/ 2392859 h 2418166"/>
              <a:gd name="connsiteX8" fmla="*/ 6637219 w 8684251"/>
              <a:gd name="connsiteY8" fmla="*/ 2392097 h 2418166"/>
              <a:gd name="connsiteX9" fmla="*/ 9054 w 8684251"/>
              <a:gd name="connsiteY9" fmla="*/ 2037920 h 2418166"/>
              <a:gd name="connsiteX10" fmla="*/ 0 w 8684251"/>
              <a:gd name="connsiteY10" fmla="*/ 352190 h 2418166"/>
              <a:gd name="connsiteX11" fmla="*/ 441899 w 8684251"/>
              <a:gd name="connsiteY11" fmla="*/ 363406 h 2418166"/>
              <a:gd name="connsiteX12" fmla="*/ 3847724 w 8684251"/>
              <a:gd name="connsiteY12" fmla="*/ 0 h 2418166"/>
              <a:gd name="connsiteX0" fmla="*/ 3847724 w 8684251"/>
              <a:gd name="connsiteY0" fmla="*/ 0 h 2418166"/>
              <a:gd name="connsiteX1" fmla="*/ 8611921 w 8684251"/>
              <a:gd name="connsiteY1" fmla="*/ 71241 h 2418166"/>
              <a:gd name="connsiteX2" fmla="*/ 8683301 w 8684251"/>
              <a:gd name="connsiteY2" fmla="*/ 72308 h 2418166"/>
              <a:gd name="connsiteX3" fmla="*/ 8682916 w 8684251"/>
              <a:gd name="connsiteY3" fmla="*/ 164777 h 2418166"/>
              <a:gd name="connsiteX4" fmla="*/ 8683381 w 8684251"/>
              <a:gd name="connsiteY4" fmla="*/ 1367912 h 2418166"/>
              <a:gd name="connsiteX5" fmla="*/ 7285100 w 8684251"/>
              <a:gd name="connsiteY5" fmla="*/ 2077117 h 2418166"/>
              <a:gd name="connsiteX6" fmla="*/ 7125078 w 8684251"/>
              <a:gd name="connsiteY6" fmla="*/ 2418166 h 2418166"/>
              <a:gd name="connsiteX7" fmla="*/ 6651469 w 8684251"/>
              <a:gd name="connsiteY7" fmla="*/ 2392859 h 2418166"/>
              <a:gd name="connsiteX8" fmla="*/ 6637219 w 8684251"/>
              <a:gd name="connsiteY8" fmla="*/ 2392097 h 2418166"/>
              <a:gd name="connsiteX9" fmla="*/ 9054 w 8684251"/>
              <a:gd name="connsiteY9" fmla="*/ 2037920 h 2418166"/>
              <a:gd name="connsiteX10" fmla="*/ 0 w 8684251"/>
              <a:gd name="connsiteY10" fmla="*/ 352190 h 2418166"/>
              <a:gd name="connsiteX11" fmla="*/ 467299 w 8684251"/>
              <a:gd name="connsiteY11" fmla="*/ 299906 h 2418166"/>
              <a:gd name="connsiteX12" fmla="*/ 3847724 w 8684251"/>
              <a:gd name="connsiteY12" fmla="*/ 0 h 2418166"/>
              <a:gd name="connsiteX0" fmla="*/ 3949324 w 8785851"/>
              <a:gd name="connsiteY0" fmla="*/ 0 h 2418166"/>
              <a:gd name="connsiteX1" fmla="*/ 8713521 w 8785851"/>
              <a:gd name="connsiteY1" fmla="*/ 71241 h 2418166"/>
              <a:gd name="connsiteX2" fmla="*/ 8784901 w 8785851"/>
              <a:gd name="connsiteY2" fmla="*/ 72308 h 2418166"/>
              <a:gd name="connsiteX3" fmla="*/ 8784516 w 8785851"/>
              <a:gd name="connsiteY3" fmla="*/ 164777 h 2418166"/>
              <a:gd name="connsiteX4" fmla="*/ 8784981 w 8785851"/>
              <a:gd name="connsiteY4" fmla="*/ 1367912 h 2418166"/>
              <a:gd name="connsiteX5" fmla="*/ 7386700 w 8785851"/>
              <a:gd name="connsiteY5" fmla="*/ 2077117 h 2418166"/>
              <a:gd name="connsiteX6" fmla="*/ 7226678 w 8785851"/>
              <a:gd name="connsiteY6" fmla="*/ 2418166 h 2418166"/>
              <a:gd name="connsiteX7" fmla="*/ 6753069 w 8785851"/>
              <a:gd name="connsiteY7" fmla="*/ 2392859 h 2418166"/>
              <a:gd name="connsiteX8" fmla="*/ 6738819 w 8785851"/>
              <a:gd name="connsiteY8" fmla="*/ 2392097 h 2418166"/>
              <a:gd name="connsiteX9" fmla="*/ 110654 w 8785851"/>
              <a:gd name="connsiteY9" fmla="*/ 2037920 h 2418166"/>
              <a:gd name="connsiteX10" fmla="*/ 0 w 8785851"/>
              <a:gd name="connsiteY10" fmla="*/ 326790 h 2418166"/>
              <a:gd name="connsiteX11" fmla="*/ 568899 w 8785851"/>
              <a:gd name="connsiteY11" fmla="*/ 299906 h 2418166"/>
              <a:gd name="connsiteX12" fmla="*/ 3949324 w 8785851"/>
              <a:gd name="connsiteY12" fmla="*/ 0 h 2418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785851" h="2418166">
                <a:moveTo>
                  <a:pt x="3949324" y="0"/>
                </a:moveTo>
                <a:lnTo>
                  <a:pt x="8713521" y="71241"/>
                </a:lnTo>
                <a:lnTo>
                  <a:pt x="8784901" y="72308"/>
                </a:lnTo>
                <a:cubicBezTo>
                  <a:pt x="8784773" y="103131"/>
                  <a:pt x="8784644" y="133954"/>
                  <a:pt x="8784516" y="164777"/>
                </a:cubicBezTo>
                <a:cubicBezTo>
                  <a:pt x="8782681" y="691148"/>
                  <a:pt x="8787810" y="778879"/>
                  <a:pt x="8784981" y="1367912"/>
                </a:cubicBezTo>
                <a:lnTo>
                  <a:pt x="7386700" y="2077117"/>
                </a:lnTo>
                <a:lnTo>
                  <a:pt x="7226678" y="2418166"/>
                </a:lnTo>
                <a:lnTo>
                  <a:pt x="6753069" y="2392859"/>
                </a:lnTo>
                <a:lnTo>
                  <a:pt x="6738819" y="2392097"/>
                </a:lnTo>
                <a:lnTo>
                  <a:pt x="110654" y="2037920"/>
                </a:lnTo>
                <a:lnTo>
                  <a:pt x="0" y="326790"/>
                </a:lnTo>
                <a:lnTo>
                  <a:pt x="568899" y="299906"/>
                </a:lnTo>
                <a:lnTo>
                  <a:pt x="3949324" y="0"/>
                </a:lnTo>
                <a:close/>
              </a:path>
            </a:pathLst>
          </a:custGeom>
          <a:noFill/>
          <a:ln w="190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defTabSz="342892"/>
            <a:endParaRPr lang="en-US" sz="1350">
              <a:solidFill>
                <a:srgbClr val="FFFFFF"/>
              </a:solidFill>
            </a:endParaRPr>
          </a:p>
        </p:txBody>
      </p:sp>
      <p:sp>
        <p:nvSpPr>
          <p:cNvPr id="541" name="Rectangle 7"/>
          <p:cNvSpPr/>
          <p:nvPr/>
        </p:nvSpPr>
        <p:spPr>
          <a:xfrm>
            <a:off x="1714641" y="3999349"/>
            <a:ext cx="232885" cy="120536"/>
          </a:xfrm>
          <a:custGeom>
            <a:avLst/>
            <a:gdLst>
              <a:gd name="connsiteX0" fmla="*/ 0 w 1240324"/>
              <a:gd name="connsiteY0" fmla="*/ 0 h 391202"/>
              <a:gd name="connsiteX1" fmla="*/ 1240324 w 1240324"/>
              <a:gd name="connsiteY1" fmla="*/ 0 h 391202"/>
              <a:gd name="connsiteX2" fmla="*/ 1240324 w 1240324"/>
              <a:gd name="connsiteY2" fmla="*/ 391202 h 391202"/>
              <a:gd name="connsiteX3" fmla="*/ 0 w 1240324"/>
              <a:gd name="connsiteY3" fmla="*/ 391202 h 391202"/>
              <a:gd name="connsiteX4" fmla="*/ 0 w 1240324"/>
              <a:gd name="connsiteY4" fmla="*/ 0 h 391202"/>
              <a:gd name="connsiteX0" fmla="*/ 0 w 1240324"/>
              <a:gd name="connsiteY0" fmla="*/ 0 h 391202"/>
              <a:gd name="connsiteX1" fmla="*/ 1240324 w 1240324"/>
              <a:gd name="connsiteY1" fmla="*/ 81481 h 391202"/>
              <a:gd name="connsiteX2" fmla="*/ 1240324 w 1240324"/>
              <a:gd name="connsiteY2" fmla="*/ 391202 h 391202"/>
              <a:gd name="connsiteX3" fmla="*/ 0 w 1240324"/>
              <a:gd name="connsiteY3" fmla="*/ 391202 h 391202"/>
              <a:gd name="connsiteX4" fmla="*/ 0 w 1240324"/>
              <a:gd name="connsiteY4" fmla="*/ 0 h 391202"/>
              <a:gd name="connsiteX0" fmla="*/ 0 w 1249377"/>
              <a:gd name="connsiteY0" fmla="*/ 0 h 391202"/>
              <a:gd name="connsiteX1" fmla="*/ 1249377 w 1249377"/>
              <a:gd name="connsiteY1" fmla="*/ 63374 h 391202"/>
              <a:gd name="connsiteX2" fmla="*/ 1240324 w 1249377"/>
              <a:gd name="connsiteY2" fmla="*/ 391202 h 391202"/>
              <a:gd name="connsiteX3" fmla="*/ 0 w 1249377"/>
              <a:gd name="connsiteY3" fmla="*/ 391202 h 391202"/>
              <a:gd name="connsiteX4" fmla="*/ 0 w 1249377"/>
              <a:gd name="connsiteY4" fmla="*/ 0 h 391202"/>
              <a:gd name="connsiteX0" fmla="*/ 0 w 1249377"/>
              <a:gd name="connsiteY0" fmla="*/ 0 h 391202"/>
              <a:gd name="connsiteX1" fmla="*/ 1249377 w 1249377"/>
              <a:gd name="connsiteY1" fmla="*/ 63374 h 391202"/>
              <a:gd name="connsiteX2" fmla="*/ 1240324 w 1249377"/>
              <a:gd name="connsiteY2" fmla="*/ 391202 h 391202"/>
              <a:gd name="connsiteX3" fmla="*/ 18107 w 1249377"/>
              <a:gd name="connsiteY3" fmla="*/ 309720 h 391202"/>
              <a:gd name="connsiteX4" fmla="*/ 0 w 1249377"/>
              <a:gd name="connsiteY4" fmla="*/ 0 h 391202"/>
              <a:gd name="connsiteX0" fmla="*/ 0 w 1249377"/>
              <a:gd name="connsiteY0" fmla="*/ 0 h 391202"/>
              <a:gd name="connsiteX1" fmla="*/ 1249377 w 1249377"/>
              <a:gd name="connsiteY1" fmla="*/ 63374 h 391202"/>
              <a:gd name="connsiteX2" fmla="*/ 1240324 w 1249377"/>
              <a:gd name="connsiteY2" fmla="*/ 391202 h 391202"/>
              <a:gd name="connsiteX3" fmla="*/ 144855 w 1249377"/>
              <a:gd name="connsiteY3" fmla="*/ 219186 h 391202"/>
              <a:gd name="connsiteX4" fmla="*/ 0 w 1249377"/>
              <a:gd name="connsiteY4" fmla="*/ 0 h 391202"/>
              <a:gd name="connsiteX0" fmla="*/ 0 w 1249377"/>
              <a:gd name="connsiteY0" fmla="*/ 0 h 391202"/>
              <a:gd name="connsiteX1" fmla="*/ 1249377 w 1249377"/>
              <a:gd name="connsiteY1" fmla="*/ 63374 h 391202"/>
              <a:gd name="connsiteX2" fmla="*/ 1240324 w 1249377"/>
              <a:gd name="connsiteY2" fmla="*/ 391202 h 391202"/>
              <a:gd name="connsiteX3" fmla="*/ 72427 w 1249377"/>
              <a:gd name="connsiteY3" fmla="*/ 318774 h 391202"/>
              <a:gd name="connsiteX4" fmla="*/ 0 w 1249377"/>
              <a:gd name="connsiteY4" fmla="*/ 0 h 391202"/>
              <a:gd name="connsiteX0" fmla="*/ 18108 w 1176950"/>
              <a:gd name="connsiteY0" fmla="*/ 9054 h 327828"/>
              <a:gd name="connsiteX1" fmla="*/ 1176950 w 1176950"/>
              <a:gd name="connsiteY1" fmla="*/ 0 h 327828"/>
              <a:gd name="connsiteX2" fmla="*/ 1167897 w 1176950"/>
              <a:gd name="connsiteY2" fmla="*/ 327828 h 327828"/>
              <a:gd name="connsiteX3" fmla="*/ 0 w 1176950"/>
              <a:gd name="connsiteY3" fmla="*/ 255400 h 327828"/>
              <a:gd name="connsiteX4" fmla="*/ 18108 w 1176950"/>
              <a:gd name="connsiteY4" fmla="*/ 9054 h 327828"/>
              <a:gd name="connsiteX0" fmla="*/ 0 w 1204110"/>
              <a:gd name="connsiteY0" fmla="*/ 0 h 382148"/>
              <a:gd name="connsiteX1" fmla="*/ 1204110 w 1204110"/>
              <a:gd name="connsiteY1" fmla="*/ 54320 h 382148"/>
              <a:gd name="connsiteX2" fmla="*/ 1195057 w 1204110"/>
              <a:gd name="connsiteY2" fmla="*/ 382148 h 382148"/>
              <a:gd name="connsiteX3" fmla="*/ 27160 w 1204110"/>
              <a:gd name="connsiteY3" fmla="*/ 309720 h 382148"/>
              <a:gd name="connsiteX4" fmla="*/ 0 w 1204110"/>
              <a:gd name="connsiteY4" fmla="*/ 0 h 382148"/>
              <a:gd name="connsiteX0" fmla="*/ 0 w 1204110"/>
              <a:gd name="connsiteY0" fmla="*/ 0 h 318774"/>
              <a:gd name="connsiteX1" fmla="*/ 1204110 w 1204110"/>
              <a:gd name="connsiteY1" fmla="*/ 54320 h 318774"/>
              <a:gd name="connsiteX2" fmla="*/ 1186004 w 1204110"/>
              <a:gd name="connsiteY2" fmla="*/ 318774 h 318774"/>
              <a:gd name="connsiteX3" fmla="*/ 27160 w 1204110"/>
              <a:gd name="connsiteY3" fmla="*/ 309720 h 318774"/>
              <a:gd name="connsiteX4" fmla="*/ 0 w 1204110"/>
              <a:gd name="connsiteY4" fmla="*/ 0 h 318774"/>
              <a:gd name="connsiteX0" fmla="*/ 0 w 1204110"/>
              <a:gd name="connsiteY0" fmla="*/ 0 h 373095"/>
              <a:gd name="connsiteX1" fmla="*/ 1204110 w 1204110"/>
              <a:gd name="connsiteY1" fmla="*/ 54320 h 373095"/>
              <a:gd name="connsiteX2" fmla="*/ 1186004 w 1204110"/>
              <a:gd name="connsiteY2" fmla="*/ 373095 h 373095"/>
              <a:gd name="connsiteX3" fmla="*/ 27160 w 1204110"/>
              <a:gd name="connsiteY3" fmla="*/ 309720 h 373095"/>
              <a:gd name="connsiteX4" fmla="*/ 0 w 1204110"/>
              <a:gd name="connsiteY4" fmla="*/ 0 h 373095"/>
              <a:gd name="connsiteX0" fmla="*/ 0 w 1204111"/>
              <a:gd name="connsiteY0" fmla="*/ 0 h 373095"/>
              <a:gd name="connsiteX1" fmla="*/ 1204110 w 1204111"/>
              <a:gd name="connsiteY1" fmla="*/ 54320 h 373095"/>
              <a:gd name="connsiteX2" fmla="*/ 1204111 w 1204111"/>
              <a:gd name="connsiteY2" fmla="*/ 373095 h 373095"/>
              <a:gd name="connsiteX3" fmla="*/ 27160 w 1204111"/>
              <a:gd name="connsiteY3" fmla="*/ 309720 h 373095"/>
              <a:gd name="connsiteX4" fmla="*/ 0 w 1204111"/>
              <a:gd name="connsiteY4" fmla="*/ 0 h 373095"/>
              <a:gd name="connsiteX0" fmla="*/ 17458 w 1176951"/>
              <a:gd name="connsiteY0" fmla="*/ 0 h 373095"/>
              <a:gd name="connsiteX1" fmla="*/ 1176950 w 1176951"/>
              <a:gd name="connsiteY1" fmla="*/ 54320 h 373095"/>
              <a:gd name="connsiteX2" fmla="*/ 1176951 w 1176951"/>
              <a:gd name="connsiteY2" fmla="*/ 373095 h 373095"/>
              <a:gd name="connsiteX3" fmla="*/ 0 w 1176951"/>
              <a:gd name="connsiteY3" fmla="*/ 309720 h 373095"/>
              <a:gd name="connsiteX4" fmla="*/ 17458 w 1176951"/>
              <a:gd name="connsiteY4" fmla="*/ 0 h 373095"/>
              <a:gd name="connsiteX0" fmla="*/ 17458 w 1176951"/>
              <a:gd name="connsiteY0" fmla="*/ 0 h 373095"/>
              <a:gd name="connsiteX1" fmla="*/ 1176950 w 1176951"/>
              <a:gd name="connsiteY1" fmla="*/ 54320 h 373095"/>
              <a:gd name="connsiteX2" fmla="*/ 1176951 w 1176951"/>
              <a:gd name="connsiteY2" fmla="*/ 373095 h 373095"/>
              <a:gd name="connsiteX3" fmla="*/ 0 w 1176951"/>
              <a:gd name="connsiteY3" fmla="*/ 309720 h 373095"/>
              <a:gd name="connsiteX4" fmla="*/ 17458 w 1176951"/>
              <a:gd name="connsiteY4" fmla="*/ 0 h 373095"/>
              <a:gd name="connsiteX0" fmla="*/ 7543 w 1167036"/>
              <a:gd name="connsiteY0" fmla="*/ 0 h 373095"/>
              <a:gd name="connsiteX1" fmla="*/ 1167035 w 1167036"/>
              <a:gd name="connsiteY1" fmla="*/ 54320 h 373095"/>
              <a:gd name="connsiteX2" fmla="*/ 1167036 w 1167036"/>
              <a:gd name="connsiteY2" fmla="*/ 373095 h 373095"/>
              <a:gd name="connsiteX3" fmla="*/ 0 w 1167036"/>
              <a:gd name="connsiteY3" fmla="*/ 314482 h 373095"/>
              <a:gd name="connsiteX4" fmla="*/ 7543 w 1167036"/>
              <a:gd name="connsiteY4" fmla="*/ 0 h 373095"/>
              <a:gd name="connsiteX0" fmla="*/ 7543 w 1167036"/>
              <a:gd name="connsiteY0" fmla="*/ 0 h 373095"/>
              <a:gd name="connsiteX1" fmla="*/ 1167035 w 1167036"/>
              <a:gd name="connsiteY1" fmla="*/ 54320 h 373095"/>
              <a:gd name="connsiteX2" fmla="*/ 1167036 w 1167036"/>
              <a:gd name="connsiteY2" fmla="*/ 373095 h 373095"/>
              <a:gd name="connsiteX3" fmla="*/ 0 w 1167036"/>
              <a:gd name="connsiteY3" fmla="*/ 314482 h 373095"/>
              <a:gd name="connsiteX4" fmla="*/ 7543 w 1167036"/>
              <a:gd name="connsiteY4" fmla="*/ 0 h 373095"/>
              <a:gd name="connsiteX0" fmla="*/ 0 w 1159493"/>
              <a:gd name="connsiteY0" fmla="*/ 0 h 373095"/>
              <a:gd name="connsiteX1" fmla="*/ 1159492 w 1159493"/>
              <a:gd name="connsiteY1" fmla="*/ 54320 h 373095"/>
              <a:gd name="connsiteX2" fmla="*/ 1159493 w 1159493"/>
              <a:gd name="connsiteY2" fmla="*/ 373095 h 373095"/>
              <a:gd name="connsiteX3" fmla="*/ 6674 w 1159493"/>
              <a:gd name="connsiteY3" fmla="*/ 346174 h 373095"/>
              <a:gd name="connsiteX4" fmla="*/ 0 w 1159493"/>
              <a:gd name="connsiteY4" fmla="*/ 0 h 373095"/>
              <a:gd name="connsiteX0" fmla="*/ 0 w 1168971"/>
              <a:gd name="connsiteY0" fmla="*/ 0 h 352722"/>
              <a:gd name="connsiteX1" fmla="*/ 1168970 w 1168971"/>
              <a:gd name="connsiteY1" fmla="*/ 33947 h 352722"/>
              <a:gd name="connsiteX2" fmla="*/ 1168971 w 1168971"/>
              <a:gd name="connsiteY2" fmla="*/ 352722 h 352722"/>
              <a:gd name="connsiteX3" fmla="*/ 16152 w 1168971"/>
              <a:gd name="connsiteY3" fmla="*/ 325801 h 352722"/>
              <a:gd name="connsiteX4" fmla="*/ 0 w 1168971"/>
              <a:gd name="connsiteY4" fmla="*/ 0 h 3527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971" h="352722">
                <a:moveTo>
                  <a:pt x="0" y="0"/>
                </a:moveTo>
                <a:lnTo>
                  <a:pt x="1168970" y="33947"/>
                </a:lnTo>
                <a:cubicBezTo>
                  <a:pt x="1134266" y="135443"/>
                  <a:pt x="1168971" y="246464"/>
                  <a:pt x="1168971" y="352722"/>
                </a:cubicBezTo>
                <a:cubicBezTo>
                  <a:pt x="779959" y="333184"/>
                  <a:pt x="405164" y="345339"/>
                  <a:pt x="16152" y="325801"/>
                </a:cubicBezTo>
                <a:cubicBezTo>
                  <a:pt x="21971" y="222561"/>
                  <a:pt x="48715" y="165152"/>
                  <a:pt x="0" y="0"/>
                </a:cubicBezTo>
                <a:close/>
              </a:path>
            </a:pathLst>
          </a:cu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92"/>
            <a:endParaRPr lang="en-US" sz="1350">
              <a:solidFill>
                <a:srgbClr val="FFFFFF"/>
              </a:solidFill>
            </a:endParaRPr>
          </a:p>
        </p:txBody>
      </p:sp>
      <p:sp>
        <p:nvSpPr>
          <p:cNvPr id="542" name="Rectangle 107"/>
          <p:cNvSpPr/>
          <p:nvPr/>
        </p:nvSpPr>
        <p:spPr>
          <a:xfrm>
            <a:off x="2022935" y="4016025"/>
            <a:ext cx="257043" cy="119956"/>
          </a:xfrm>
          <a:custGeom>
            <a:avLst/>
            <a:gdLst>
              <a:gd name="connsiteX0" fmla="*/ 0 w 2555242"/>
              <a:gd name="connsiteY0" fmla="*/ 0 h 1088777"/>
              <a:gd name="connsiteX1" fmla="*/ 2555242 w 2555242"/>
              <a:gd name="connsiteY1" fmla="*/ 0 h 1088777"/>
              <a:gd name="connsiteX2" fmla="*/ 2555242 w 2555242"/>
              <a:gd name="connsiteY2" fmla="*/ 1088777 h 1088777"/>
              <a:gd name="connsiteX3" fmla="*/ 0 w 2555242"/>
              <a:gd name="connsiteY3" fmla="*/ 1088777 h 1088777"/>
              <a:gd name="connsiteX4" fmla="*/ 0 w 2555242"/>
              <a:gd name="connsiteY4" fmla="*/ 0 h 1088777"/>
              <a:gd name="connsiteX0" fmla="*/ 0 w 2555242"/>
              <a:gd name="connsiteY0" fmla="*/ 0 h 1142117"/>
              <a:gd name="connsiteX1" fmla="*/ 2555242 w 2555242"/>
              <a:gd name="connsiteY1" fmla="*/ 0 h 1142117"/>
              <a:gd name="connsiteX2" fmla="*/ 2555242 w 2555242"/>
              <a:gd name="connsiteY2" fmla="*/ 1142117 h 1142117"/>
              <a:gd name="connsiteX3" fmla="*/ 0 w 2555242"/>
              <a:gd name="connsiteY3" fmla="*/ 1088777 h 1142117"/>
              <a:gd name="connsiteX4" fmla="*/ 0 w 2555242"/>
              <a:gd name="connsiteY4" fmla="*/ 0 h 1142117"/>
              <a:gd name="connsiteX0" fmla="*/ 0 w 2555242"/>
              <a:gd name="connsiteY0" fmla="*/ 0 h 1142117"/>
              <a:gd name="connsiteX1" fmla="*/ 2555242 w 2555242"/>
              <a:gd name="connsiteY1" fmla="*/ 213360 h 1142117"/>
              <a:gd name="connsiteX2" fmla="*/ 2555242 w 2555242"/>
              <a:gd name="connsiteY2" fmla="*/ 1142117 h 1142117"/>
              <a:gd name="connsiteX3" fmla="*/ 0 w 2555242"/>
              <a:gd name="connsiteY3" fmla="*/ 1088777 h 1142117"/>
              <a:gd name="connsiteX4" fmla="*/ 0 w 2555242"/>
              <a:gd name="connsiteY4" fmla="*/ 0 h 1142117"/>
              <a:gd name="connsiteX0" fmla="*/ 0 w 2570482"/>
              <a:gd name="connsiteY0" fmla="*/ 0 h 1142117"/>
              <a:gd name="connsiteX1" fmla="*/ 2570482 w 2570482"/>
              <a:gd name="connsiteY1" fmla="*/ 76200 h 1142117"/>
              <a:gd name="connsiteX2" fmla="*/ 2555242 w 2570482"/>
              <a:gd name="connsiteY2" fmla="*/ 1142117 h 1142117"/>
              <a:gd name="connsiteX3" fmla="*/ 0 w 2570482"/>
              <a:gd name="connsiteY3" fmla="*/ 1088777 h 1142117"/>
              <a:gd name="connsiteX4" fmla="*/ 0 w 2570482"/>
              <a:gd name="connsiteY4" fmla="*/ 0 h 1142117"/>
              <a:gd name="connsiteX0" fmla="*/ 0 w 2570482"/>
              <a:gd name="connsiteY0" fmla="*/ 0 h 1142117"/>
              <a:gd name="connsiteX1" fmla="*/ 2570482 w 2570482"/>
              <a:gd name="connsiteY1" fmla="*/ 76200 h 1142117"/>
              <a:gd name="connsiteX2" fmla="*/ 2555242 w 2570482"/>
              <a:gd name="connsiteY2" fmla="*/ 1142117 h 1142117"/>
              <a:gd name="connsiteX3" fmla="*/ 160020 w 2570482"/>
              <a:gd name="connsiteY3" fmla="*/ 867797 h 1142117"/>
              <a:gd name="connsiteX4" fmla="*/ 0 w 2570482"/>
              <a:gd name="connsiteY4" fmla="*/ 0 h 1142117"/>
              <a:gd name="connsiteX0" fmla="*/ 38100 w 2608582"/>
              <a:gd name="connsiteY0" fmla="*/ 0 h 1142117"/>
              <a:gd name="connsiteX1" fmla="*/ 2608582 w 2608582"/>
              <a:gd name="connsiteY1" fmla="*/ 76200 h 1142117"/>
              <a:gd name="connsiteX2" fmla="*/ 2593342 w 2608582"/>
              <a:gd name="connsiteY2" fmla="*/ 1142117 h 1142117"/>
              <a:gd name="connsiteX3" fmla="*/ 0 w 2608582"/>
              <a:gd name="connsiteY3" fmla="*/ 1027817 h 1142117"/>
              <a:gd name="connsiteX4" fmla="*/ 38100 w 2608582"/>
              <a:gd name="connsiteY4" fmla="*/ 0 h 1142117"/>
              <a:gd name="connsiteX0" fmla="*/ 22860 w 2608582"/>
              <a:gd name="connsiteY0" fmla="*/ 0 h 1149737"/>
              <a:gd name="connsiteX1" fmla="*/ 2608582 w 2608582"/>
              <a:gd name="connsiteY1" fmla="*/ 83820 h 1149737"/>
              <a:gd name="connsiteX2" fmla="*/ 2593342 w 2608582"/>
              <a:gd name="connsiteY2" fmla="*/ 1149737 h 1149737"/>
              <a:gd name="connsiteX3" fmla="*/ 0 w 2608582"/>
              <a:gd name="connsiteY3" fmla="*/ 1035437 h 1149737"/>
              <a:gd name="connsiteX4" fmla="*/ 22860 w 2608582"/>
              <a:gd name="connsiteY4" fmla="*/ 0 h 1149737"/>
              <a:gd name="connsiteX0" fmla="*/ 22860 w 2593342"/>
              <a:gd name="connsiteY0" fmla="*/ 0 h 1149737"/>
              <a:gd name="connsiteX1" fmla="*/ 2498516 w 2593342"/>
              <a:gd name="connsiteY1" fmla="*/ 18728 h 1149737"/>
              <a:gd name="connsiteX2" fmla="*/ 2593342 w 2593342"/>
              <a:gd name="connsiteY2" fmla="*/ 1149737 h 1149737"/>
              <a:gd name="connsiteX3" fmla="*/ 0 w 2593342"/>
              <a:gd name="connsiteY3" fmla="*/ 1035437 h 1149737"/>
              <a:gd name="connsiteX4" fmla="*/ 22860 w 2593342"/>
              <a:gd name="connsiteY4" fmla="*/ 0 h 1149737"/>
              <a:gd name="connsiteX0" fmla="*/ 5927 w 2593342"/>
              <a:gd name="connsiteY0" fmla="*/ 59382 h 1131009"/>
              <a:gd name="connsiteX1" fmla="*/ 2498516 w 2593342"/>
              <a:gd name="connsiteY1" fmla="*/ 0 h 1131009"/>
              <a:gd name="connsiteX2" fmla="*/ 2593342 w 2593342"/>
              <a:gd name="connsiteY2" fmla="*/ 1131009 h 1131009"/>
              <a:gd name="connsiteX3" fmla="*/ 0 w 2593342"/>
              <a:gd name="connsiteY3" fmla="*/ 1016709 h 1131009"/>
              <a:gd name="connsiteX4" fmla="*/ 5927 w 2593342"/>
              <a:gd name="connsiteY4" fmla="*/ 59382 h 113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3342" h="1131009">
                <a:moveTo>
                  <a:pt x="5927" y="59382"/>
                </a:moveTo>
                <a:lnTo>
                  <a:pt x="2498516" y="0"/>
                </a:lnTo>
                <a:lnTo>
                  <a:pt x="2593342" y="1131009"/>
                </a:lnTo>
                <a:lnTo>
                  <a:pt x="0" y="1016709"/>
                </a:lnTo>
                <a:cubicBezTo>
                  <a:pt x="1976" y="697600"/>
                  <a:pt x="3951" y="378491"/>
                  <a:pt x="5927" y="59382"/>
                </a:cubicBezTo>
                <a:close/>
              </a:path>
            </a:pathLst>
          </a:cu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92"/>
            <a:endParaRPr lang="en-US" sz="1350">
              <a:solidFill>
                <a:srgbClr val="FFFFFF"/>
              </a:solidFill>
            </a:endParaRPr>
          </a:p>
        </p:txBody>
      </p:sp>
      <p:sp>
        <p:nvSpPr>
          <p:cNvPr id="543" name="Freeform 542"/>
          <p:cNvSpPr/>
          <p:nvPr/>
        </p:nvSpPr>
        <p:spPr>
          <a:xfrm>
            <a:off x="1706779" y="3997277"/>
            <a:ext cx="99312" cy="6659"/>
          </a:xfrm>
          <a:custGeom>
            <a:avLst/>
            <a:gdLst>
              <a:gd name="connsiteX0" fmla="*/ 0 w 220980"/>
              <a:gd name="connsiteY0" fmla="*/ 8315 h 9207"/>
              <a:gd name="connsiteX1" fmla="*/ 76200 w 220980"/>
              <a:gd name="connsiteY1" fmla="*/ 8315 h 9207"/>
              <a:gd name="connsiteX2" fmla="*/ 220980 w 220980"/>
              <a:gd name="connsiteY2" fmla="*/ 8315 h 9207"/>
              <a:gd name="connsiteX0" fmla="*/ 445 w 52255"/>
              <a:gd name="connsiteY0" fmla="*/ 8313 h 13486"/>
              <a:gd name="connsiteX1" fmla="*/ 3893 w 52255"/>
              <a:gd name="connsiteY1" fmla="*/ 8313 h 13486"/>
              <a:gd name="connsiteX2" fmla="*/ 52255 w 52255"/>
              <a:gd name="connsiteY2" fmla="*/ 13486 h 13486"/>
              <a:gd name="connsiteX0" fmla="*/ 0 w 51810"/>
              <a:gd name="connsiteY0" fmla="*/ 9977 h 15150"/>
              <a:gd name="connsiteX1" fmla="*/ 20905 w 51810"/>
              <a:gd name="connsiteY1" fmla="*/ 4804 h 15150"/>
              <a:gd name="connsiteX2" fmla="*/ 51810 w 51810"/>
              <a:gd name="connsiteY2" fmla="*/ 15150 h 15150"/>
              <a:gd name="connsiteX0" fmla="*/ 0 w 59784"/>
              <a:gd name="connsiteY0" fmla="*/ 42652 h 42652"/>
              <a:gd name="connsiteX1" fmla="*/ 28879 w 59784"/>
              <a:gd name="connsiteY1" fmla="*/ 1271 h 42652"/>
              <a:gd name="connsiteX2" fmla="*/ 59784 w 59784"/>
              <a:gd name="connsiteY2" fmla="*/ 11617 h 42652"/>
              <a:gd name="connsiteX0" fmla="*/ 0 w 59784"/>
              <a:gd name="connsiteY0" fmla="*/ 31225 h 47218"/>
              <a:gd name="connsiteX1" fmla="*/ 31034 w 59784"/>
              <a:gd name="connsiteY1" fmla="*/ 46741 h 47218"/>
              <a:gd name="connsiteX2" fmla="*/ 59784 w 59784"/>
              <a:gd name="connsiteY2" fmla="*/ 190 h 47218"/>
              <a:gd name="connsiteX0" fmla="*/ 0 w 117327"/>
              <a:gd name="connsiteY0" fmla="*/ 7479 h 95411"/>
              <a:gd name="connsiteX1" fmla="*/ 31034 w 117327"/>
              <a:gd name="connsiteY1" fmla="*/ 22995 h 95411"/>
              <a:gd name="connsiteX2" fmla="*/ 117327 w 117327"/>
              <a:gd name="connsiteY2" fmla="*/ 95412 h 95411"/>
              <a:gd name="connsiteX0" fmla="*/ 0 w 117327"/>
              <a:gd name="connsiteY0" fmla="*/ 1851 h 123553"/>
              <a:gd name="connsiteX1" fmla="*/ 63038 w 117327"/>
              <a:gd name="connsiteY1" fmla="*/ 120817 h 123553"/>
              <a:gd name="connsiteX2" fmla="*/ 117327 w 117327"/>
              <a:gd name="connsiteY2" fmla="*/ 89784 h 123553"/>
              <a:gd name="connsiteX0" fmla="*/ 0 w 117327"/>
              <a:gd name="connsiteY0" fmla="*/ 1748 h 121046"/>
              <a:gd name="connsiteX1" fmla="*/ 63038 w 117327"/>
              <a:gd name="connsiteY1" fmla="*/ 120714 h 121046"/>
              <a:gd name="connsiteX2" fmla="*/ 117327 w 117327"/>
              <a:gd name="connsiteY2" fmla="*/ 40542 h 121046"/>
              <a:gd name="connsiteX0" fmla="*/ 0 w 116788"/>
              <a:gd name="connsiteY0" fmla="*/ 2097 h 92639"/>
              <a:gd name="connsiteX1" fmla="*/ 62499 w 116788"/>
              <a:gd name="connsiteY1" fmla="*/ 92615 h 92639"/>
              <a:gd name="connsiteX2" fmla="*/ 116788 w 116788"/>
              <a:gd name="connsiteY2" fmla="*/ 12443 h 92639"/>
              <a:gd name="connsiteX0" fmla="*/ 0 w 116788"/>
              <a:gd name="connsiteY0" fmla="*/ 4354 h 32893"/>
              <a:gd name="connsiteX1" fmla="*/ 62607 w 116788"/>
              <a:gd name="connsiteY1" fmla="*/ 32802 h 32893"/>
              <a:gd name="connsiteX2" fmla="*/ 116788 w 116788"/>
              <a:gd name="connsiteY2" fmla="*/ 14700 h 32893"/>
              <a:gd name="connsiteX0" fmla="*/ 0 w 116788"/>
              <a:gd name="connsiteY0" fmla="*/ 5606 h 21319"/>
              <a:gd name="connsiteX1" fmla="*/ 60991 w 116788"/>
              <a:gd name="connsiteY1" fmla="*/ 21123 h 21319"/>
              <a:gd name="connsiteX2" fmla="*/ 116788 w 116788"/>
              <a:gd name="connsiteY2" fmla="*/ 15952 h 21319"/>
              <a:gd name="connsiteX0" fmla="*/ 0 w 116357"/>
              <a:gd name="connsiteY0" fmla="*/ 6623 h 63521"/>
              <a:gd name="connsiteX1" fmla="*/ 60991 w 116357"/>
              <a:gd name="connsiteY1" fmla="*/ 22140 h 63521"/>
              <a:gd name="connsiteX2" fmla="*/ 116357 w 116357"/>
              <a:gd name="connsiteY2" fmla="*/ 63522 h 63521"/>
              <a:gd name="connsiteX0" fmla="*/ 0 w 116357"/>
              <a:gd name="connsiteY0" fmla="*/ 6623 h 63522"/>
              <a:gd name="connsiteX1" fmla="*/ 60991 w 116357"/>
              <a:gd name="connsiteY1" fmla="*/ 22140 h 63522"/>
              <a:gd name="connsiteX2" fmla="*/ 116357 w 116357"/>
              <a:gd name="connsiteY2" fmla="*/ 63522 h 63522"/>
              <a:gd name="connsiteX0" fmla="*/ 0 w 116357"/>
              <a:gd name="connsiteY0" fmla="*/ 4518 h 61417"/>
              <a:gd name="connsiteX1" fmla="*/ 60021 w 116357"/>
              <a:gd name="connsiteY1" fmla="*/ 38139 h 61417"/>
              <a:gd name="connsiteX2" fmla="*/ 116357 w 116357"/>
              <a:gd name="connsiteY2" fmla="*/ 61417 h 61417"/>
            </a:gdLst>
            <a:ahLst/>
            <a:cxnLst>
              <a:cxn ang="0">
                <a:pos x="connsiteX0" y="connsiteY0"/>
              </a:cxn>
              <a:cxn ang="0">
                <a:pos x="connsiteX1" y="connsiteY1"/>
              </a:cxn>
              <a:cxn ang="0">
                <a:pos x="connsiteX2" y="connsiteY2"/>
              </a:cxn>
            </a:cxnLst>
            <a:rect l="l" t="t" r="r" b="b"/>
            <a:pathLst>
              <a:path w="116357" h="61417">
                <a:moveTo>
                  <a:pt x="0" y="4518"/>
                </a:moveTo>
                <a:cubicBezTo>
                  <a:pt x="3805" y="-13747"/>
                  <a:pt x="40628" y="28656"/>
                  <a:pt x="60021" y="38139"/>
                </a:cubicBezTo>
                <a:cubicBezTo>
                  <a:pt x="79414" y="47622"/>
                  <a:pt x="105624" y="21760"/>
                  <a:pt x="116357" y="61417"/>
                </a:cubicBezTo>
              </a:path>
            </a:pathLst>
          </a:cu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92"/>
            <a:endParaRPr lang="en-US" sz="1350">
              <a:solidFill>
                <a:srgbClr val="FFFFFF"/>
              </a:solidFill>
            </a:endParaRPr>
          </a:p>
        </p:txBody>
      </p:sp>
      <p:sp>
        <p:nvSpPr>
          <p:cNvPr id="544" name="Freeform 543"/>
          <p:cNvSpPr/>
          <p:nvPr/>
        </p:nvSpPr>
        <p:spPr>
          <a:xfrm flipH="1" flipV="1">
            <a:off x="1844864" y="4045974"/>
            <a:ext cx="100392" cy="4144"/>
          </a:xfrm>
          <a:custGeom>
            <a:avLst/>
            <a:gdLst>
              <a:gd name="connsiteX0" fmla="*/ 0 w 220980"/>
              <a:gd name="connsiteY0" fmla="*/ 8315 h 9207"/>
              <a:gd name="connsiteX1" fmla="*/ 76200 w 220980"/>
              <a:gd name="connsiteY1" fmla="*/ 8315 h 9207"/>
              <a:gd name="connsiteX2" fmla="*/ 220980 w 220980"/>
              <a:gd name="connsiteY2" fmla="*/ 8315 h 9207"/>
              <a:gd name="connsiteX0" fmla="*/ 445 w 52255"/>
              <a:gd name="connsiteY0" fmla="*/ 8313 h 13486"/>
              <a:gd name="connsiteX1" fmla="*/ 3893 w 52255"/>
              <a:gd name="connsiteY1" fmla="*/ 8313 h 13486"/>
              <a:gd name="connsiteX2" fmla="*/ 52255 w 52255"/>
              <a:gd name="connsiteY2" fmla="*/ 13486 h 13486"/>
              <a:gd name="connsiteX0" fmla="*/ 0 w 51810"/>
              <a:gd name="connsiteY0" fmla="*/ 9977 h 15150"/>
              <a:gd name="connsiteX1" fmla="*/ 20905 w 51810"/>
              <a:gd name="connsiteY1" fmla="*/ 4804 h 15150"/>
              <a:gd name="connsiteX2" fmla="*/ 51810 w 51810"/>
              <a:gd name="connsiteY2" fmla="*/ 15150 h 15150"/>
              <a:gd name="connsiteX0" fmla="*/ 0 w 59784"/>
              <a:gd name="connsiteY0" fmla="*/ 42652 h 42652"/>
              <a:gd name="connsiteX1" fmla="*/ 28879 w 59784"/>
              <a:gd name="connsiteY1" fmla="*/ 1271 h 42652"/>
              <a:gd name="connsiteX2" fmla="*/ 59784 w 59784"/>
              <a:gd name="connsiteY2" fmla="*/ 11617 h 42652"/>
              <a:gd name="connsiteX0" fmla="*/ 0 w 59784"/>
              <a:gd name="connsiteY0" fmla="*/ 31225 h 47218"/>
              <a:gd name="connsiteX1" fmla="*/ 31034 w 59784"/>
              <a:gd name="connsiteY1" fmla="*/ 46741 h 47218"/>
              <a:gd name="connsiteX2" fmla="*/ 59784 w 59784"/>
              <a:gd name="connsiteY2" fmla="*/ 190 h 47218"/>
              <a:gd name="connsiteX0" fmla="*/ 0 w 117327"/>
              <a:gd name="connsiteY0" fmla="*/ 7479 h 95411"/>
              <a:gd name="connsiteX1" fmla="*/ 31034 w 117327"/>
              <a:gd name="connsiteY1" fmla="*/ 22995 h 95411"/>
              <a:gd name="connsiteX2" fmla="*/ 117327 w 117327"/>
              <a:gd name="connsiteY2" fmla="*/ 95412 h 95411"/>
              <a:gd name="connsiteX0" fmla="*/ 0 w 117327"/>
              <a:gd name="connsiteY0" fmla="*/ 1851 h 123553"/>
              <a:gd name="connsiteX1" fmla="*/ 63038 w 117327"/>
              <a:gd name="connsiteY1" fmla="*/ 120817 h 123553"/>
              <a:gd name="connsiteX2" fmla="*/ 117327 w 117327"/>
              <a:gd name="connsiteY2" fmla="*/ 89784 h 123553"/>
              <a:gd name="connsiteX0" fmla="*/ 0 w 117327"/>
              <a:gd name="connsiteY0" fmla="*/ 1748 h 121046"/>
              <a:gd name="connsiteX1" fmla="*/ 63038 w 117327"/>
              <a:gd name="connsiteY1" fmla="*/ 120714 h 121046"/>
              <a:gd name="connsiteX2" fmla="*/ 117327 w 117327"/>
              <a:gd name="connsiteY2" fmla="*/ 40542 h 121046"/>
              <a:gd name="connsiteX0" fmla="*/ 0 w 116788"/>
              <a:gd name="connsiteY0" fmla="*/ 2097 h 92639"/>
              <a:gd name="connsiteX1" fmla="*/ 62499 w 116788"/>
              <a:gd name="connsiteY1" fmla="*/ 92615 h 92639"/>
              <a:gd name="connsiteX2" fmla="*/ 116788 w 116788"/>
              <a:gd name="connsiteY2" fmla="*/ 12443 h 92639"/>
              <a:gd name="connsiteX0" fmla="*/ 0 w 116788"/>
              <a:gd name="connsiteY0" fmla="*/ 4354 h 32893"/>
              <a:gd name="connsiteX1" fmla="*/ 62607 w 116788"/>
              <a:gd name="connsiteY1" fmla="*/ 32802 h 32893"/>
              <a:gd name="connsiteX2" fmla="*/ 116788 w 116788"/>
              <a:gd name="connsiteY2" fmla="*/ 14700 h 32893"/>
              <a:gd name="connsiteX0" fmla="*/ 0 w 116788"/>
              <a:gd name="connsiteY0" fmla="*/ 5606 h 21319"/>
              <a:gd name="connsiteX1" fmla="*/ 60991 w 116788"/>
              <a:gd name="connsiteY1" fmla="*/ 21123 h 21319"/>
              <a:gd name="connsiteX2" fmla="*/ 116788 w 116788"/>
              <a:gd name="connsiteY2" fmla="*/ 15952 h 21319"/>
              <a:gd name="connsiteX0" fmla="*/ 0 w 116357"/>
              <a:gd name="connsiteY0" fmla="*/ 6623 h 63521"/>
              <a:gd name="connsiteX1" fmla="*/ 60991 w 116357"/>
              <a:gd name="connsiteY1" fmla="*/ 22140 h 63521"/>
              <a:gd name="connsiteX2" fmla="*/ 116357 w 116357"/>
              <a:gd name="connsiteY2" fmla="*/ 63522 h 63521"/>
              <a:gd name="connsiteX0" fmla="*/ 0 w 116357"/>
              <a:gd name="connsiteY0" fmla="*/ 6623 h 63522"/>
              <a:gd name="connsiteX1" fmla="*/ 60991 w 116357"/>
              <a:gd name="connsiteY1" fmla="*/ 22140 h 63522"/>
              <a:gd name="connsiteX2" fmla="*/ 116357 w 116357"/>
              <a:gd name="connsiteY2" fmla="*/ 63522 h 63522"/>
              <a:gd name="connsiteX0" fmla="*/ 0 w 116357"/>
              <a:gd name="connsiteY0" fmla="*/ 4518 h 61417"/>
              <a:gd name="connsiteX1" fmla="*/ 60021 w 116357"/>
              <a:gd name="connsiteY1" fmla="*/ 38139 h 61417"/>
              <a:gd name="connsiteX2" fmla="*/ 116357 w 116357"/>
              <a:gd name="connsiteY2" fmla="*/ 61417 h 61417"/>
            </a:gdLst>
            <a:ahLst/>
            <a:cxnLst>
              <a:cxn ang="0">
                <a:pos x="connsiteX0" y="connsiteY0"/>
              </a:cxn>
              <a:cxn ang="0">
                <a:pos x="connsiteX1" y="connsiteY1"/>
              </a:cxn>
              <a:cxn ang="0">
                <a:pos x="connsiteX2" y="connsiteY2"/>
              </a:cxn>
            </a:cxnLst>
            <a:rect l="l" t="t" r="r" b="b"/>
            <a:pathLst>
              <a:path w="116357" h="61417">
                <a:moveTo>
                  <a:pt x="0" y="4518"/>
                </a:moveTo>
                <a:cubicBezTo>
                  <a:pt x="3805" y="-13747"/>
                  <a:pt x="40628" y="28656"/>
                  <a:pt x="60021" y="38139"/>
                </a:cubicBezTo>
                <a:cubicBezTo>
                  <a:pt x="79414" y="47622"/>
                  <a:pt x="105624" y="21760"/>
                  <a:pt x="116357" y="61417"/>
                </a:cubicBezTo>
              </a:path>
            </a:pathLst>
          </a:cu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92"/>
            <a:endParaRPr lang="en-US" sz="1350">
              <a:solidFill>
                <a:srgbClr val="FFFFFF"/>
              </a:solidFill>
            </a:endParaRPr>
          </a:p>
        </p:txBody>
      </p:sp>
      <p:sp>
        <p:nvSpPr>
          <p:cNvPr id="548" name="Freeform 547"/>
          <p:cNvSpPr/>
          <p:nvPr/>
        </p:nvSpPr>
        <p:spPr>
          <a:xfrm>
            <a:off x="1718025" y="4064703"/>
            <a:ext cx="89135" cy="5158"/>
          </a:xfrm>
          <a:custGeom>
            <a:avLst/>
            <a:gdLst>
              <a:gd name="connsiteX0" fmla="*/ 0 w 220980"/>
              <a:gd name="connsiteY0" fmla="*/ 8315 h 9207"/>
              <a:gd name="connsiteX1" fmla="*/ 76200 w 220980"/>
              <a:gd name="connsiteY1" fmla="*/ 8315 h 9207"/>
              <a:gd name="connsiteX2" fmla="*/ 220980 w 220980"/>
              <a:gd name="connsiteY2" fmla="*/ 8315 h 9207"/>
              <a:gd name="connsiteX0" fmla="*/ 445 w 52255"/>
              <a:gd name="connsiteY0" fmla="*/ 8313 h 13486"/>
              <a:gd name="connsiteX1" fmla="*/ 3893 w 52255"/>
              <a:gd name="connsiteY1" fmla="*/ 8313 h 13486"/>
              <a:gd name="connsiteX2" fmla="*/ 52255 w 52255"/>
              <a:gd name="connsiteY2" fmla="*/ 13486 h 13486"/>
              <a:gd name="connsiteX0" fmla="*/ 0 w 51810"/>
              <a:gd name="connsiteY0" fmla="*/ 9977 h 15150"/>
              <a:gd name="connsiteX1" fmla="*/ 20905 w 51810"/>
              <a:gd name="connsiteY1" fmla="*/ 4804 h 15150"/>
              <a:gd name="connsiteX2" fmla="*/ 51810 w 51810"/>
              <a:gd name="connsiteY2" fmla="*/ 15150 h 15150"/>
              <a:gd name="connsiteX0" fmla="*/ 0 w 59784"/>
              <a:gd name="connsiteY0" fmla="*/ 42652 h 42652"/>
              <a:gd name="connsiteX1" fmla="*/ 28879 w 59784"/>
              <a:gd name="connsiteY1" fmla="*/ 1271 h 42652"/>
              <a:gd name="connsiteX2" fmla="*/ 59784 w 59784"/>
              <a:gd name="connsiteY2" fmla="*/ 11617 h 42652"/>
              <a:gd name="connsiteX0" fmla="*/ 0 w 59784"/>
              <a:gd name="connsiteY0" fmla="*/ 31225 h 47218"/>
              <a:gd name="connsiteX1" fmla="*/ 31034 w 59784"/>
              <a:gd name="connsiteY1" fmla="*/ 46741 h 47218"/>
              <a:gd name="connsiteX2" fmla="*/ 59784 w 59784"/>
              <a:gd name="connsiteY2" fmla="*/ 190 h 47218"/>
              <a:gd name="connsiteX0" fmla="*/ 0 w 117327"/>
              <a:gd name="connsiteY0" fmla="*/ 7479 h 95411"/>
              <a:gd name="connsiteX1" fmla="*/ 31034 w 117327"/>
              <a:gd name="connsiteY1" fmla="*/ 22995 h 95411"/>
              <a:gd name="connsiteX2" fmla="*/ 117327 w 117327"/>
              <a:gd name="connsiteY2" fmla="*/ 95412 h 95411"/>
              <a:gd name="connsiteX0" fmla="*/ 0 w 117327"/>
              <a:gd name="connsiteY0" fmla="*/ 1851 h 123553"/>
              <a:gd name="connsiteX1" fmla="*/ 63038 w 117327"/>
              <a:gd name="connsiteY1" fmla="*/ 120817 h 123553"/>
              <a:gd name="connsiteX2" fmla="*/ 117327 w 117327"/>
              <a:gd name="connsiteY2" fmla="*/ 89784 h 123553"/>
              <a:gd name="connsiteX0" fmla="*/ 0 w 117327"/>
              <a:gd name="connsiteY0" fmla="*/ 1748 h 121046"/>
              <a:gd name="connsiteX1" fmla="*/ 63038 w 117327"/>
              <a:gd name="connsiteY1" fmla="*/ 120714 h 121046"/>
              <a:gd name="connsiteX2" fmla="*/ 117327 w 117327"/>
              <a:gd name="connsiteY2" fmla="*/ 40542 h 121046"/>
              <a:gd name="connsiteX0" fmla="*/ 0 w 116788"/>
              <a:gd name="connsiteY0" fmla="*/ 2097 h 92639"/>
              <a:gd name="connsiteX1" fmla="*/ 62499 w 116788"/>
              <a:gd name="connsiteY1" fmla="*/ 92615 h 92639"/>
              <a:gd name="connsiteX2" fmla="*/ 116788 w 116788"/>
              <a:gd name="connsiteY2" fmla="*/ 12443 h 92639"/>
              <a:gd name="connsiteX0" fmla="*/ 0 w 116788"/>
              <a:gd name="connsiteY0" fmla="*/ 4354 h 32893"/>
              <a:gd name="connsiteX1" fmla="*/ 62607 w 116788"/>
              <a:gd name="connsiteY1" fmla="*/ 32802 h 32893"/>
              <a:gd name="connsiteX2" fmla="*/ 116788 w 116788"/>
              <a:gd name="connsiteY2" fmla="*/ 14700 h 32893"/>
              <a:gd name="connsiteX0" fmla="*/ 0 w 116788"/>
              <a:gd name="connsiteY0" fmla="*/ 5606 h 21319"/>
              <a:gd name="connsiteX1" fmla="*/ 60991 w 116788"/>
              <a:gd name="connsiteY1" fmla="*/ 21123 h 21319"/>
              <a:gd name="connsiteX2" fmla="*/ 116788 w 116788"/>
              <a:gd name="connsiteY2" fmla="*/ 15952 h 21319"/>
              <a:gd name="connsiteX0" fmla="*/ 0 w 116357"/>
              <a:gd name="connsiteY0" fmla="*/ 6623 h 63521"/>
              <a:gd name="connsiteX1" fmla="*/ 60991 w 116357"/>
              <a:gd name="connsiteY1" fmla="*/ 22140 h 63521"/>
              <a:gd name="connsiteX2" fmla="*/ 116357 w 116357"/>
              <a:gd name="connsiteY2" fmla="*/ 63522 h 63521"/>
              <a:gd name="connsiteX0" fmla="*/ 0 w 116357"/>
              <a:gd name="connsiteY0" fmla="*/ 6623 h 63522"/>
              <a:gd name="connsiteX1" fmla="*/ 60991 w 116357"/>
              <a:gd name="connsiteY1" fmla="*/ 22140 h 63522"/>
              <a:gd name="connsiteX2" fmla="*/ 116357 w 116357"/>
              <a:gd name="connsiteY2" fmla="*/ 63522 h 63522"/>
              <a:gd name="connsiteX0" fmla="*/ 0 w 116357"/>
              <a:gd name="connsiteY0" fmla="*/ 4518 h 61417"/>
              <a:gd name="connsiteX1" fmla="*/ 60021 w 116357"/>
              <a:gd name="connsiteY1" fmla="*/ 38139 h 61417"/>
              <a:gd name="connsiteX2" fmla="*/ 116357 w 116357"/>
              <a:gd name="connsiteY2" fmla="*/ 61417 h 61417"/>
            </a:gdLst>
            <a:ahLst/>
            <a:cxnLst>
              <a:cxn ang="0">
                <a:pos x="connsiteX0" y="connsiteY0"/>
              </a:cxn>
              <a:cxn ang="0">
                <a:pos x="connsiteX1" y="connsiteY1"/>
              </a:cxn>
              <a:cxn ang="0">
                <a:pos x="connsiteX2" y="connsiteY2"/>
              </a:cxn>
            </a:cxnLst>
            <a:rect l="l" t="t" r="r" b="b"/>
            <a:pathLst>
              <a:path w="116357" h="61417">
                <a:moveTo>
                  <a:pt x="0" y="4518"/>
                </a:moveTo>
                <a:cubicBezTo>
                  <a:pt x="3805" y="-13747"/>
                  <a:pt x="40628" y="28656"/>
                  <a:pt x="60021" y="38139"/>
                </a:cubicBezTo>
                <a:cubicBezTo>
                  <a:pt x="79414" y="47622"/>
                  <a:pt x="105624" y="21760"/>
                  <a:pt x="116357" y="61417"/>
                </a:cubicBezTo>
              </a:path>
            </a:pathLst>
          </a:cu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92"/>
            <a:endParaRPr lang="en-US" sz="1350">
              <a:solidFill>
                <a:srgbClr val="FFFFFF"/>
              </a:solidFill>
            </a:endParaRPr>
          </a:p>
        </p:txBody>
      </p:sp>
      <p:sp>
        <p:nvSpPr>
          <p:cNvPr id="551" name="Freeform 550"/>
          <p:cNvSpPr/>
          <p:nvPr/>
        </p:nvSpPr>
        <p:spPr>
          <a:xfrm rot="177102" flipH="1">
            <a:off x="1625964" y="3931206"/>
            <a:ext cx="824381" cy="180859"/>
          </a:xfrm>
          <a:custGeom>
            <a:avLst/>
            <a:gdLst>
              <a:gd name="connsiteX0" fmla="*/ 0 w 220980"/>
              <a:gd name="connsiteY0" fmla="*/ 8315 h 9207"/>
              <a:gd name="connsiteX1" fmla="*/ 76200 w 220980"/>
              <a:gd name="connsiteY1" fmla="*/ 8315 h 9207"/>
              <a:gd name="connsiteX2" fmla="*/ 220980 w 220980"/>
              <a:gd name="connsiteY2" fmla="*/ 8315 h 9207"/>
              <a:gd name="connsiteX0" fmla="*/ 445 w 52255"/>
              <a:gd name="connsiteY0" fmla="*/ 8313 h 13486"/>
              <a:gd name="connsiteX1" fmla="*/ 3893 w 52255"/>
              <a:gd name="connsiteY1" fmla="*/ 8313 h 13486"/>
              <a:gd name="connsiteX2" fmla="*/ 52255 w 52255"/>
              <a:gd name="connsiteY2" fmla="*/ 13486 h 13486"/>
              <a:gd name="connsiteX0" fmla="*/ 0 w 51810"/>
              <a:gd name="connsiteY0" fmla="*/ 9977 h 15150"/>
              <a:gd name="connsiteX1" fmla="*/ 20905 w 51810"/>
              <a:gd name="connsiteY1" fmla="*/ 4804 h 15150"/>
              <a:gd name="connsiteX2" fmla="*/ 51810 w 51810"/>
              <a:gd name="connsiteY2" fmla="*/ 15150 h 15150"/>
              <a:gd name="connsiteX0" fmla="*/ 0 w 59784"/>
              <a:gd name="connsiteY0" fmla="*/ 42652 h 42652"/>
              <a:gd name="connsiteX1" fmla="*/ 28879 w 59784"/>
              <a:gd name="connsiteY1" fmla="*/ 1271 h 42652"/>
              <a:gd name="connsiteX2" fmla="*/ 59784 w 59784"/>
              <a:gd name="connsiteY2" fmla="*/ 11617 h 42652"/>
              <a:gd name="connsiteX0" fmla="*/ 0 w 59784"/>
              <a:gd name="connsiteY0" fmla="*/ 31225 h 47218"/>
              <a:gd name="connsiteX1" fmla="*/ 31034 w 59784"/>
              <a:gd name="connsiteY1" fmla="*/ 46741 h 47218"/>
              <a:gd name="connsiteX2" fmla="*/ 59784 w 59784"/>
              <a:gd name="connsiteY2" fmla="*/ 190 h 47218"/>
              <a:gd name="connsiteX0" fmla="*/ 0 w 117327"/>
              <a:gd name="connsiteY0" fmla="*/ 7479 h 95411"/>
              <a:gd name="connsiteX1" fmla="*/ 31034 w 117327"/>
              <a:gd name="connsiteY1" fmla="*/ 22995 h 95411"/>
              <a:gd name="connsiteX2" fmla="*/ 117327 w 117327"/>
              <a:gd name="connsiteY2" fmla="*/ 95412 h 95411"/>
              <a:gd name="connsiteX0" fmla="*/ 0 w 117327"/>
              <a:gd name="connsiteY0" fmla="*/ 1851 h 123553"/>
              <a:gd name="connsiteX1" fmla="*/ 63038 w 117327"/>
              <a:gd name="connsiteY1" fmla="*/ 120817 h 123553"/>
              <a:gd name="connsiteX2" fmla="*/ 117327 w 117327"/>
              <a:gd name="connsiteY2" fmla="*/ 89784 h 123553"/>
              <a:gd name="connsiteX0" fmla="*/ 0 w 117327"/>
              <a:gd name="connsiteY0" fmla="*/ 1748 h 121046"/>
              <a:gd name="connsiteX1" fmla="*/ 63038 w 117327"/>
              <a:gd name="connsiteY1" fmla="*/ 120714 h 121046"/>
              <a:gd name="connsiteX2" fmla="*/ 117327 w 117327"/>
              <a:gd name="connsiteY2" fmla="*/ 40542 h 121046"/>
              <a:gd name="connsiteX0" fmla="*/ 0 w 116788"/>
              <a:gd name="connsiteY0" fmla="*/ 2097 h 92639"/>
              <a:gd name="connsiteX1" fmla="*/ 62499 w 116788"/>
              <a:gd name="connsiteY1" fmla="*/ 92615 h 92639"/>
              <a:gd name="connsiteX2" fmla="*/ 116788 w 116788"/>
              <a:gd name="connsiteY2" fmla="*/ 12443 h 92639"/>
              <a:gd name="connsiteX0" fmla="*/ 0 w 116788"/>
              <a:gd name="connsiteY0" fmla="*/ 4354 h 32893"/>
              <a:gd name="connsiteX1" fmla="*/ 62607 w 116788"/>
              <a:gd name="connsiteY1" fmla="*/ 32802 h 32893"/>
              <a:gd name="connsiteX2" fmla="*/ 116788 w 116788"/>
              <a:gd name="connsiteY2" fmla="*/ 14700 h 32893"/>
              <a:gd name="connsiteX0" fmla="*/ 0 w 116788"/>
              <a:gd name="connsiteY0" fmla="*/ 5606 h 21319"/>
              <a:gd name="connsiteX1" fmla="*/ 60991 w 116788"/>
              <a:gd name="connsiteY1" fmla="*/ 21123 h 21319"/>
              <a:gd name="connsiteX2" fmla="*/ 116788 w 116788"/>
              <a:gd name="connsiteY2" fmla="*/ 15952 h 21319"/>
              <a:gd name="connsiteX0" fmla="*/ 0 w 116357"/>
              <a:gd name="connsiteY0" fmla="*/ 6623 h 63521"/>
              <a:gd name="connsiteX1" fmla="*/ 60991 w 116357"/>
              <a:gd name="connsiteY1" fmla="*/ 22140 h 63521"/>
              <a:gd name="connsiteX2" fmla="*/ 116357 w 116357"/>
              <a:gd name="connsiteY2" fmla="*/ 63522 h 63521"/>
              <a:gd name="connsiteX0" fmla="*/ 0 w 116357"/>
              <a:gd name="connsiteY0" fmla="*/ 6623 h 63522"/>
              <a:gd name="connsiteX1" fmla="*/ 60991 w 116357"/>
              <a:gd name="connsiteY1" fmla="*/ 22140 h 63522"/>
              <a:gd name="connsiteX2" fmla="*/ 116357 w 116357"/>
              <a:gd name="connsiteY2" fmla="*/ 63522 h 63522"/>
              <a:gd name="connsiteX0" fmla="*/ 0 w 116357"/>
              <a:gd name="connsiteY0" fmla="*/ 4518 h 61417"/>
              <a:gd name="connsiteX1" fmla="*/ 60021 w 116357"/>
              <a:gd name="connsiteY1" fmla="*/ 38139 h 61417"/>
              <a:gd name="connsiteX2" fmla="*/ 116357 w 116357"/>
              <a:gd name="connsiteY2" fmla="*/ 61417 h 61417"/>
              <a:gd name="connsiteX0" fmla="*/ 0 w 116357"/>
              <a:gd name="connsiteY0" fmla="*/ 5717 h 62616"/>
              <a:gd name="connsiteX1" fmla="*/ 8725 w 116357"/>
              <a:gd name="connsiteY1" fmla="*/ 1853 h 62616"/>
              <a:gd name="connsiteX2" fmla="*/ 60021 w 116357"/>
              <a:gd name="connsiteY2" fmla="*/ 39338 h 62616"/>
              <a:gd name="connsiteX3" fmla="*/ 116357 w 116357"/>
              <a:gd name="connsiteY3" fmla="*/ 62616 h 62616"/>
              <a:gd name="connsiteX0" fmla="*/ 0 w 142798"/>
              <a:gd name="connsiteY0" fmla="*/ 3 h 168891"/>
              <a:gd name="connsiteX1" fmla="*/ 35166 w 142798"/>
              <a:gd name="connsiteY1" fmla="*/ 108128 h 168891"/>
              <a:gd name="connsiteX2" fmla="*/ 86462 w 142798"/>
              <a:gd name="connsiteY2" fmla="*/ 145613 h 168891"/>
              <a:gd name="connsiteX3" fmla="*/ 142798 w 142798"/>
              <a:gd name="connsiteY3" fmla="*/ 168891 h 168891"/>
              <a:gd name="connsiteX0" fmla="*/ 0 w 142798"/>
              <a:gd name="connsiteY0" fmla="*/ 0 h 168888"/>
              <a:gd name="connsiteX1" fmla="*/ 14201 w 142798"/>
              <a:gd name="connsiteY1" fmla="*/ 50366 h 168888"/>
              <a:gd name="connsiteX2" fmla="*/ 35166 w 142798"/>
              <a:gd name="connsiteY2" fmla="*/ 108125 h 168888"/>
              <a:gd name="connsiteX3" fmla="*/ 86462 w 142798"/>
              <a:gd name="connsiteY3" fmla="*/ 145610 h 168888"/>
              <a:gd name="connsiteX4" fmla="*/ 142798 w 142798"/>
              <a:gd name="connsiteY4" fmla="*/ 168888 h 168888"/>
              <a:gd name="connsiteX0" fmla="*/ 0 w 142798"/>
              <a:gd name="connsiteY0" fmla="*/ 0 h 168888"/>
              <a:gd name="connsiteX1" fmla="*/ 14201 w 142798"/>
              <a:gd name="connsiteY1" fmla="*/ 50366 h 168888"/>
              <a:gd name="connsiteX2" fmla="*/ 31774 w 142798"/>
              <a:gd name="connsiteY2" fmla="*/ 110255 h 168888"/>
              <a:gd name="connsiteX3" fmla="*/ 86462 w 142798"/>
              <a:gd name="connsiteY3" fmla="*/ 145610 h 168888"/>
              <a:gd name="connsiteX4" fmla="*/ 142798 w 142798"/>
              <a:gd name="connsiteY4" fmla="*/ 168888 h 168888"/>
              <a:gd name="connsiteX0" fmla="*/ 0 w 142798"/>
              <a:gd name="connsiteY0" fmla="*/ 0 h 168888"/>
              <a:gd name="connsiteX1" fmla="*/ 14201 w 142798"/>
              <a:gd name="connsiteY1" fmla="*/ 50366 h 168888"/>
              <a:gd name="connsiteX2" fmla="*/ 31774 w 142798"/>
              <a:gd name="connsiteY2" fmla="*/ 110255 h 168888"/>
              <a:gd name="connsiteX3" fmla="*/ 86462 w 142798"/>
              <a:gd name="connsiteY3" fmla="*/ 145610 h 168888"/>
              <a:gd name="connsiteX4" fmla="*/ 142798 w 142798"/>
              <a:gd name="connsiteY4" fmla="*/ 168888 h 168888"/>
              <a:gd name="connsiteX0" fmla="*/ 0 w 142798"/>
              <a:gd name="connsiteY0" fmla="*/ 0 h 517074"/>
              <a:gd name="connsiteX1" fmla="*/ 14201 w 142798"/>
              <a:gd name="connsiteY1" fmla="*/ 50366 h 517074"/>
              <a:gd name="connsiteX2" fmla="*/ 27215 w 142798"/>
              <a:gd name="connsiteY2" fmla="*/ 516901 h 517074"/>
              <a:gd name="connsiteX3" fmla="*/ 31774 w 142798"/>
              <a:gd name="connsiteY3" fmla="*/ 110255 h 517074"/>
              <a:gd name="connsiteX4" fmla="*/ 86462 w 142798"/>
              <a:gd name="connsiteY4" fmla="*/ 145610 h 517074"/>
              <a:gd name="connsiteX5" fmla="*/ 142798 w 142798"/>
              <a:gd name="connsiteY5" fmla="*/ 168888 h 517074"/>
              <a:gd name="connsiteX0" fmla="*/ 0 w 142798"/>
              <a:gd name="connsiteY0" fmla="*/ 0 h 517079"/>
              <a:gd name="connsiteX1" fmla="*/ 14201 w 142798"/>
              <a:gd name="connsiteY1" fmla="*/ 50366 h 517079"/>
              <a:gd name="connsiteX2" fmla="*/ 27215 w 142798"/>
              <a:gd name="connsiteY2" fmla="*/ 516901 h 517079"/>
              <a:gd name="connsiteX3" fmla="*/ 31774 w 142798"/>
              <a:gd name="connsiteY3" fmla="*/ 110255 h 517079"/>
              <a:gd name="connsiteX4" fmla="*/ 86462 w 142798"/>
              <a:gd name="connsiteY4" fmla="*/ 145610 h 517079"/>
              <a:gd name="connsiteX5" fmla="*/ 142798 w 142798"/>
              <a:gd name="connsiteY5" fmla="*/ 168888 h 517079"/>
              <a:gd name="connsiteX0" fmla="*/ 0 w 142798"/>
              <a:gd name="connsiteY0" fmla="*/ 0 h 517017"/>
              <a:gd name="connsiteX1" fmla="*/ 14201 w 142798"/>
              <a:gd name="connsiteY1" fmla="*/ 50366 h 517017"/>
              <a:gd name="connsiteX2" fmla="*/ 18741 w 142798"/>
              <a:gd name="connsiteY2" fmla="*/ 151163 h 517017"/>
              <a:gd name="connsiteX3" fmla="*/ 27215 w 142798"/>
              <a:gd name="connsiteY3" fmla="*/ 516901 h 517017"/>
              <a:gd name="connsiteX4" fmla="*/ 31774 w 142798"/>
              <a:gd name="connsiteY4" fmla="*/ 110255 h 517017"/>
              <a:gd name="connsiteX5" fmla="*/ 86462 w 142798"/>
              <a:gd name="connsiteY5" fmla="*/ 145610 h 517017"/>
              <a:gd name="connsiteX6" fmla="*/ 142798 w 142798"/>
              <a:gd name="connsiteY6" fmla="*/ 168888 h 517017"/>
              <a:gd name="connsiteX0" fmla="*/ 0 w 142798"/>
              <a:gd name="connsiteY0" fmla="*/ 0 h 517003"/>
              <a:gd name="connsiteX1" fmla="*/ 14201 w 142798"/>
              <a:gd name="connsiteY1" fmla="*/ 50366 h 517003"/>
              <a:gd name="connsiteX2" fmla="*/ 29808 w 142798"/>
              <a:gd name="connsiteY2" fmla="*/ 110364 h 517003"/>
              <a:gd name="connsiteX3" fmla="*/ 27215 w 142798"/>
              <a:gd name="connsiteY3" fmla="*/ 516901 h 517003"/>
              <a:gd name="connsiteX4" fmla="*/ 31774 w 142798"/>
              <a:gd name="connsiteY4" fmla="*/ 110255 h 517003"/>
              <a:gd name="connsiteX5" fmla="*/ 86462 w 142798"/>
              <a:gd name="connsiteY5" fmla="*/ 145610 h 517003"/>
              <a:gd name="connsiteX6" fmla="*/ 142798 w 142798"/>
              <a:gd name="connsiteY6" fmla="*/ 168888 h 517003"/>
              <a:gd name="connsiteX0" fmla="*/ 0 w 142798"/>
              <a:gd name="connsiteY0" fmla="*/ 0 h 517003"/>
              <a:gd name="connsiteX1" fmla="*/ 14201 w 142798"/>
              <a:gd name="connsiteY1" fmla="*/ 50366 h 517003"/>
              <a:gd name="connsiteX2" fmla="*/ 29808 w 142798"/>
              <a:gd name="connsiteY2" fmla="*/ 110364 h 517003"/>
              <a:gd name="connsiteX3" fmla="*/ 27215 w 142798"/>
              <a:gd name="connsiteY3" fmla="*/ 516901 h 517003"/>
              <a:gd name="connsiteX4" fmla="*/ 31774 w 142798"/>
              <a:gd name="connsiteY4" fmla="*/ 110255 h 517003"/>
              <a:gd name="connsiteX5" fmla="*/ 86462 w 142798"/>
              <a:gd name="connsiteY5" fmla="*/ 145610 h 517003"/>
              <a:gd name="connsiteX6" fmla="*/ 142798 w 142798"/>
              <a:gd name="connsiteY6" fmla="*/ 168888 h 517003"/>
              <a:gd name="connsiteX0" fmla="*/ 0 w 142798"/>
              <a:gd name="connsiteY0" fmla="*/ 0 h 516983"/>
              <a:gd name="connsiteX1" fmla="*/ 14201 w 142798"/>
              <a:gd name="connsiteY1" fmla="*/ 50366 h 516983"/>
              <a:gd name="connsiteX2" fmla="*/ 29808 w 142798"/>
              <a:gd name="connsiteY2" fmla="*/ 110364 h 516983"/>
              <a:gd name="connsiteX3" fmla="*/ 27215 w 142798"/>
              <a:gd name="connsiteY3" fmla="*/ 516901 h 516983"/>
              <a:gd name="connsiteX4" fmla="*/ 31774 w 142798"/>
              <a:gd name="connsiteY4" fmla="*/ 110255 h 516983"/>
              <a:gd name="connsiteX5" fmla="*/ 86462 w 142798"/>
              <a:gd name="connsiteY5" fmla="*/ 145610 h 516983"/>
              <a:gd name="connsiteX6" fmla="*/ 142798 w 142798"/>
              <a:gd name="connsiteY6" fmla="*/ 168888 h 516983"/>
              <a:gd name="connsiteX0" fmla="*/ 0 w 142798"/>
              <a:gd name="connsiteY0" fmla="*/ 0 h 516983"/>
              <a:gd name="connsiteX1" fmla="*/ 14201 w 142798"/>
              <a:gd name="connsiteY1" fmla="*/ 50366 h 516983"/>
              <a:gd name="connsiteX2" fmla="*/ 29808 w 142798"/>
              <a:gd name="connsiteY2" fmla="*/ 110364 h 516983"/>
              <a:gd name="connsiteX3" fmla="*/ 27215 w 142798"/>
              <a:gd name="connsiteY3" fmla="*/ 516901 h 516983"/>
              <a:gd name="connsiteX4" fmla="*/ 31001 w 142798"/>
              <a:gd name="connsiteY4" fmla="*/ 112746 h 516983"/>
              <a:gd name="connsiteX5" fmla="*/ 86462 w 142798"/>
              <a:gd name="connsiteY5" fmla="*/ 145610 h 516983"/>
              <a:gd name="connsiteX6" fmla="*/ 142798 w 142798"/>
              <a:gd name="connsiteY6" fmla="*/ 168888 h 516983"/>
              <a:gd name="connsiteX0" fmla="*/ 0 w 142798"/>
              <a:gd name="connsiteY0" fmla="*/ 0 h 516901"/>
              <a:gd name="connsiteX1" fmla="*/ 14201 w 142798"/>
              <a:gd name="connsiteY1" fmla="*/ 50366 h 516901"/>
              <a:gd name="connsiteX2" fmla="*/ 29808 w 142798"/>
              <a:gd name="connsiteY2" fmla="*/ 110364 h 516901"/>
              <a:gd name="connsiteX3" fmla="*/ 27215 w 142798"/>
              <a:gd name="connsiteY3" fmla="*/ 516901 h 516901"/>
              <a:gd name="connsiteX4" fmla="*/ 31001 w 142798"/>
              <a:gd name="connsiteY4" fmla="*/ 112746 h 516901"/>
              <a:gd name="connsiteX5" fmla="*/ 86462 w 142798"/>
              <a:gd name="connsiteY5" fmla="*/ 145610 h 516901"/>
              <a:gd name="connsiteX6" fmla="*/ 142798 w 142798"/>
              <a:gd name="connsiteY6" fmla="*/ 168888 h 516901"/>
              <a:gd name="connsiteX0" fmla="*/ 0 w 142798"/>
              <a:gd name="connsiteY0" fmla="*/ 0 h 516901"/>
              <a:gd name="connsiteX1" fmla="*/ 14201 w 142798"/>
              <a:gd name="connsiteY1" fmla="*/ 50366 h 516901"/>
              <a:gd name="connsiteX2" fmla="*/ 29808 w 142798"/>
              <a:gd name="connsiteY2" fmla="*/ 110364 h 516901"/>
              <a:gd name="connsiteX3" fmla="*/ 27215 w 142798"/>
              <a:gd name="connsiteY3" fmla="*/ 516901 h 516901"/>
              <a:gd name="connsiteX4" fmla="*/ 31001 w 142798"/>
              <a:gd name="connsiteY4" fmla="*/ 112746 h 516901"/>
              <a:gd name="connsiteX5" fmla="*/ 86462 w 142798"/>
              <a:gd name="connsiteY5" fmla="*/ 145610 h 516901"/>
              <a:gd name="connsiteX6" fmla="*/ 142798 w 142798"/>
              <a:gd name="connsiteY6" fmla="*/ 168888 h 51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798" h="516901">
                <a:moveTo>
                  <a:pt x="0" y="0"/>
                </a:moveTo>
                <a:cubicBezTo>
                  <a:pt x="2367" y="8394"/>
                  <a:pt x="8340" y="32345"/>
                  <a:pt x="14201" y="50366"/>
                </a:cubicBezTo>
                <a:cubicBezTo>
                  <a:pt x="17325" y="75560"/>
                  <a:pt x="27328" y="87244"/>
                  <a:pt x="29808" y="110364"/>
                </a:cubicBezTo>
                <a:cubicBezTo>
                  <a:pt x="31621" y="107098"/>
                  <a:pt x="26607" y="514177"/>
                  <a:pt x="27215" y="516901"/>
                </a:cubicBezTo>
                <a:cubicBezTo>
                  <a:pt x="28379" y="516977"/>
                  <a:pt x="29016" y="117319"/>
                  <a:pt x="31001" y="112746"/>
                </a:cubicBezTo>
                <a:cubicBezTo>
                  <a:pt x="40476" y="119660"/>
                  <a:pt x="68523" y="135483"/>
                  <a:pt x="86462" y="145610"/>
                </a:cubicBezTo>
                <a:cubicBezTo>
                  <a:pt x="105855" y="155093"/>
                  <a:pt x="132065" y="129231"/>
                  <a:pt x="142798" y="168888"/>
                </a:cubicBezTo>
              </a:path>
            </a:pathLst>
          </a:cu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92"/>
            <a:endParaRPr lang="en-US" sz="1350">
              <a:solidFill>
                <a:srgbClr val="FFFFFF"/>
              </a:solidFill>
            </a:endParaRPr>
          </a:p>
        </p:txBody>
      </p:sp>
      <p:sp>
        <p:nvSpPr>
          <p:cNvPr id="552" name="box 4"/>
          <p:cNvSpPr/>
          <p:nvPr/>
        </p:nvSpPr>
        <p:spPr>
          <a:xfrm>
            <a:off x="2561649" y="1210672"/>
            <a:ext cx="870821" cy="217892"/>
          </a:xfrm>
          <a:custGeom>
            <a:avLst/>
            <a:gdLst>
              <a:gd name="connsiteX0" fmla="*/ 3847724 w 8691329"/>
              <a:gd name="connsiteY0" fmla="*/ 0 h 2418166"/>
              <a:gd name="connsiteX1" fmla="*/ 8611921 w 8691329"/>
              <a:gd name="connsiteY1" fmla="*/ 71241 h 2418166"/>
              <a:gd name="connsiteX2" fmla="*/ 8683380 w 8691329"/>
              <a:gd name="connsiteY2" fmla="*/ 53376 h 2418166"/>
              <a:gd name="connsiteX3" fmla="*/ 8683301 w 8691329"/>
              <a:gd name="connsiteY3" fmla="*/ 72308 h 2418166"/>
              <a:gd name="connsiteX4" fmla="*/ 8691329 w 8691329"/>
              <a:gd name="connsiteY4" fmla="*/ 72428 h 2418166"/>
              <a:gd name="connsiteX5" fmla="*/ 8683293 w 8691329"/>
              <a:gd name="connsiteY5" fmla="*/ 74329 h 2418166"/>
              <a:gd name="connsiteX6" fmla="*/ 8682916 w 8691329"/>
              <a:gd name="connsiteY6" fmla="*/ 164777 h 2418166"/>
              <a:gd name="connsiteX7" fmla="*/ 8683381 w 8691329"/>
              <a:gd name="connsiteY7" fmla="*/ 1367912 h 2418166"/>
              <a:gd name="connsiteX8" fmla="*/ 7126350 w 8691329"/>
              <a:gd name="connsiteY8" fmla="*/ 2153317 h 2418166"/>
              <a:gd name="connsiteX9" fmla="*/ 7125078 w 8691329"/>
              <a:gd name="connsiteY9" fmla="*/ 2418166 h 2418166"/>
              <a:gd name="connsiteX10" fmla="*/ 6651469 w 8691329"/>
              <a:gd name="connsiteY10" fmla="*/ 2392859 h 2418166"/>
              <a:gd name="connsiteX11" fmla="*/ 6637219 w 8691329"/>
              <a:gd name="connsiteY11" fmla="*/ 2392097 h 2418166"/>
              <a:gd name="connsiteX12" fmla="*/ 9054 w 8691329"/>
              <a:gd name="connsiteY12" fmla="*/ 2037920 h 2418166"/>
              <a:gd name="connsiteX13" fmla="*/ 0 w 8691329"/>
              <a:gd name="connsiteY13" fmla="*/ 352190 h 2418166"/>
              <a:gd name="connsiteX14" fmla="*/ 441899 w 8691329"/>
              <a:gd name="connsiteY14" fmla="*/ 363406 h 2418166"/>
              <a:gd name="connsiteX0" fmla="*/ 3847724 w 8691329"/>
              <a:gd name="connsiteY0" fmla="*/ 0 h 2418166"/>
              <a:gd name="connsiteX1" fmla="*/ 8611921 w 8691329"/>
              <a:gd name="connsiteY1" fmla="*/ 71241 h 2418166"/>
              <a:gd name="connsiteX2" fmla="*/ 8683301 w 8691329"/>
              <a:gd name="connsiteY2" fmla="*/ 72308 h 2418166"/>
              <a:gd name="connsiteX3" fmla="*/ 8691329 w 8691329"/>
              <a:gd name="connsiteY3" fmla="*/ 72428 h 2418166"/>
              <a:gd name="connsiteX4" fmla="*/ 8683293 w 8691329"/>
              <a:gd name="connsiteY4" fmla="*/ 74329 h 2418166"/>
              <a:gd name="connsiteX5" fmla="*/ 8682916 w 8691329"/>
              <a:gd name="connsiteY5" fmla="*/ 164777 h 2418166"/>
              <a:gd name="connsiteX6" fmla="*/ 8683381 w 8691329"/>
              <a:gd name="connsiteY6" fmla="*/ 1367912 h 2418166"/>
              <a:gd name="connsiteX7" fmla="*/ 7126350 w 8691329"/>
              <a:gd name="connsiteY7" fmla="*/ 2153317 h 2418166"/>
              <a:gd name="connsiteX8" fmla="*/ 7125078 w 8691329"/>
              <a:gd name="connsiteY8" fmla="*/ 2418166 h 2418166"/>
              <a:gd name="connsiteX9" fmla="*/ 6651469 w 8691329"/>
              <a:gd name="connsiteY9" fmla="*/ 2392859 h 2418166"/>
              <a:gd name="connsiteX10" fmla="*/ 6637219 w 8691329"/>
              <a:gd name="connsiteY10" fmla="*/ 2392097 h 2418166"/>
              <a:gd name="connsiteX11" fmla="*/ 9054 w 8691329"/>
              <a:gd name="connsiteY11" fmla="*/ 2037920 h 2418166"/>
              <a:gd name="connsiteX12" fmla="*/ 0 w 8691329"/>
              <a:gd name="connsiteY12" fmla="*/ 352190 h 2418166"/>
              <a:gd name="connsiteX13" fmla="*/ 441899 w 8691329"/>
              <a:gd name="connsiteY13" fmla="*/ 363406 h 2418166"/>
              <a:gd name="connsiteX14" fmla="*/ 3847724 w 8691329"/>
              <a:gd name="connsiteY14" fmla="*/ 0 h 2418166"/>
              <a:gd name="connsiteX0" fmla="*/ 3847724 w 8691329"/>
              <a:gd name="connsiteY0" fmla="*/ 0 h 2418166"/>
              <a:gd name="connsiteX1" fmla="*/ 8611921 w 8691329"/>
              <a:gd name="connsiteY1" fmla="*/ 71241 h 2418166"/>
              <a:gd name="connsiteX2" fmla="*/ 8683301 w 8691329"/>
              <a:gd name="connsiteY2" fmla="*/ 72308 h 2418166"/>
              <a:gd name="connsiteX3" fmla="*/ 8691329 w 8691329"/>
              <a:gd name="connsiteY3" fmla="*/ 72428 h 2418166"/>
              <a:gd name="connsiteX4" fmla="*/ 8682916 w 8691329"/>
              <a:gd name="connsiteY4" fmla="*/ 164777 h 2418166"/>
              <a:gd name="connsiteX5" fmla="*/ 8683381 w 8691329"/>
              <a:gd name="connsiteY5" fmla="*/ 1367912 h 2418166"/>
              <a:gd name="connsiteX6" fmla="*/ 7126350 w 8691329"/>
              <a:gd name="connsiteY6" fmla="*/ 2153317 h 2418166"/>
              <a:gd name="connsiteX7" fmla="*/ 7125078 w 8691329"/>
              <a:gd name="connsiteY7" fmla="*/ 2418166 h 2418166"/>
              <a:gd name="connsiteX8" fmla="*/ 6651469 w 8691329"/>
              <a:gd name="connsiteY8" fmla="*/ 2392859 h 2418166"/>
              <a:gd name="connsiteX9" fmla="*/ 6637219 w 8691329"/>
              <a:gd name="connsiteY9" fmla="*/ 2392097 h 2418166"/>
              <a:gd name="connsiteX10" fmla="*/ 9054 w 8691329"/>
              <a:gd name="connsiteY10" fmla="*/ 2037920 h 2418166"/>
              <a:gd name="connsiteX11" fmla="*/ 0 w 8691329"/>
              <a:gd name="connsiteY11" fmla="*/ 352190 h 2418166"/>
              <a:gd name="connsiteX12" fmla="*/ 441899 w 8691329"/>
              <a:gd name="connsiteY12" fmla="*/ 363406 h 2418166"/>
              <a:gd name="connsiteX13" fmla="*/ 3847724 w 8691329"/>
              <a:gd name="connsiteY13" fmla="*/ 0 h 2418166"/>
              <a:gd name="connsiteX0" fmla="*/ 3847724 w 8684251"/>
              <a:gd name="connsiteY0" fmla="*/ 0 h 2418166"/>
              <a:gd name="connsiteX1" fmla="*/ 8611921 w 8684251"/>
              <a:gd name="connsiteY1" fmla="*/ 71241 h 2418166"/>
              <a:gd name="connsiteX2" fmla="*/ 8683301 w 8684251"/>
              <a:gd name="connsiteY2" fmla="*/ 72308 h 2418166"/>
              <a:gd name="connsiteX3" fmla="*/ 8682916 w 8684251"/>
              <a:gd name="connsiteY3" fmla="*/ 164777 h 2418166"/>
              <a:gd name="connsiteX4" fmla="*/ 8683381 w 8684251"/>
              <a:gd name="connsiteY4" fmla="*/ 1367912 h 2418166"/>
              <a:gd name="connsiteX5" fmla="*/ 7126350 w 8684251"/>
              <a:gd name="connsiteY5" fmla="*/ 2153317 h 2418166"/>
              <a:gd name="connsiteX6" fmla="*/ 7125078 w 8684251"/>
              <a:gd name="connsiteY6" fmla="*/ 2418166 h 2418166"/>
              <a:gd name="connsiteX7" fmla="*/ 6651469 w 8684251"/>
              <a:gd name="connsiteY7" fmla="*/ 2392859 h 2418166"/>
              <a:gd name="connsiteX8" fmla="*/ 6637219 w 8684251"/>
              <a:gd name="connsiteY8" fmla="*/ 2392097 h 2418166"/>
              <a:gd name="connsiteX9" fmla="*/ 9054 w 8684251"/>
              <a:gd name="connsiteY9" fmla="*/ 2037920 h 2418166"/>
              <a:gd name="connsiteX10" fmla="*/ 0 w 8684251"/>
              <a:gd name="connsiteY10" fmla="*/ 352190 h 2418166"/>
              <a:gd name="connsiteX11" fmla="*/ 441899 w 8684251"/>
              <a:gd name="connsiteY11" fmla="*/ 363406 h 2418166"/>
              <a:gd name="connsiteX12" fmla="*/ 3847724 w 8684251"/>
              <a:gd name="connsiteY12" fmla="*/ 0 h 2418166"/>
              <a:gd name="connsiteX0" fmla="*/ 3847724 w 8684251"/>
              <a:gd name="connsiteY0" fmla="*/ 0 h 2418166"/>
              <a:gd name="connsiteX1" fmla="*/ 8611921 w 8684251"/>
              <a:gd name="connsiteY1" fmla="*/ 71241 h 2418166"/>
              <a:gd name="connsiteX2" fmla="*/ 8683301 w 8684251"/>
              <a:gd name="connsiteY2" fmla="*/ 72308 h 2418166"/>
              <a:gd name="connsiteX3" fmla="*/ 8682916 w 8684251"/>
              <a:gd name="connsiteY3" fmla="*/ 164777 h 2418166"/>
              <a:gd name="connsiteX4" fmla="*/ 8683381 w 8684251"/>
              <a:gd name="connsiteY4" fmla="*/ 1367912 h 2418166"/>
              <a:gd name="connsiteX5" fmla="*/ 7285100 w 8684251"/>
              <a:gd name="connsiteY5" fmla="*/ 2077117 h 2418166"/>
              <a:gd name="connsiteX6" fmla="*/ 7125078 w 8684251"/>
              <a:gd name="connsiteY6" fmla="*/ 2418166 h 2418166"/>
              <a:gd name="connsiteX7" fmla="*/ 6651469 w 8684251"/>
              <a:gd name="connsiteY7" fmla="*/ 2392859 h 2418166"/>
              <a:gd name="connsiteX8" fmla="*/ 6637219 w 8684251"/>
              <a:gd name="connsiteY8" fmla="*/ 2392097 h 2418166"/>
              <a:gd name="connsiteX9" fmla="*/ 9054 w 8684251"/>
              <a:gd name="connsiteY9" fmla="*/ 2037920 h 2418166"/>
              <a:gd name="connsiteX10" fmla="*/ 0 w 8684251"/>
              <a:gd name="connsiteY10" fmla="*/ 352190 h 2418166"/>
              <a:gd name="connsiteX11" fmla="*/ 441899 w 8684251"/>
              <a:gd name="connsiteY11" fmla="*/ 363406 h 2418166"/>
              <a:gd name="connsiteX12" fmla="*/ 3847724 w 8684251"/>
              <a:gd name="connsiteY12" fmla="*/ 0 h 2418166"/>
              <a:gd name="connsiteX0" fmla="*/ 3847724 w 8684251"/>
              <a:gd name="connsiteY0" fmla="*/ 0 h 2418166"/>
              <a:gd name="connsiteX1" fmla="*/ 8611921 w 8684251"/>
              <a:gd name="connsiteY1" fmla="*/ 71241 h 2418166"/>
              <a:gd name="connsiteX2" fmla="*/ 8683301 w 8684251"/>
              <a:gd name="connsiteY2" fmla="*/ 72308 h 2418166"/>
              <a:gd name="connsiteX3" fmla="*/ 8682916 w 8684251"/>
              <a:gd name="connsiteY3" fmla="*/ 164777 h 2418166"/>
              <a:gd name="connsiteX4" fmla="*/ 8683381 w 8684251"/>
              <a:gd name="connsiteY4" fmla="*/ 1367912 h 2418166"/>
              <a:gd name="connsiteX5" fmla="*/ 7285100 w 8684251"/>
              <a:gd name="connsiteY5" fmla="*/ 2077117 h 2418166"/>
              <a:gd name="connsiteX6" fmla="*/ 7125078 w 8684251"/>
              <a:gd name="connsiteY6" fmla="*/ 2418166 h 2418166"/>
              <a:gd name="connsiteX7" fmla="*/ 6651469 w 8684251"/>
              <a:gd name="connsiteY7" fmla="*/ 2392859 h 2418166"/>
              <a:gd name="connsiteX8" fmla="*/ 6637219 w 8684251"/>
              <a:gd name="connsiteY8" fmla="*/ 2392097 h 2418166"/>
              <a:gd name="connsiteX9" fmla="*/ 9054 w 8684251"/>
              <a:gd name="connsiteY9" fmla="*/ 2037920 h 2418166"/>
              <a:gd name="connsiteX10" fmla="*/ 0 w 8684251"/>
              <a:gd name="connsiteY10" fmla="*/ 352190 h 2418166"/>
              <a:gd name="connsiteX11" fmla="*/ 467299 w 8684251"/>
              <a:gd name="connsiteY11" fmla="*/ 299906 h 2418166"/>
              <a:gd name="connsiteX12" fmla="*/ 3847724 w 8684251"/>
              <a:gd name="connsiteY12" fmla="*/ 0 h 2418166"/>
              <a:gd name="connsiteX0" fmla="*/ 3949324 w 8785851"/>
              <a:gd name="connsiteY0" fmla="*/ 0 h 2418166"/>
              <a:gd name="connsiteX1" fmla="*/ 8713521 w 8785851"/>
              <a:gd name="connsiteY1" fmla="*/ 71241 h 2418166"/>
              <a:gd name="connsiteX2" fmla="*/ 8784901 w 8785851"/>
              <a:gd name="connsiteY2" fmla="*/ 72308 h 2418166"/>
              <a:gd name="connsiteX3" fmla="*/ 8784516 w 8785851"/>
              <a:gd name="connsiteY3" fmla="*/ 164777 h 2418166"/>
              <a:gd name="connsiteX4" fmla="*/ 8784981 w 8785851"/>
              <a:gd name="connsiteY4" fmla="*/ 1367912 h 2418166"/>
              <a:gd name="connsiteX5" fmla="*/ 7386700 w 8785851"/>
              <a:gd name="connsiteY5" fmla="*/ 2077117 h 2418166"/>
              <a:gd name="connsiteX6" fmla="*/ 7226678 w 8785851"/>
              <a:gd name="connsiteY6" fmla="*/ 2418166 h 2418166"/>
              <a:gd name="connsiteX7" fmla="*/ 6753069 w 8785851"/>
              <a:gd name="connsiteY7" fmla="*/ 2392859 h 2418166"/>
              <a:gd name="connsiteX8" fmla="*/ 6738819 w 8785851"/>
              <a:gd name="connsiteY8" fmla="*/ 2392097 h 2418166"/>
              <a:gd name="connsiteX9" fmla="*/ 110654 w 8785851"/>
              <a:gd name="connsiteY9" fmla="*/ 2037920 h 2418166"/>
              <a:gd name="connsiteX10" fmla="*/ 0 w 8785851"/>
              <a:gd name="connsiteY10" fmla="*/ 326790 h 2418166"/>
              <a:gd name="connsiteX11" fmla="*/ 568899 w 8785851"/>
              <a:gd name="connsiteY11" fmla="*/ 299906 h 2418166"/>
              <a:gd name="connsiteX12" fmla="*/ 3949324 w 8785851"/>
              <a:gd name="connsiteY12" fmla="*/ 0 h 2418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785851" h="2418166">
                <a:moveTo>
                  <a:pt x="3949324" y="0"/>
                </a:moveTo>
                <a:lnTo>
                  <a:pt x="8713521" y="71241"/>
                </a:lnTo>
                <a:lnTo>
                  <a:pt x="8784901" y="72308"/>
                </a:lnTo>
                <a:cubicBezTo>
                  <a:pt x="8784773" y="103131"/>
                  <a:pt x="8784644" y="133954"/>
                  <a:pt x="8784516" y="164777"/>
                </a:cubicBezTo>
                <a:cubicBezTo>
                  <a:pt x="8782681" y="691148"/>
                  <a:pt x="8787810" y="778879"/>
                  <a:pt x="8784981" y="1367912"/>
                </a:cubicBezTo>
                <a:lnTo>
                  <a:pt x="7386700" y="2077117"/>
                </a:lnTo>
                <a:lnTo>
                  <a:pt x="7226678" y="2418166"/>
                </a:lnTo>
                <a:lnTo>
                  <a:pt x="6753069" y="2392859"/>
                </a:lnTo>
                <a:lnTo>
                  <a:pt x="6738819" y="2392097"/>
                </a:lnTo>
                <a:lnTo>
                  <a:pt x="110654" y="2037920"/>
                </a:lnTo>
                <a:lnTo>
                  <a:pt x="0" y="326790"/>
                </a:lnTo>
                <a:lnTo>
                  <a:pt x="568899" y="299906"/>
                </a:lnTo>
                <a:lnTo>
                  <a:pt x="3949324" y="0"/>
                </a:lnTo>
                <a:close/>
              </a:path>
            </a:pathLst>
          </a:custGeom>
          <a:noFill/>
          <a:ln w="190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defTabSz="342892"/>
            <a:endParaRPr lang="en-US" sz="1350">
              <a:solidFill>
                <a:srgbClr val="FFFFFF"/>
              </a:solidFill>
            </a:endParaRPr>
          </a:p>
        </p:txBody>
      </p:sp>
      <p:sp>
        <p:nvSpPr>
          <p:cNvPr id="553" name="Rectangle 7"/>
          <p:cNvSpPr/>
          <p:nvPr/>
        </p:nvSpPr>
        <p:spPr>
          <a:xfrm>
            <a:off x="2669012" y="1283661"/>
            <a:ext cx="232885" cy="120536"/>
          </a:xfrm>
          <a:custGeom>
            <a:avLst/>
            <a:gdLst>
              <a:gd name="connsiteX0" fmla="*/ 0 w 1240324"/>
              <a:gd name="connsiteY0" fmla="*/ 0 h 391202"/>
              <a:gd name="connsiteX1" fmla="*/ 1240324 w 1240324"/>
              <a:gd name="connsiteY1" fmla="*/ 0 h 391202"/>
              <a:gd name="connsiteX2" fmla="*/ 1240324 w 1240324"/>
              <a:gd name="connsiteY2" fmla="*/ 391202 h 391202"/>
              <a:gd name="connsiteX3" fmla="*/ 0 w 1240324"/>
              <a:gd name="connsiteY3" fmla="*/ 391202 h 391202"/>
              <a:gd name="connsiteX4" fmla="*/ 0 w 1240324"/>
              <a:gd name="connsiteY4" fmla="*/ 0 h 391202"/>
              <a:gd name="connsiteX0" fmla="*/ 0 w 1240324"/>
              <a:gd name="connsiteY0" fmla="*/ 0 h 391202"/>
              <a:gd name="connsiteX1" fmla="*/ 1240324 w 1240324"/>
              <a:gd name="connsiteY1" fmla="*/ 81481 h 391202"/>
              <a:gd name="connsiteX2" fmla="*/ 1240324 w 1240324"/>
              <a:gd name="connsiteY2" fmla="*/ 391202 h 391202"/>
              <a:gd name="connsiteX3" fmla="*/ 0 w 1240324"/>
              <a:gd name="connsiteY3" fmla="*/ 391202 h 391202"/>
              <a:gd name="connsiteX4" fmla="*/ 0 w 1240324"/>
              <a:gd name="connsiteY4" fmla="*/ 0 h 391202"/>
              <a:gd name="connsiteX0" fmla="*/ 0 w 1249377"/>
              <a:gd name="connsiteY0" fmla="*/ 0 h 391202"/>
              <a:gd name="connsiteX1" fmla="*/ 1249377 w 1249377"/>
              <a:gd name="connsiteY1" fmla="*/ 63374 h 391202"/>
              <a:gd name="connsiteX2" fmla="*/ 1240324 w 1249377"/>
              <a:gd name="connsiteY2" fmla="*/ 391202 h 391202"/>
              <a:gd name="connsiteX3" fmla="*/ 0 w 1249377"/>
              <a:gd name="connsiteY3" fmla="*/ 391202 h 391202"/>
              <a:gd name="connsiteX4" fmla="*/ 0 w 1249377"/>
              <a:gd name="connsiteY4" fmla="*/ 0 h 391202"/>
              <a:gd name="connsiteX0" fmla="*/ 0 w 1249377"/>
              <a:gd name="connsiteY0" fmla="*/ 0 h 391202"/>
              <a:gd name="connsiteX1" fmla="*/ 1249377 w 1249377"/>
              <a:gd name="connsiteY1" fmla="*/ 63374 h 391202"/>
              <a:gd name="connsiteX2" fmla="*/ 1240324 w 1249377"/>
              <a:gd name="connsiteY2" fmla="*/ 391202 h 391202"/>
              <a:gd name="connsiteX3" fmla="*/ 18107 w 1249377"/>
              <a:gd name="connsiteY3" fmla="*/ 309720 h 391202"/>
              <a:gd name="connsiteX4" fmla="*/ 0 w 1249377"/>
              <a:gd name="connsiteY4" fmla="*/ 0 h 391202"/>
              <a:gd name="connsiteX0" fmla="*/ 0 w 1249377"/>
              <a:gd name="connsiteY0" fmla="*/ 0 h 391202"/>
              <a:gd name="connsiteX1" fmla="*/ 1249377 w 1249377"/>
              <a:gd name="connsiteY1" fmla="*/ 63374 h 391202"/>
              <a:gd name="connsiteX2" fmla="*/ 1240324 w 1249377"/>
              <a:gd name="connsiteY2" fmla="*/ 391202 h 391202"/>
              <a:gd name="connsiteX3" fmla="*/ 144855 w 1249377"/>
              <a:gd name="connsiteY3" fmla="*/ 219186 h 391202"/>
              <a:gd name="connsiteX4" fmla="*/ 0 w 1249377"/>
              <a:gd name="connsiteY4" fmla="*/ 0 h 391202"/>
              <a:gd name="connsiteX0" fmla="*/ 0 w 1249377"/>
              <a:gd name="connsiteY0" fmla="*/ 0 h 391202"/>
              <a:gd name="connsiteX1" fmla="*/ 1249377 w 1249377"/>
              <a:gd name="connsiteY1" fmla="*/ 63374 h 391202"/>
              <a:gd name="connsiteX2" fmla="*/ 1240324 w 1249377"/>
              <a:gd name="connsiteY2" fmla="*/ 391202 h 391202"/>
              <a:gd name="connsiteX3" fmla="*/ 72427 w 1249377"/>
              <a:gd name="connsiteY3" fmla="*/ 318774 h 391202"/>
              <a:gd name="connsiteX4" fmla="*/ 0 w 1249377"/>
              <a:gd name="connsiteY4" fmla="*/ 0 h 391202"/>
              <a:gd name="connsiteX0" fmla="*/ 18108 w 1176950"/>
              <a:gd name="connsiteY0" fmla="*/ 9054 h 327828"/>
              <a:gd name="connsiteX1" fmla="*/ 1176950 w 1176950"/>
              <a:gd name="connsiteY1" fmla="*/ 0 h 327828"/>
              <a:gd name="connsiteX2" fmla="*/ 1167897 w 1176950"/>
              <a:gd name="connsiteY2" fmla="*/ 327828 h 327828"/>
              <a:gd name="connsiteX3" fmla="*/ 0 w 1176950"/>
              <a:gd name="connsiteY3" fmla="*/ 255400 h 327828"/>
              <a:gd name="connsiteX4" fmla="*/ 18108 w 1176950"/>
              <a:gd name="connsiteY4" fmla="*/ 9054 h 327828"/>
              <a:gd name="connsiteX0" fmla="*/ 0 w 1204110"/>
              <a:gd name="connsiteY0" fmla="*/ 0 h 382148"/>
              <a:gd name="connsiteX1" fmla="*/ 1204110 w 1204110"/>
              <a:gd name="connsiteY1" fmla="*/ 54320 h 382148"/>
              <a:gd name="connsiteX2" fmla="*/ 1195057 w 1204110"/>
              <a:gd name="connsiteY2" fmla="*/ 382148 h 382148"/>
              <a:gd name="connsiteX3" fmla="*/ 27160 w 1204110"/>
              <a:gd name="connsiteY3" fmla="*/ 309720 h 382148"/>
              <a:gd name="connsiteX4" fmla="*/ 0 w 1204110"/>
              <a:gd name="connsiteY4" fmla="*/ 0 h 382148"/>
              <a:gd name="connsiteX0" fmla="*/ 0 w 1204110"/>
              <a:gd name="connsiteY0" fmla="*/ 0 h 318774"/>
              <a:gd name="connsiteX1" fmla="*/ 1204110 w 1204110"/>
              <a:gd name="connsiteY1" fmla="*/ 54320 h 318774"/>
              <a:gd name="connsiteX2" fmla="*/ 1186004 w 1204110"/>
              <a:gd name="connsiteY2" fmla="*/ 318774 h 318774"/>
              <a:gd name="connsiteX3" fmla="*/ 27160 w 1204110"/>
              <a:gd name="connsiteY3" fmla="*/ 309720 h 318774"/>
              <a:gd name="connsiteX4" fmla="*/ 0 w 1204110"/>
              <a:gd name="connsiteY4" fmla="*/ 0 h 318774"/>
              <a:gd name="connsiteX0" fmla="*/ 0 w 1204110"/>
              <a:gd name="connsiteY0" fmla="*/ 0 h 373095"/>
              <a:gd name="connsiteX1" fmla="*/ 1204110 w 1204110"/>
              <a:gd name="connsiteY1" fmla="*/ 54320 h 373095"/>
              <a:gd name="connsiteX2" fmla="*/ 1186004 w 1204110"/>
              <a:gd name="connsiteY2" fmla="*/ 373095 h 373095"/>
              <a:gd name="connsiteX3" fmla="*/ 27160 w 1204110"/>
              <a:gd name="connsiteY3" fmla="*/ 309720 h 373095"/>
              <a:gd name="connsiteX4" fmla="*/ 0 w 1204110"/>
              <a:gd name="connsiteY4" fmla="*/ 0 h 373095"/>
              <a:gd name="connsiteX0" fmla="*/ 0 w 1204111"/>
              <a:gd name="connsiteY0" fmla="*/ 0 h 373095"/>
              <a:gd name="connsiteX1" fmla="*/ 1204110 w 1204111"/>
              <a:gd name="connsiteY1" fmla="*/ 54320 h 373095"/>
              <a:gd name="connsiteX2" fmla="*/ 1204111 w 1204111"/>
              <a:gd name="connsiteY2" fmla="*/ 373095 h 373095"/>
              <a:gd name="connsiteX3" fmla="*/ 27160 w 1204111"/>
              <a:gd name="connsiteY3" fmla="*/ 309720 h 373095"/>
              <a:gd name="connsiteX4" fmla="*/ 0 w 1204111"/>
              <a:gd name="connsiteY4" fmla="*/ 0 h 373095"/>
              <a:gd name="connsiteX0" fmla="*/ 17458 w 1176951"/>
              <a:gd name="connsiteY0" fmla="*/ 0 h 373095"/>
              <a:gd name="connsiteX1" fmla="*/ 1176950 w 1176951"/>
              <a:gd name="connsiteY1" fmla="*/ 54320 h 373095"/>
              <a:gd name="connsiteX2" fmla="*/ 1176951 w 1176951"/>
              <a:gd name="connsiteY2" fmla="*/ 373095 h 373095"/>
              <a:gd name="connsiteX3" fmla="*/ 0 w 1176951"/>
              <a:gd name="connsiteY3" fmla="*/ 309720 h 373095"/>
              <a:gd name="connsiteX4" fmla="*/ 17458 w 1176951"/>
              <a:gd name="connsiteY4" fmla="*/ 0 h 373095"/>
              <a:gd name="connsiteX0" fmla="*/ 17458 w 1176951"/>
              <a:gd name="connsiteY0" fmla="*/ 0 h 373095"/>
              <a:gd name="connsiteX1" fmla="*/ 1176950 w 1176951"/>
              <a:gd name="connsiteY1" fmla="*/ 54320 h 373095"/>
              <a:gd name="connsiteX2" fmla="*/ 1176951 w 1176951"/>
              <a:gd name="connsiteY2" fmla="*/ 373095 h 373095"/>
              <a:gd name="connsiteX3" fmla="*/ 0 w 1176951"/>
              <a:gd name="connsiteY3" fmla="*/ 309720 h 373095"/>
              <a:gd name="connsiteX4" fmla="*/ 17458 w 1176951"/>
              <a:gd name="connsiteY4" fmla="*/ 0 h 373095"/>
              <a:gd name="connsiteX0" fmla="*/ 7543 w 1167036"/>
              <a:gd name="connsiteY0" fmla="*/ 0 h 373095"/>
              <a:gd name="connsiteX1" fmla="*/ 1167035 w 1167036"/>
              <a:gd name="connsiteY1" fmla="*/ 54320 h 373095"/>
              <a:gd name="connsiteX2" fmla="*/ 1167036 w 1167036"/>
              <a:gd name="connsiteY2" fmla="*/ 373095 h 373095"/>
              <a:gd name="connsiteX3" fmla="*/ 0 w 1167036"/>
              <a:gd name="connsiteY3" fmla="*/ 314482 h 373095"/>
              <a:gd name="connsiteX4" fmla="*/ 7543 w 1167036"/>
              <a:gd name="connsiteY4" fmla="*/ 0 h 373095"/>
              <a:gd name="connsiteX0" fmla="*/ 7543 w 1167036"/>
              <a:gd name="connsiteY0" fmla="*/ 0 h 373095"/>
              <a:gd name="connsiteX1" fmla="*/ 1167035 w 1167036"/>
              <a:gd name="connsiteY1" fmla="*/ 54320 h 373095"/>
              <a:gd name="connsiteX2" fmla="*/ 1167036 w 1167036"/>
              <a:gd name="connsiteY2" fmla="*/ 373095 h 373095"/>
              <a:gd name="connsiteX3" fmla="*/ 0 w 1167036"/>
              <a:gd name="connsiteY3" fmla="*/ 314482 h 373095"/>
              <a:gd name="connsiteX4" fmla="*/ 7543 w 1167036"/>
              <a:gd name="connsiteY4" fmla="*/ 0 h 373095"/>
              <a:gd name="connsiteX0" fmla="*/ 0 w 1159493"/>
              <a:gd name="connsiteY0" fmla="*/ 0 h 373095"/>
              <a:gd name="connsiteX1" fmla="*/ 1159492 w 1159493"/>
              <a:gd name="connsiteY1" fmla="*/ 54320 h 373095"/>
              <a:gd name="connsiteX2" fmla="*/ 1159493 w 1159493"/>
              <a:gd name="connsiteY2" fmla="*/ 373095 h 373095"/>
              <a:gd name="connsiteX3" fmla="*/ 6674 w 1159493"/>
              <a:gd name="connsiteY3" fmla="*/ 346174 h 373095"/>
              <a:gd name="connsiteX4" fmla="*/ 0 w 1159493"/>
              <a:gd name="connsiteY4" fmla="*/ 0 h 373095"/>
              <a:gd name="connsiteX0" fmla="*/ 0 w 1168971"/>
              <a:gd name="connsiteY0" fmla="*/ 0 h 352722"/>
              <a:gd name="connsiteX1" fmla="*/ 1168970 w 1168971"/>
              <a:gd name="connsiteY1" fmla="*/ 33947 h 352722"/>
              <a:gd name="connsiteX2" fmla="*/ 1168971 w 1168971"/>
              <a:gd name="connsiteY2" fmla="*/ 352722 h 352722"/>
              <a:gd name="connsiteX3" fmla="*/ 16152 w 1168971"/>
              <a:gd name="connsiteY3" fmla="*/ 325801 h 352722"/>
              <a:gd name="connsiteX4" fmla="*/ 0 w 1168971"/>
              <a:gd name="connsiteY4" fmla="*/ 0 h 3527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971" h="352722">
                <a:moveTo>
                  <a:pt x="0" y="0"/>
                </a:moveTo>
                <a:lnTo>
                  <a:pt x="1168970" y="33947"/>
                </a:lnTo>
                <a:cubicBezTo>
                  <a:pt x="1134266" y="135443"/>
                  <a:pt x="1168971" y="246464"/>
                  <a:pt x="1168971" y="352722"/>
                </a:cubicBezTo>
                <a:cubicBezTo>
                  <a:pt x="779959" y="333184"/>
                  <a:pt x="405164" y="345339"/>
                  <a:pt x="16152" y="325801"/>
                </a:cubicBezTo>
                <a:cubicBezTo>
                  <a:pt x="21971" y="222561"/>
                  <a:pt x="48715" y="165152"/>
                  <a:pt x="0" y="0"/>
                </a:cubicBezTo>
                <a:close/>
              </a:path>
            </a:pathLst>
          </a:cu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92"/>
            <a:endParaRPr lang="en-US" sz="1350">
              <a:solidFill>
                <a:srgbClr val="FFFFFF"/>
              </a:solidFill>
            </a:endParaRPr>
          </a:p>
        </p:txBody>
      </p:sp>
      <p:sp>
        <p:nvSpPr>
          <p:cNvPr id="554" name="Rectangle 107"/>
          <p:cNvSpPr/>
          <p:nvPr/>
        </p:nvSpPr>
        <p:spPr>
          <a:xfrm>
            <a:off x="2977307" y="1300338"/>
            <a:ext cx="257043" cy="119956"/>
          </a:xfrm>
          <a:custGeom>
            <a:avLst/>
            <a:gdLst>
              <a:gd name="connsiteX0" fmla="*/ 0 w 2555242"/>
              <a:gd name="connsiteY0" fmla="*/ 0 h 1088777"/>
              <a:gd name="connsiteX1" fmla="*/ 2555242 w 2555242"/>
              <a:gd name="connsiteY1" fmla="*/ 0 h 1088777"/>
              <a:gd name="connsiteX2" fmla="*/ 2555242 w 2555242"/>
              <a:gd name="connsiteY2" fmla="*/ 1088777 h 1088777"/>
              <a:gd name="connsiteX3" fmla="*/ 0 w 2555242"/>
              <a:gd name="connsiteY3" fmla="*/ 1088777 h 1088777"/>
              <a:gd name="connsiteX4" fmla="*/ 0 w 2555242"/>
              <a:gd name="connsiteY4" fmla="*/ 0 h 1088777"/>
              <a:gd name="connsiteX0" fmla="*/ 0 w 2555242"/>
              <a:gd name="connsiteY0" fmla="*/ 0 h 1142117"/>
              <a:gd name="connsiteX1" fmla="*/ 2555242 w 2555242"/>
              <a:gd name="connsiteY1" fmla="*/ 0 h 1142117"/>
              <a:gd name="connsiteX2" fmla="*/ 2555242 w 2555242"/>
              <a:gd name="connsiteY2" fmla="*/ 1142117 h 1142117"/>
              <a:gd name="connsiteX3" fmla="*/ 0 w 2555242"/>
              <a:gd name="connsiteY3" fmla="*/ 1088777 h 1142117"/>
              <a:gd name="connsiteX4" fmla="*/ 0 w 2555242"/>
              <a:gd name="connsiteY4" fmla="*/ 0 h 1142117"/>
              <a:gd name="connsiteX0" fmla="*/ 0 w 2555242"/>
              <a:gd name="connsiteY0" fmla="*/ 0 h 1142117"/>
              <a:gd name="connsiteX1" fmla="*/ 2555242 w 2555242"/>
              <a:gd name="connsiteY1" fmla="*/ 213360 h 1142117"/>
              <a:gd name="connsiteX2" fmla="*/ 2555242 w 2555242"/>
              <a:gd name="connsiteY2" fmla="*/ 1142117 h 1142117"/>
              <a:gd name="connsiteX3" fmla="*/ 0 w 2555242"/>
              <a:gd name="connsiteY3" fmla="*/ 1088777 h 1142117"/>
              <a:gd name="connsiteX4" fmla="*/ 0 w 2555242"/>
              <a:gd name="connsiteY4" fmla="*/ 0 h 1142117"/>
              <a:gd name="connsiteX0" fmla="*/ 0 w 2570482"/>
              <a:gd name="connsiteY0" fmla="*/ 0 h 1142117"/>
              <a:gd name="connsiteX1" fmla="*/ 2570482 w 2570482"/>
              <a:gd name="connsiteY1" fmla="*/ 76200 h 1142117"/>
              <a:gd name="connsiteX2" fmla="*/ 2555242 w 2570482"/>
              <a:gd name="connsiteY2" fmla="*/ 1142117 h 1142117"/>
              <a:gd name="connsiteX3" fmla="*/ 0 w 2570482"/>
              <a:gd name="connsiteY3" fmla="*/ 1088777 h 1142117"/>
              <a:gd name="connsiteX4" fmla="*/ 0 w 2570482"/>
              <a:gd name="connsiteY4" fmla="*/ 0 h 1142117"/>
              <a:gd name="connsiteX0" fmla="*/ 0 w 2570482"/>
              <a:gd name="connsiteY0" fmla="*/ 0 h 1142117"/>
              <a:gd name="connsiteX1" fmla="*/ 2570482 w 2570482"/>
              <a:gd name="connsiteY1" fmla="*/ 76200 h 1142117"/>
              <a:gd name="connsiteX2" fmla="*/ 2555242 w 2570482"/>
              <a:gd name="connsiteY2" fmla="*/ 1142117 h 1142117"/>
              <a:gd name="connsiteX3" fmla="*/ 160020 w 2570482"/>
              <a:gd name="connsiteY3" fmla="*/ 867797 h 1142117"/>
              <a:gd name="connsiteX4" fmla="*/ 0 w 2570482"/>
              <a:gd name="connsiteY4" fmla="*/ 0 h 1142117"/>
              <a:gd name="connsiteX0" fmla="*/ 38100 w 2608582"/>
              <a:gd name="connsiteY0" fmla="*/ 0 h 1142117"/>
              <a:gd name="connsiteX1" fmla="*/ 2608582 w 2608582"/>
              <a:gd name="connsiteY1" fmla="*/ 76200 h 1142117"/>
              <a:gd name="connsiteX2" fmla="*/ 2593342 w 2608582"/>
              <a:gd name="connsiteY2" fmla="*/ 1142117 h 1142117"/>
              <a:gd name="connsiteX3" fmla="*/ 0 w 2608582"/>
              <a:gd name="connsiteY3" fmla="*/ 1027817 h 1142117"/>
              <a:gd name="connsiteX4" fmla="*/ 38100 w 2608582"/>
              <a:gd name="connsiteY4" fmla="*/ 0 h 1142117"/>
              <a:gd name="connsiteX0" fmla="*/ 22860 w 2608582"/>
              <a:gd name="connsiteY0" fmla="*/ 0 h 1149737"/>
              <a:gd name="connsiteX1" fmla="*/ 2608582 w 2608582"/>
              <a:gd name="connsiteY1" fmla="*/ 83820 h 1149737"/>
              <a:gd name="connsiteX2" fmla="*/ 2593342 w 2608582"/>
              <a:gd name="connsiteY2" fmla="*/ 1149737 h 1149737"/>
              <a:gd name="connsiteX3" fmla="*/ 0 w 2608582"/>
              <a:gd name="connsiteY3" fmla="*/ 1035437 h 1149737"/>
              <a:gd name="connsiteX4" fmla="*/ 22860 w 2608582"/>
              <a:gd name="connsiteY4" fmla="*/ 0 h 1149737"/>
              <a:gd name="connsiteX0" fmla="*/ 22860 w 2593342"/>
              <a:gd name="connsiteY0" fmla="*/ 0 h 1149737"/>
              <a:gd name="connsiteX1" fmla="*/ 2498516 w 2593342"/>
              <a:gd name="connsiteY1" fmla="*/ 18728 h 1149737"/>
              <a:gd name="connsiteX2" fmla="*/ 2593342 w 2593342"/>
              <a:gd name="connsiteY2" fmla="*/ 1149737 h 1149737"/>
              <a:gd name="connsiteX3" fmla="*/ 0 w 2593342"/>
              <a:gd name="connsiteY3" fmla="*/ 1035437 h 1149737"/>
              <a:gd name="connsiteX4" fmla="*/ 22860 w 2593342"/>
              <a:gd name="connsiteY4" fmla="*/ 0 h 1149737"/>
              <a:gd name="connsiteX0" fmla="*/ 5927 w 2593342"/>
              <a:gd name="connsiteY0" fmla="*/ 59382 h 1131009"/>
              <a:gd name="connsiteX1" fmla="*/ 2498516 w 2593342"/>
              <a:gd name="connsiteY1" fmla="*/ 0 h 1131009"/>
              <a:gd name="connsiteX2" fmla="*/ 2593342 w 2593342"/>
              <a:gd name="connsiteY2" fmla="*/ 1131009 h 1131009"/>
              <a:gd name="connsiteX3" fmla="*/ 0 w 2593342"/>
              <a:gd name="connsiteY3" fmla="*/ 1016709 h 1131009"/>
              <a:gd name="connsiteX4" fmla="*/ 5927 w 2593342"/>
              <a:gd name="connsiteY4" fmla="*/ 59382 h 113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3342" h="1131009">
                <a:moveTo>
                  <a:pt x="5927" y="59382"/>
                </a:moveTo>
                <a:lnTo>
                  <a:pt x="2498516" y="0"/>
                </a:lnTo>
                <a:lnTo>
                  <a:pt x="2593342" y="1131009"/>
                </a:lnTo>
                <a:lnTo>
                  <a:pt x="0" y="1016709"/>
                </a:lnTo>
                <a:cubicBezTo>
                  <a:pt x="1976" y="697600"/>
                  <a:pt x="3951" y="378491"/>
                  <a:pt x="5927" y="59382"/>
                </a:cubicBezTo>
                <a:close/>
              </a:path>
            </a:pathLst>
          </a:cu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92"/>
            <a:endParaRPr lang="en-US" sz="1350">
              <a:solidFill>
                <a:srgbClr val="FFFFFF"/>
              </a:solidFill>
            </a:endParaRPr>
          </a:p>
        </p:txBody>
      </p:sp>
      <p:sp>
        <p:nvSpPr>
          <p:cNvPr id="557" name="Freeform 556"/>
          <p:cNvSpPr/>
          <p:nvPr/>
        </p:nvSpPr>
        <p:spPr>
          <a:xfrm flipH="1" flipV="1">
            <a:off x="2665159" y="1309317"/>
            <a:ext cx="95687" cy="4120"/>
          </a:xfrm>
          <a:custGeom>
            <a:avLst/>
            <a:gdLst>
              <a:gd name="connsiteX0" fmla="*/ 0 w 220980"/>
              <a:gd name="connsiteY0" fmla="*/ 8315 h 9207"/>
              <a:gd name="connsiteX1" fmla="*/ 76200 w 220980"/>
              <a:gd name="connsiteY1" fmla="*/ 8315 h 9207"/>
              <a:gd name="connsiteX2" fmla="*/ 220980 w 220980"/>
              <a:gd name="connsiteY2" fmla="*/ 8315 h 9207"/>
              <a:gd name="connsiteX0" fmla="*/ 445 w 52255"/>
              <a:gd name="connsiteY0" fmla="*/ 8313 h 13486"/>
              <a:gd name="connsiteX1" fmla="*/ 3893 w 52255"/>
              <a:gd name="connsiteY1" fmla="*/ 8313 h 13486"/>
              <a:gd name="connsiteX2" fmla="*/ 52255 w 52255"/>
              <a:gd name="connsiteY2" fmla="*/ 13486 h 13486"/>
              <a:gd name="connsiteX0" fmla="*/ 0 w 51810"/>
              <a:gd name="connsiteY0" fmla="*/ 9977 h 15150"/>
              <a:gd name="connsiteX1" fmla="*/ 20905 w 51810"/>
              <a:gd name="connsiteY1" fmla="*/ 4804 h 15150"/>
              <a:gd name="connsiteX2" fmla="*/ 51810 w 51810"/>
              <a:gd name="connsiteY2" fmla="*/ 15150 h 15150"/>
              <a:gd name="connsiteX0" fmla="*/ 0 w 59784"/>
              <a:gd name="connsiteY0" fmla="*/ 42652 h 42652"/>
              <a:gd name="connsiteX1" fmla="*/ 28879 w 59784"/>
              <a:gd name="connsiteY1" fmla="*/ 1271 h 42652"/>
              <a:gd name="connsiteX2" fmla="*/ 59784 w 59784"/>
              <a:gd name="connsiteY2" fmla="*/ 11617 h 42652"/>
              <a:gd name="connsiteX0" fmla="*/ 0 w 59784"/>
              <a:gd name="connsiteY0" fmla="*/ 31225 h 47218"/>
              <a:gd name="connsiteX1" fmla="*/ 31034 w 59784"/>
              <a:gd name="connsiteY1" fmla="*/ 46741 h 47218"/>
              <a:gd name="connsiteX2" fmla="*/ 59784 w 59784"/>
              <a:gd name="connsiteY2" fmla="*/ 190 h 47218"/>
              <a:gd name="connsiteX0" fmla="*/ 0 w 117327"/>
              <a:gd name="connsiteY0" fmla="*/ 7479 h 95411"/>
              <a:gd name="connsiteX1" fmla="*/ 31034 w 117327"/>
              <a:gd name="connsiteY1" fmla="*/ 22995 h 95411"/>
              <a:gd name="connsiteX2" fmla="*/ 117327 w 117327"/>
              <a:gd name="connsiteY2" fmla="*/ 95412 h 95411"/>
              <a:gd name="connsiteX0" fmla="*/ 0 w 117327"/>
              <a:gd name="connsiteY0" fmla="*/ 1851 h 123553"/>
              <a:gd name="connsiteX1" fmla="*/ 63038 w 117327"/>
              <a:gd name="connsiteY1" fmla="*/ 120817 h 123553"/>
              <a:gd name="connsiteX2" fmla="*/ 117327 w 117327"/>
              <a:gd name="connsiteY2" fmla="*/ 89784 h 123553"/>
              <a:gd name="connsiteX0" fmla="*/ 0 w 117327"/>
              <a:gd name="connsiteY0" fmla="*/ 1748 h 121046"/>
              <a:gd name="connsiteX1" fmla="*/ 63038 w 117327"/>
              <a:gd name="connsiteY1" fmla="*/ 120714 h 121046"/>
              <a:gd name="connsiteX2" fmla="*/ 117327 w 117327"/>
              <a:gd name="connsiteY2" fmla="*/ 40542 h 121046"/>
              <a:gd name="connsiteX0" fmla="*/ 0 w 116788"/>
              <a:gd name="connsiteY0" fmla="*/ 2097 h 92639"/>
              <a:gd name="connsiteX1" fmla="*/ 62499 w 116788"/>
              <a:gd name="connsiteY1" fmla="*/ 92615 h 92639"/>
              <a:gd name="connsiteX2" fmla="*/ 116788 w 116788"/>
              <a:gd name="connsiteY2" fmla="*/ 12443 h 92639"/>
              <a:gd name="connsiteX0" fmla="*/ 0 w 116788"/>
              <a:gd name="connsiteY0" fmla="*/ 4354 h 32893"/>
              <a:gd name="connsiteX1" fmla="*/ 62607 w 116788"/>
              <a:gd name="connsiteY1" fmla="*/ 32802 h 32893"/>
              <a:gd name="connsiteX2" fmla="*/ 116788 w 116788"/>
              <a:gd name="connsiteY2" fmla="*/ 14700 h 32893"/>
              <a:gd name="connsiteX0" fmla="*/ 0 w 116788"/>
              <a:gd name="connsiteY0" fmla="*/ 5606 h 21319"/>
              <a:gd name="connsiteX1" fmla="*/ 60991 w 116788"/>
              <a:gd name="connsiteY1" fmla="*/ 21123 h 21319"/>
              <a:gd name="connsiteX2" fmla="*/ 116788 w 116788"/>
              <a:gd name="connsiteY2" fmla="*/ 15952 h 21319"/>
              <a:gd name="connsiteX0" fmla="*/ 0 w 116357"/>
              <a:gd name="connsiteY0" fmla="*/ 6623 h 63521"/>
              <a:gd name="connsiteX1" fmla="*/ 60991 w 116357"/>
              <a:gd name="connsiteY1" fmla="*/ 22140 h 63521"/>
              <a:gd name="connsiteX2" fmla="*/ 116357 w 116357"/>
              <a:gd name="connsiteY2" fmla="*/ 63522 h 63521"/>
              <a:gd name="connsiteX0" fmla="*/ 0 w 116357"/>
              <a:gd name="connsiteY0" fmla="*/ 6623 h 63522"/>
              <a:gd name="connsiteX1" fmla="*/ 60991 w 116357"/>
              <a:gd name="connsiteY1" fmla="*/ 22140 h 63522"/>
              <a:gd name="connsiteX2" fmla="*/ 116357 w 116357"/>
              <a:gd name="connsiteY2" fmla="*/ 63522 h 63522"/>
              <a:gd name="connsiteX0" fmla="*/ 0 w 116357"/>
              <a:gd name="connsiteY0" fmla="*/ 4518 h 61417"/>
              <a:gd name="connsiteX1" fmla="*/ 60021 w 116357"/>
              <a:gd name="connsiteY1" fmla="*/ 38139 h 61417"/>
              <a:gd name="connsiteX2" fmla="*/ 116357 w 116357"/>
              <a:gd name="connsiteY2" fmla="*/ 61417 h 61417"/>
            </a:gdLst>
            <a:ahLst/>
            <a:cxnLst>
              <a:cxn ang="0">
                <a:pos x="connsiteX0" y="connsiteY0"/>
              </a:cxn>
              <a:cxn ang="0">
                <a:pos x="connsiteX1" y="connsiteY1"/>
              </a:cxn>
              <a:cxn ang="0">
                <a:pos x="connsiteX2" y="connsiteY2"/>
              </a:cxn>
            </a:cxnLst>
            <a:rect l="l" t="t" r="r" b="b"/>
            <a:pathLst>
              <a:path w="116357" h="61417">
                <a:moveTo>
                  <a:pt x="0" y="4518"/>
                </a:moveTo>
                <a:cubicBezTo>
                  <a:pt x="3805" y="-13747"/>
                  <a:pt x="40628" y="28656"/>
                  <a:pt x="60021" y="38139"/>
                </a:cubicBezTo>
                <a:cubicBezTo>
                  <a:pt x="79414" y="47622"/>
                  <a:pt x="105624" y="21760"/>
                  <a:pt x="116357" y="61417"/>
                </a:cubicBezTo>
              </a:path>
            </a:pathLst>
          </a:cu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92"/>
            <a:endParaRPr lang="en-US" sz="1350">
              <a:solidFill>
                <a:srgbClr val="FFFFFF"/>
              </a:solidFill>
            </a:endParaRPr>
          </a:p>
        </p:txBody>
      </p:sp>
      <p:sp>
        <p:nvSpPr>
          <p:cNvPr id="560" name="Freeform 559"/>
          <p:cNvSpPr/>
          <p:nvPr/>
        </p:nvSpPr>
        <p:spPr>
          <a:xfrm>
            <a:off x="2672396" y="1349016"/>
            <a:ext cx="89135" cy="5158"/>
          </a:xfrm>
          <a:custGeom>
            <a:avLst/>
            <a:gdLst>
              <a:gd name="connsiteX0" fmla="*/ 0 w 220980"/>
              <a:gd name="connsiteY0" fmla="*/ 8315 h 9207"/>
              <a:gd name="connsiteX1" fmla="*/ 76200 w 220980"/>
              <a:gd name="connsiteY1" fmla="*/ 8315 h 9207"/>
              <a:gd name="connsiteX2" fmla="*/ 220980 w 220980"/>
              <a:gd name="connsiteY2" fmla="*/ 8315 h 9207"/>
              <a:gd name="connsiteX0" fmla="*/ 445 w 52255"/>
              <a:gd name="connsiteY0" fmla="*/ 8313 h 13486"/>
              <a:gd name="connsiteX1" fmla="*/ 3893 w 52255"/>
              <a:gd name="connsiteY1" fmla="*/ 8313 h 13486"/>
              <a:gd name="connsiteX2" fmla="*/ 52255 w 52255"/>
              <a:gd name="connsiteY2" fmla="*/ 13486 h 13486"/>
              <a:gd name="connsiteX0" fmla="*/ 0 w 51810"/>
              <a:gd name="connsiteY0" fmla="*/ 9977 h 15150"/>
              <a:gd name="connsiteX1" fmla="*/ 20905 w 51810"/>
              <a:gd name="connsiteY1" fmla="*/ 4804 h 15150"/>
              <a:gd name="connsiteX2" fmla="*/ 51810 w 51810"/>
              <a:gd name="connsiteY2" fmla="*/ 15150 h 15150"/>
              <a:gd name="connsiteX0" fmla="*/ 0 w 59784"/>
              <a:gd name="connsiteY0" fmla="*/ 42652 h 42652"/>
              <a:gd name="connsiteX1" fmla="*/ 28879 w 59784"/>
              <a:gd name="connsiteY1" fmla="*/ 1271 h 42652"/>
              <a:gd name="connsiteX2" fmla="*/ 59784 w 59784"/>
              <a:gd name="connsiteY2" fmla="*/ 11617 h 42652"/>
              <a:gd name="connsiteX0" fmla="*/ 0 w 59784"/>
              <a:gd name="connsiteY0" fmla="*/ 31225 h 47218"/>
              <a:gd name="connsiteX1" fmla="*/ 31034 w 59784"/>
              <a:gd name="connsiteY1" fmla="*/ 46741 h 47218"/>
              <a:gd name="connsiteX2" fmla="*/ 59784 w 59784"/>
              <a:gd name="connsiteY2" fmla="*/ 190 h 47218"/>
              <a:gd name="connsiteX0" fmla="*/ 0 w 117327"/>
              <a:gd name="connsiteY0" fmla="*/ 7479 h 95411"/>
              <a:gd name="connsiteX1" fmla="*/ 31034 w 117327"/>
              <a:gd name="connsiteY1" fmla="*/ 22995 h 95411"/>
              <a:gd name="connsiteX2" fmla="*/ 117327 w 117327"/>
              <a:gd name="connsiteY2" fmla="*/ 95412 h 95411"/>
              <a:gd name="connsiteX0" fmla="*/ 0 w 117327"/>
              <a:gd name="connsiteY0" fmla="*/ 1851 h 123553"/>
              <a:gd name="connsiteX1" fmla="*/ 63038 w 117327"/>
              <a:gd name="connsiteY1" fmla="*/ 120817 h 123553"/>
              <a:gd name="connsiteX2" fmla="*/ 117327 w 117327"/>
              <a:gd name="connsiteY2" fmla="*/ 89784 h 123553"/>
              <a:gd name="connsiteX0" fmla="*/ 0 w 117327"/>
              <a:gd name="connsiteY0" fmla="*/ 1748 h 121046"/>
              <a:gd name="connsiteX1" fmla="*/ 63038 w 117327"/>
              <a:gd name="connsiteY1" fmla="*/ 120714 h 121046"/>
              <a:gd name="connsiteX2" fmla="*/ 117327 w 117327"/>
              <a:gd name="connsiteY2" fmla="*/ 40542 h 121046"/>
              <a:gd name="connsiteX0" fmla="*/ 0 w 116788"/>
              <a:gd name="connsiteY0" fmla="*/ 2097 h 92639"/>
              <a:gd name="connsiteX1" fmla="*/ 62499 w 116788"/>
              <a:gd name="connsiteY1" fmla="*/ 92615 h 92639"/>
              <a:gd name="connsiteX2" fmla="*/ 116788 w 116788"/>
              <a:gd name="connsiteY2" fmla="*/ 12443 h 92639"/>
              <a:gd name="connsiteX0" fmla="*/ 0 w 116788"/>
              <a:gd name="connsiteY0" fmla="*/ 4354 h 32893"/>
              <a:gd name="connsiteX1" fmla="*/ 62607 w 116788"/>
              <a:gd name="connsiteY1" fmla="*/ 32802 h 32893"/>
              <a:gd name="connsiteX2" fmla="*/ 116788 w 116788"/>
              <a:gd name="connsiteY2" fmla="*/ 14700 h 32893"/>
              <a:gd name="connsiteX0" fmla="*/ 0 w 116788"/>
              <a:gd name="connsiteY0" fmla="*/ 5606 h 21319"/>
              <a:gd name="connsiteX1" fmla="*/ 60991 w 116788"/>
              <a:gd name="connsiteY1" fmla="*/ 21123 h 21319"/>
              <a:gd name="connsiteX2" fmla="*/ 116788 w 116788"/>
              <a:gd name="connsiteY2" fmla="*/ 15952 h 21319"/>
              <a:gd name="connsiteX0" fmla="*/ 0 w 116357"/>
              <a:gd name="connsiteY0" fmla="*/ 6623 h 63521"/>
              <a:gd name="connsiteX1" fmla="*/ 60991 w 116357"/>
              <a:gd name="connsiteY1" fmla="*/ 22140 h 63521"/>
              <a:gd name="connsiteX2" fmla="*/ 116357 w 116357"/>
              <a:gd name="connsiteY2" fmla="*/ 63522 h 63521"/>
              <a:gd name="connsiteX0" fmla="*/ 0 w 116357"/>
              <a:gd name="connsiteY0" fmla="*/ 6623 h 63522"/>
              <a:gd name="connsiteX1" fmla="*/ 60991 w 116357"/>
              <a:gd name="connsiteY1" fmla="*/ 22140 h 63522"/>
              <a:gd name="connsiteX2" fmla="*/ 116357 w 116357"/>
              <a:gd name="connsiteY2" fmla="*/ 63522 h 63522"/>
              <a:gd name="connsiteX0" fmla="*/ 0 w 116357"/>
              <a:gd name="connsiteY0" fmla="*/ 4518 h 61417"/>
              <a:gd name="connsiteX1" fmla="*/ 60021 w 116357"/>
              <a:gd name="connsiteY1" fmla="*/ 38139 h 61417"/>
              <a:gd name="connsiteX2" fmla="*/ 116357 w 116357"/>
              <a:gd name="connsiteY2" fmla="*/ 61417 h 61417"/>
            </a:gdLst>
            <a:ahLst/>
            <a:cxnLst>
              <a:cxn ang="0">
                <a:pos x="connsiteX0" y="connsiteY0"/>
              </a:cxn>
              <a:cxn ang="0">
                <a:pos x="connsiteX1" y="connsiteY1"/>
              </a:cxn>
              <a:cxn ang="0">
                <a:pos x="connsiteX2" y="connsiteY2"/>
              </a:cxn>
            </a:cxnLst>
            <a:rect l="l" t="t" r="r" b="b"/>
            <a:pathLst>
              <a:path w="116357" h="61417">
                <a:moveTo>
                  <a:pt x="0" y="4518"/>
                </a:moveTo>
                <a:cubicBezTo>
                  <a:pt x="3805" y="-13747"/>
                  <a:pt x="40628" y="28656"/>
                  <a:pt x="60021" y="38139"/>
                </a:cubicBezTo>
                <a:cubicBezTo>
                  <a:pt x="79414" y="47622"/>
                  <a:pt x="105624" y="21760"/>
                  <a:pt x="116357" y="61417"/>
                </a:cubicBezTo>
              </a:path>
            </a:pathLst>
          </a:cu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92"/>
            <a:endParaRPr lang="en-US" sz="1350">
              <a:solidFill>
                <a:srgbClr val="FFFFFF"/>
              </a:solidFill>
            </a:endParaRPr>
          </a:p>
        </p:txBody>
      </p:sp>
      <p:sp>
        <p:nvSpPr>
          <p:cNvPr id="563" name="Freeform 562"/>
          <p:cNvSpPr/>
          <p:nvPr/>
        </p:nvSpPr>
        <p:spPr>
          <a:xfrm rot="177102" flipH="1">
            <a:off x="2580335" y="1215519"/>
            <a:ext cx="824381" cy="180859"/>
          </a:xfrm>
          <a:custGeom>
            <a:avLst/>
            <a:gdLst>
              <a:gd name="connsiteX0" fmla="*/ 0 w 220980"/>
              <a:gd name="connsiteY0" fmla="*/ 8315 h 9207"/>
              <a:gd name="connsiteX1" fmla="*/ 76200 w 220980"/>
              <a:gd name="connsiteY1" fmla="*/ 8315 h 9207"/>
              <a:gd name="connsiteX2" fmla="*/ 220980 w 220980"/>
              <a:gd name="connsiteY2" fmla="*/ 8315 h 9207"/>
              <a:gd name="connsiteX0" fmla="*/ 445 w 52255"/>
              <a:gd name="connsiteY0" fmla="*/ 8313 h 13486"/>
              <a:gd name="connsiteX1" fmla="*/ 3893 w 52255"/>
              <a:gd name="connsiteY1" fmla="*/ 8313 h 13486"/>
              <a:gd name="connsiteX2" fmla="*/ 52255 w 52255"/>
              <a:gd name="connsiteY2" fmla="*/ 13486 h 13486"/>
              <a:gd name="connsiteX0" fmla="*/ 0 w 51810"/>
              <a:gd name="connsiteY0" fmla="*/ 9977 h 15150"/>
              <a:gd name="connsiteX1" fmla="*/ 20905 w 51810"/>
              <a:gd name="connsiteY1" fmla="*/ 4804 h 15150"/>
              <a:gd name="connsiteX2" fmla="*/ 51810 w 51810"/>
              <a:gd name="connsiteY2" fmla="*/ 15150 h 15150"/>
              <a:gd name="connsiteX0" fmla="*/ 0 w 59784"/>
              <a:gd name="connsiteY0" fmla="*/ 42652 h 42652"/>
              <a:gd name="connsiteX1" fmla="*/ 28879 w 59784"/>
              <a:gd name="connsiteY1" fmla="*/ 1271 h 42652"/>
              <a:gd name="connsiteX2" fmla="*/ 59784 w 59784"/>
              <a:gd name="connsiteY2" fmla="*/ 11617 h 42652"/>
              <a:gd name="connsiteX0" fmla="*/ 0 w 59784"/>
              <a:gd name="connsiteY0" fmla="*/ 31225 h 47218"/>
              <a:gd name="connsiteX1" fmla="*/ 31034 w 59784"/>
              <a:gd name="connsiteY1" fmla="*/ 46741 h 47218"/>
              <a:gd name="connsiteX2" fmla="*/ 59784 w 59784"/>
              <a:gd name="connsiteY2" fmla="*/ 190 h 47218"/>
              <a:gd name="connsiteX0" fmla="*/ 0 w 117327"/>
              <a:gd name="connsiteY0" fmla="*/ 7479 h 95411"/>
              <a:gd name="connsiteX1" fmla="*/ 31034 w 117327"/>
              <a:gd name="connsiteY1" fmla="*/ 22995 h 95411"/>
              <a:gd name="connsiteX2" fmla="*/ 117327 w 117327"/>
              <a:gd name="connsiteY2" fmla="*/ 95412 h 95411"/>
              <a:gd name="connsiteX0" fmla="*/ 0 w 117327"/>
              <a:gd name="connsiteY0" fmla="*/ 1851 h 123553"/>
              <a:gd name="connsiteX1" fmla="*/ 63038 w 117327"/>
              <a:gd name="connsiteY1" fmla="*/ 120817 h 123553"/>
              <a:gd name="connsiteX2" fmla="*/ 117327 w 117327"/>
              <a:gd name="connsiteY2" fmla="*/ 89784 h 123553"/>
              <a:gd name="connsiteX0" fmla="*/ 0 w 117327"/>
              <a:gd name="connsiteY0" fmla="*/ 1748 h 121046"/>
              <a:gd name="connsiteX1" fmla="*/ 63038 w 117327"/>
              <a:gd name="connsiteY1" fmla="*/ 120714 h 121046"/>
              <a:gd name="connsiteX2" fmla="*/ 117327 w 117327"/>
              <a:gd name="connsiteY2" fmla="*/ 40542 h 121046"/>
              <a:gd name="connsiteX0" fmla="*/ 0 w 116788"/>
              <a:gd name="connsiteY0" fmla="*/ 2097 h 92639"/>
              <a:gd name="connsiteX1" fmla="*/ 62499 w 116788"/>
              <a:gd name="connsiteY1" fmla="*/ 92615 h 92639"/>
              <a:gd name="connsiteX2" fmla="*/ 116788 w 116788"/>
              <a:gd name="connsiteY2" fmla="*/ 12443 h 92639"/>
              <a:gd name="connsiteX0" fmla="*/ 0 w 116788"/>
              <a:gd name="connsiteY0" fmla="*/ 4354 h 32893"/>
              <a:gd name="connsiteX1" fmla="*/ 62607 w 116788"/>
              <a:gd name="connsiteY1" fmla="*/ 32802 h 32893"/>
              <a:gd name="connsiteX2" fmla="*/ 116788 w 116788"/>
              <a:gd name="connsiteY2" fmla="*/ 14700 h 32893"/>
              <a:gd name="connsiteX0" fmla="*/ 0 w 116788"/>
              <a:gd name="connsiteY0" fmla="*/ 5606 h 21319"/>
              <a:gd name="connsiteX1" fmla="*/ 60991 w 116788"/>
              <a:gd name="connsiteY1" fmla="*/ 21123 h 21319"/>
              <a:gd name="connsiteX2" fmla="*/ 116788 w 116788"/>
              <a:gd name="connsiteY2" fmla="*/ 15952 h 21319"/>
              <a:gd name="connsiteX0" fmla="*/ 0 w 116357"/>
              <a:gd name="connsiteY0" fmla="*/ 6623 h 63521"/>
              <a:gd name="connsiteX1" fmla="*/ 60991 w 116357"/>
              <a:gd name="connsiteY1" fmla="*/ 22140 h 63521"/>
              <a:gd name="connsiteX2" fmla="*/ 116357 w 116357"/>
              <a:gd name="connsiteY2" fmla="*/ 63522 h 63521"/>
              <a:gd name="connsiteX0" fmla="*/ 0 w 116357"/>
              <a:gd name="connsiteY0" fmla="*/ 6623 h 63522"/>
              <a:gd name="connsiteX1" fmla="*/ 60991 w 116357"/>
              <a:gd name="connsiteY1" fmla="*/ 22140 h 63522"/>
              <a:gd name="connsiteX2" fmla="*/ 116357 w 116357"/>
              <a:gd name="connsiteY2" fmla="*/ 63522 h 63522"/>
              <a:gd name="connsiteX0" fmla="*/ 0 w 116357"/>
              <a:gd name="connsiteY0" fmla="*/ 4518 h 61417"/>
              <a:gd name="connsiteX1" fmla="*/ 60021 w 116357"/>
              <a:gd name="connsiteY1" fmla="*/ 38139 h 61417"/>
              <a:gd name="connsiteX2" fmla="*/ 116357 w 116357"/>
              <a:gd name="connsiteY2" fmla="*/ 61417 h 61417"/>
              <a:gd name="connsiteX0" fmla="*/ 0 w 116357"/>
              <a:gd name="connsiteY0" fmla="*/ 5717 h 62616"/>
              <a:gd name="connsiteX1" fmla="*/ 8725 w 116357"/>
              <a:gd name="connsiteY1" fmla="*/ 1853 h 62616"/>
              <a:gd name="connsiteX2" fmla="*/ 60021 w 116357"/>
              <a:gd name="connsiteY2" fmla="*/ 39338 h 62616"/>
              <a:gd name="connsiteX3" fmla="*/ 116357 w 116357"/>
              <a:gd name="connsiteY3" fmla="*/ 62616 h 62616"/>
              <a:gd name="connsiteX0" fmla="*/ 0 w 142798"/>
              <a:gd name="connsiteY0" fmla="*/ 3 h 168891"/>
              <a:gd name="connsiteX1" fmla="*/ 35166 w 142798"/>
              <a:gd name="connsiteY1" fmla="*/ 108128 h 168891"/>
              <a:gd name="connsiteX2" fmla="*/ 86462 w 142798"/>
              <a:gd name="connsiteY2" fmla="*/ 145613 h 168891"/>
              <a:gd name="connsiteX3" fmla="*/ 142798 w 142798"/>
              <a:gd name="connsiteY3" fmla="*/ 168891 h 168891"/>
              <a:gd name="connsiteX0" fmla="*/ 0 w 142798"/>
              <a:gd name="connsiteY0" fmla="*/ 0 h 168888"/>
              <a:gd name="connsiteX1" fmla="*/ 14201 w 142798"/>
              <a:gd name="connsiteY1" fmla="*/ 50366 h 168888"/>
              <a:gd name="connsiteX2" fmla="*/ 35166 w 142798"/>
              <a:gd name="connsiteY2" fmla="*/ 108125 h 168888"/>
              <a:gd name="connsiteX3" fmla="*/ 86462 w 142798"/>
              <a:gd name="connsiteY3" fmla="*/ 145610 h 168888"/>
              <a:gd name="connsiteX4" fmla="*/ 142798 w 142798"/>
              <a:gd name="connsiteY4" fmla="*/ 168888 h 168888"/>
              <a:gd name="connsiteX0" fmla="*/ 0 w 142798"/>
              <a:gd name="connsiteY0" fmla="*/ 0 h 168888"/>
              <a:gd name="connsiteX1" fmla="*/ 14201 w 142798"/>
              <a:gd name="connsiteY1" fmla="*/ 50366 h 168888"/>
              <a:gd name="connsiteX2" fmla="*/ 31774 w 142798"/>
              <a:gd name="connsiteY2" fmla="*/ 110255 h 168888"/>
              <a:gd name="connsiteX3" fmla="*/ 86462 w 142798"/>
              <a:gd name="connsiteY3" fmla="*/ 145610 h 168888"/>
              <a:gd name="connsiteX4" fmla="*/ 142798 w 142798"/>
              <a:gd name="connsiteY4" fmla="*/ 168888 h 168888"/>
              <a:gd name="connsiteX0" fmla="*/ 0 w 142798"/>
              <a:gd name="connsiteY0" fmla="*/ 0 h 168888"/>
              <a:gd name="connsiteX1" fmla="*/ 14201 w 142798"/>
              <a:gd name="connsiteY1" fmla="*/ 50366 h 168888"/>
              <a:gd name="connsiteX2" fmla="*/ 31774 w 142798"/>
              <a:gd name="connsiteY2" fmla="*/ 110255 h 168888"/>
              <a:gd name="connsiteX3" fmla="*/ 86462 w 142798"/>
              <a:gd name="connsiteY3" fmla="*/ 145610 h 168888"/>
              <a:gd name="connsiteX4" fmla="*/ 142798 w 142798"/>
              <a:gd name="connsiteY4" fmla="*/ 168888 h 168888"/>
              <a:gd name="connsiteX0" fmla="*/ 0 w 142798"/>
              <a:gd name="connsiteY0" fmla="*/ 0 h 517074"/>
              <a:gd name="connsiteX1" fmla="*/ 14201 w 142798"/>
              <a:gd name="connsiteY1" fmla="*/ 50366 h 517074"/>
              <a:gd name="connsiteX2" fmla="*/ 27215 w 142798"/>
              <a:gd name="connsiteY2" fmla="*/ 516901 h 517074"/>
              <a:gd name="connsiteX3" fmla="*/ 31774 w 142798"/>
              <a:gd name="connsiteY3" fmla="*/ 110255 h 517074"/>
              <a:gd name="connsiteX4" fmla="*/ 86462 w 142798"/>
              <a:gd name="connsiteY4" fmla="*/ 145610 h 517074"/>
              <a:gd name="connsiteX5" fmla="*/ 142798 w 142798"/>
              <a:gd name="connsiteY5" fmla="*/ 168888 h 517074"/>
              <a:gd name="connsiteX0" fmla="*/ 0 w 142798"/>
              <a:gd name="connsiteY0" fmla="*/ 0 h 517079"/>
              <a:gd name="connsiteX1" fmla="*/ 14201 w 142798"/>
              <a:gd name="connsiteY1" fmla="*/ 50366 h 517079"/>
              <a:gd name="connsiteX2" fmla="*/ 27215 w 142798"/>
              <a:gd name="connsiteY2" fmla="*/ 516901 h 517079"/>
              <a:gd name="connsiteX3" fmla="*/ 31774 w 142798"/>
              <a:gd name="connsiteY3" fmla="*/ 110255 h 517079"/>
              <a:gd name="connsiteX4" fmla="*/ 86462 w 142798"/>
              <a:gd name="connsiteY4" fmla="*/ 145610 h 517079"/>
              <a:gd name="connsiteX5" fmla="*/ 142798 w 142798"/>
              <a:gd name="connsiteY5" fmla="*/ 168888 h 517079"/>
              <a:gd name="connsiteX0" fmla="*/ 0 w 142798"/>
              <a:gd name="connsiteY0" fmla="*/ 0 h 517017"/>
              <a:gd name="connsiteX1" fmla="*/ 14201 w 142798"/>
              <a:gd name="connsiteY1" fmla="*/ 50366 h 517017"/>
              <a:gd name="connsiteX2" fmla="*/ 18741 w 142798"/>
              <a:gd name="connsiteY2" fmla="*/ 151163 h 517017"/>
              <a:gd name="connsiteX3" fmla="*/ 27215 w 142798"/>
              <a:gd name="connsiteY3" fmla="*/ 516901 h 517017"/>
              <a:gd name="connsiteX4" fmla="*/ 31774 w 142798"/>
              <a:gd name="connsiteY4" fmla="*/ 110255 h 517017"/>
              <a:gd name="connsiteX5" fmla="*/ 86462 w 142798"/>
              <a:gd name="connsiteY5" fmla="*/ 145610 h 517017"/>
              <a:gd name="connsiteX6" fmla="*/ 142798 w 142798"/>
              <a:gd name="connsiteY6" fmla="*/ 168888 h 517017"/>
              <a:gd name="connsiteX0" fmla="*/ 0 w 142798"/>
              <a:gd name="connsiteY0" fmla="*/ 0 h 517003"/>
              <a:gd name="connsiteX1" fmla="*/ 14201 w 142798"/>
              <a:gd name="connsiteY1" fmla="*/ 50366 h 517003"/>
              <a:gd name="connsiteX2" fmla="*/ 29808 w 142798"/>
              <a:gd name="connsiteY2" fmla="*/ 110364 h 517003"/>
              <a:gd name="connsiteX3" fmla="*/ 27215 w 142798"/>
              <a:gd name="connsiteY3" fmla="*/ 516901 h 517003"/>
              <a:gd name="connsiteX4" fmla="*/ 31774 w 142798"/>
              <a:gd name="connsiteY4" fmla="*/ 110255 h 517003"/>
              <a:gd name="connsiteX5" fmla="*/ 86462 w 142798"/>
              <a:gd name="connsiteY5" fmla="*/ 145610 h 517003"/>
              <a:gd name="connsiteX6" fmla="*/ 142798 w 142798"/>
              <a:gd name="connsiteY6" fmla="*/ 168888 h 517003"/>
              <a:gd name="connsiteX0" fmla="*/ 0 w 142798"/>
              <a:gd name="connsiteY0" fmla="*/ 0 h 517003"/>
              <a:gd name="connsiteX1" fmla="*/ 14201 w 142798"/>
              <a:gd name="connsiteY1" fmla="*/ 50366 h 517003"/>
              <a:gd name="connsiteX2" fmla="*/ 29808 w 142798"/>
              <a:gd name="connsiteY2" fmla="*/ 110364 h 517003"/>
              <a:gd name="connsiteX3" fmla="*/ 27215 w 142798"/>
              <a:gd name="connsiteY3" fmla="*/ 516901 h 517003"/>
              <a:gd name="connsiteX4" fmla="*/ 31774 w 142798"/>
              <a:gd name="connsiteY4" fmla="*/ 110255 h 517003"/>
              <a:gd name="connsiteX5" fmla="*/ 86462 w 142798"/>
              <a:gd name="connsiteY5" fmla="*/ 145610 h 517003"/>
              <a:gd name="connsiteX6" fmla="*/ 142798 w 142798"/>
              <a:gd name="connsiteY6" fmla="*/ 168888 h 517003"/>
              <a:gd name="connsiteX0" fmla="*/ 0 w 142798"/>
              <a:gd name="connsiteY0" fmla="*/ 0 h 516983"/>
              <a:gd name="connsiteX1" fmla="*/ 14201 w 142798"/>
              <a:gd name="connsiteY1" fmla="*/ 50366 h 516983"/>
              <a:gd name="connsiteX2" fmla="*/ 29808 w 142798"/>
              <a:gd name="connsiteY2" fmla="*/ 110364 h 516983"/>
              <a:gd name="connsiteX3" fmla="*/ 27215 w 142798"/>
              <a:gd name="connsiteY3" fmla="*/ 516901 h 516983"/>
              <a:gd name="connsiteX4" fmla="*/ 31774 w 142798"/>
              <a:gd name="connsiteY4" fmla="*/ 110255 h 516983"/>
              <a:gd name="connsiteX5" fmla="*/ 86462 w 142798"/>
              <a:gd name="connsiteY5" fmla="*/ 145610 h 516983"/>
              <a:gd name="connsiteX6" fmla="*/ 142798 w 142798"/>
              <a:gd name="connsiteY6" fmla="*/ 168888 h 516983"/>
              <a:gd name="connsiteX0" fmla="*/ 0 w 142798"/>
              <a:gd name="connsiteY0" fmla="*/ 0 h 516983"/>
              <a:gd name="connsiteX1" fmla="*/ 14201 w 142798"/>
              <a:gd name="connsiteY1" fmla="*/ 50366 h 516983"/>
              <a:gd name="connsiteX2" fmla="*/ 29808 w 142798"/>
              <a:gd name="connsiteY2" fmla="*/ 110364 h 516983"/>
              <a:gd name="connsiteX3" fmla="*/ 27215 w 142798"/>
              <a:gd name="connsiteY3" fmla="*/ 516901 h 516983"/>
              <a:gd name="connsiteX4" fmla="*/ 31001 w 142798"/>
              <a:gd name="connsiteY4" fmla="*/ 112746 h 516983"/>
              <a:gd name="connsiteX5" fmla="*/ 86462 w 142798"/>
              <a:gd name="connsiteY5" fmla="*/ 145610 h 516983"/>
              <a:gd name="connsiteX6" fmla="*/ 142798 w 142798"/>
              <a:gd name="connsiteY6" fmla="*/ 168888 h 516983"/>
              <a:gd name="connsiteX0" fmla="*/ 0 w 142798"/>
              <a:gd name="connsiteY0" fmla="*/ 0 h 516901"/>
              <a:gd name="connsiteX1" fmla="*/ 14201 w 142798"/>
              <a:gd name="connsiteY1" fmla="*/ 50366 h 516901"/>
              <a:gd name="connsiteX2" fmla="*/ 29808 w 142798"/>
              <a:gd name="connsiteY2" fmla="*/ 110364 h 516901"/>
              <a:gd name="connsiteX3" fmla="*/ 27215 w 142798"/>
              <a:gd name="connsiteY3" fmla="*/ 516901 h 516901"/>
              <a:gd name="connsiteX4" fmla="*/ 31001 w 142798"/>
              <a:gd name="connsiteY4" fmla="*/ 112746 h 516901"/>
              <a:gd name="connsiteX5" fmla="*/ 86462 w 142798"/>
              <a:gd name="connsiteY5" fmla="*/ 145610 h 516901"/>
              <a:gd name="connsiteX6" fmla="*/ 142798 w 142798"/>
              <a:gd name="connsiteY6" fmla="*/ 168888 h 516901"/>
              <a:gd name="connsiteX0" fmla="*/ 0 w 142798"/>
              <a:gd name="connsiteY0" fmla="*/ 0 h 516901"/>
              <a:gd name="connsiteX1" fmla="*/ 14201 w 142798"/>
              <a:gd name="connsiteY1" fmla="*/ 50366 h 516901"/>
              <a:gd name="connsiteX2" fmla="*/ 29808 w 142798"/>
              <a:gd name="connsiteY2" fmla="*/ 110364 h 516901"/>
              <a:gd name="connsiteX3" fmla="*/ 27215 w 142798"/>
              <a:gd name="connsiteY3" fmla="*/ 516901 h 516901"/>
              <a:gd name="connsiteX4" fmla="*/ 31001 w 142798"/>
              <a:gd name="connsiteY4" fmla="*/ 112746 h 516901"/>
              <a:gd name="connsiteX5" fmla="*/ 86462 w 142798"/>
              <a:gd name="connsiteY5" fmla="*/ 145610 h 516901"/>
              <a:gd name="connsiteX6" fmla="*/ 142798 w 142798"/>
              <a:gd name="connsiteY6" fmla="*/ 168888 h 51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798" h="516901">
                <a:moveTo>
                  <a:pt x="0" y="0"/>
                </a:moveTo>
                <a:cubicBezTo>
                  <a:pt x="2367" y="8394"/>
                  <a:pt x="8340" y="32345"/>
                  <a:pt x="14201" y="50366"/>
                </a:cubicBezTo>
                <a:cubicBezTo>
                  <a:pt x="17325" y="75560"/>
                  <a:pt x="27328" y="87244"/>
                  <a:pt x="29808" y="110364"/>
                </a:cubicBezTo>
                <a:cubicBezTo>
                  <a:pt x="31621" y="107098"/>
                  <a:pt x="26607" y="514177"/>
                  <a:pt x="27215" y="516901"/>
                </a:cubicBezTo>
                <a:cubicBezTo>
                  <a:pt x="28379" y="516977"/>
                  <a:pt x="29016" y="117319"/>
                  <a:pt x="31001" y="112746"/>
                </a:cubicBezTo>
                <a:cubicBezTo>
                  <a:pt x="40476" y="119660"/>
                  <a:pt x="68523" y="135483"/>
                  <a:pt x="86462" y="145610"/>
                </a:cubicBezTo>
                <a:cubicBezTo>
                  <a:pt x="105855" y="155093"/>
                  <a:pt x="132065" y="129231"/>
                  <a:pt x="142798" y="168888"/>
                </a:cubicBezTo>
              </a:path>
            </a:pathLst>
          </a:cu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92"/>
            <a:endParaRPr lang="en-US" sz="1350">
              <a:solidFill>
                <a:srgbClr val="FFFFFF"/>
              </a:solidFill>
            </a:endParaRPr>
          </a:p>
        </p:txBody>
      </p:sp>
      <p:sp>
        <p:nvSpPr>
          <p:cNvPr id="564" name="box 4"/>
          <p:cNvSpPr/>
          <p:nvPr/>
        </p:nvSpPr>
        <p:spPr>
          <a:xfrm>
            <a:off x="2561650" y="1601710"/>
            <a:ext cx="870821" cy="217892"/>
          </a:xfrm>
          <a:custGeom>
            <a:avLst/>
            <a:gdLst>
              <a:gd name="connsiteX0" fmla="*/ 3847724 w 8691329"/>
              <a:gd name="connsiteY0" fmla="*/ 0 h 2418166"/>
              <a:gd name="connsiteX1" fmla="*/ 8611921 w 8691329"/>
              <a:gd name="connsiteY1" fmla="*/ 71241 h 2418166"/>
              <a:gd name="connsiteX2" fmla="*/ 8683380 w 8691329"/>
              <a:gd name="connsiteY2" fmla="*/ 53376 h 2418166"/>
              <a:gd name="connsiteX3" fmla="*/ 8683301 w 8691329"/>
              <a:gd name="connsiteY3" fmla="*/ 72308 h 2418166"/>
              <a:gd name="connsiteX4" fmla="*/ 8691329 w 8691329"/>
              <a:gd name="connsiteY4" fmla="*/ 72428 h 2418166"/>
              <a:gd name="connsiteX5" fmla="*/ 8683293 w 8691329"/>
              <a:gd name="connsiteY5" fmla="*/ 74329 h 2418166"/>
              <a:gd name="connsiteX6" fmla="*/ 8682916 w 8691329"/>
              <a:gd name="connsiteY6" fmla="*/ 164777 h 2418166"/>
              <a:gd name="connsiteX7" fmla="*/ 8683381 w 8691329"/>
              <a:gd name="connsiteY7" fmla="*/ 1367912 h 2418166"/>
              <a:gd name="connsiteX8" fmla="*/ 7126350 w 8691329"/>
              <a:gd name="connsiteY8" fmla="*/ 2153317 h 2418166"/>
              <a:gd name="connsiteX9" fmla="*/ 7125078 w 8691329"/>
              <a:gd name="connsiteY9" fmla="*/ 2418166 h 2418166"/>
              <a:gd name="connsiteX10" fmla="*/ 6651469 w 8691329"/>
              <a:gd name="connsiteY10" fmla="*/ 2392859 h 2418166"/>
              <a:gd name="connsiteX11" fmla="*/ 6637219 w 8691329"/>
              <a:gd name="connsiteY11" fmla="*/ 2392097 h 2418166"/>
              <a:gd name="connsiteX12" fmla="*/ 9054 w 8691329"/>
              <a:gd name="connsiteY12" fmla="*/ 2037920 h 2418166"/>
              <a:gd name="connsiteX13" fmla="*/ 0 w 8691329"/>
              <a:gd name="connsiteY13" fmla="*/ 352190 h 2418166"/>
              <a:gd name="connsiteX14" fmla="*/ 441899 w 8691329"/>
              <a:gd name="connsiteY14" fmla="*/ 363406 h 2418166"/>
              <a:gd name="connsiteX0" fmla="*/ 3847724 w 8691329"/>
              <a:gd name="connsiteY0" fmla="*/ 0 h 2418166"/>
              <a:gd name="connsiteX1" fmla="*/ 8611921 w 8691329"/>
              <a:gd name="connsiteY1" fmla="*/ 71241 h 2418166"/>
              <a:gd name="connsiteX2" fmla="*/ 8683301 w 8691329"/>
              <a:gd name="connsiteY2" fmla="*/ 72308 h 2418166"/>
              <a:gd name="connsiteX3" fmla="*/ 8691329 w 8691329"/>
              <a:gd name="connsiteY3" fmla="*/ 72428 h 2418166"/>
              <a:gd name="connsiteX4" fmla="*/ 8683293 w 8691329"/>
              <a:gd name="connsiteY4" fmla="*/ 74329 h 2418166"/>
              <a:gd name="connsiteX5" fmla="*/ 8682916 w 8691329"/>
              <a:gd name="connsiteY5" fmla="*/ 164777 h 2418166"/>
              <a:gd name="connsiteX6" fmla="*/ 8683381 w 8691329"/>
              <a:gd name="connsiteY6" fmla="*/ 1367912 h 2418166"/>
              <a:gd name="connsiteX7" fmla="*/ 7126350 w 8691329"/>
              <a:gd name="connsiteY7" fmla="*/ 2153317 h 2418166"/>
              <a:gd name="connsiteX8" fmla="*/ 7125078 w 8691329"/>
              <a:gd name="connsiteY8" fmla="*/ 2418166 h 2418166"/>
              <a:gd name="connsiteX9" fmla="*/ 6651469 w 8691329"/>
              <a:gd name="connsiteY9" fmla="*/ 2392859 h 2418166"/>
              <a:gd name="connsiteX10" fmla="*/ 6637219 w 8691329"/>
              <a:gd name="connsiteY10" fmla="*/ 2392097 h 2418166"/>
              <a:gd name="connsiteX11" fmla="*/ 9054 w 8691329"/>
              <a:gd name="connsiteY11" fmla="*/ 2037920 h 2418166"/>
              <a:gd name="connsiteX12" fmla="*/ 0 w 8691329"/>
              <a:gd name="connsiteY12" fmla="*/ 352190 h 2418166"/>
              <a:gd name="connsiteX13" fmla="*/ 441899 w 8691329"/>
              <a:gd name="connsiteY13" fmla="*/ 363406 h 2418166"/>
              <a:gd name="connsiteX14" fmla="*/ 3847724 w 8691329"/>
              <a:gd name="connsiteY14" fmla="*/ 0 h 2418166"/>
              <a:gd name="connsiteX0" fmla="*/ 3847724 w 8691329"/>
              <a:gd name="connsiteY0" fmla="*/ 0 h 2418166"/>
              <a:gd name="connsiteX1" fmla="*/ 8611921 w 8691329"/>
              <a:gd name="connsiteY1" fmla="*/ 71241 h 2418166"/>
              <a:gd name="connsiteX2" fmla="*/ 8683301 w 8691329"/>
              <a:gd name="connsiteY2" fmla="*/ 72308 h 2418166"/>
              <a:gd name="connsiteX3" fmla="*/ 8691329 w 8691329"/>
              <a:gd name="connsiteY3" fmla="*/ 72428 h 2418166"/>
              <a:gd name="connsiteX4" fmla="*/ 8682916 w 8691329"/>
              <a:gd name="connsiteY4" fmla="*/ 164777 h 2418166"/>
              <a:gd name="connsiteX5" fmla="*/ 8683381 w 8691329"/>
              <a:gd name="connsiteY5" fmla="*/ 1367912 h 2418166"/>
              <a:gd name="connsiteX6" fmla="*/ 7126350 w 8691329"/>
              <a:gd name="connsiteY6" fmla="*/ 2153317 h 2418166"/>
              <a:gd name="connsiteX7" fmla="*/ 7125078 w 8691329"/>
              <a:gd name="connsiteY7" fmla="*/ 2418166 h 2418166"/>
              <a:gd name="connsiteX8" fmla="*/ 6651469 w 8691329"/>
              <a:gd name="connsiteY8" fmla="*/ 2392859 h 2418166"/>
              <a:gd name="connsiteX9" fmla="*/ 6637219 w 8691329"/>
              <a:gd name="connsiteY9" fmla="*/ 2392097 h 2418166"/>
              <a:gd name="connsiteX10" fmla="*/ 9054 w 8691329"/>
              <a:gd name="connsiteY10" fmla="*/ 2037920 h 2418166"/>
              <a:gd name="connsiteX11" fmla="*/ 0 w 8691329"/>
              <a:gd name="connsiteY11" fmla="*/ 352190 h 2418166"/>
              <a:gd name="connsiteX12" fmla="*/ 441899 w 8691329"/>
              <a:gd name="connsiteY12" fmla="*/ 363406 h 2418166"/>
              <a:gd name="connsiteX13" fmla="*/ 3847724 w 8691329"/>
              <a:gd name="connsiteY13" fmla="*/ 0 h 2418166"/>
              <a:gd name="connsiteX0" fmla="*/ 3847724 w 8684251"/>
              <a:gd name="connsiteY0" fmla="*/ 0 h 2418166"/>
              <a:gd name="connsiteX1" fmla="*/ 8611921 w 8684251"/>
              <a:gd name="connsiteY1" fmla="*/ 71241 h 2418166"/>
              <a:gd name="connsiteX2" fmla="*/ 8683301 w 8684251"/>
              <a:gd name="connsiteY2" fmla="*/ 72308 h 2418166"/>
              <a:gd name="connsiteX3" fmla="*/ 8682916 w 8684251"/>
              <a:gd name="connsiteY3" fmla="*/ 164777 h 2418166"/>
              <a:gd name="connsiteX4" fmla="*/ 8683381 w 8684251"/>
              <a:gd name="connsiteY4" fmla="*/ 1367912 h 2418166"/>
              <a:gd name="connsiteX5" fmla="*/ 7126350 w 8684251"/>
              <a:gd name="connsiteY5" fmla="*/ 2153317 h 2418166"/>
              <a:gd name="connsiteX6" fmla="*/ 7125078 w 8684251"/>
              <a:gd name="connsiteY6" fmla="*/ 2418166 h 2418166"/>
              <a:gd name="connsiteX7" fmla="*/ 6651469 w 8684251"/>
              <a:gd name="connsiteY7" fmla="*/ 2392859 h 2418166"/>
              <a:gd name="connsiteX8" fmla="*/ 6637219 w 8684251"/>
              <a:gd name="connsiteY8" fmla="*/ 2392097 h 2418166"/>
              <a:gd name="connsiteX9" fmla="*/ 9054 w 8684251"/>
              <a:gd name="connsiteY9" fmla="*/ 2037920 h 2418166"/>
              <a:gd name="connsiteX10" fmla="*/ 0 w 8684251"/>
              <a:gd name="connsiteY10" fmla="*/ 352190 h 2418166"/>
              <a:gd name="connsiteX11" fmla="*/ 441899 w 8684251"/>
              <a:gd name="connsiteY11" fmla="*/ 363406 h 2418166"/>
              <a:gd name="connsiteX12" fmla="*/ 3847724 w 8684251"/>
              <a:gd name="connsiteY12" fmla="*/ 0 h 2418166"/>
              <a:gd name="connsiteX0" fmla="*/ 3847724 w 8684251"/>
              <a:gd name="connsiteY0" fmla="*/ 0 h 2418166"/>
              <a:gd name="connsiteX1" fmla="*/ 8611921 w 8684251"/>
              <a:gd name="connsiteY1" fmla="*/ 71241 h 2418166"/>
              <a:gd name="connsiteX2" fmla="*/ 8683301 w 8684251"/>
              <a:gd name="connsiteY2" fmla="*/ 72308 h 2418166"/>
              <a:gd name="connsiteX3" fmla="*/ 8682916 w 8684251"/>
              <a:gd name="connsiteY3" fmla="*/ 164777 h 2418166"/>
              <a:gd name="connsiteX4" fmla="*/ 8683381 w 8684251"/>
              <a:gd name="connsiteY4" fmla="*/ 1367912 h 2418166"/>
              <a:gd name="connsiteX5" fmla="*/ 7285100 w 8684251"/>
              <a:gd name="connsiteY5" fmla="*/ 2077117 h 2418166"/>
              <a:gd name="connsiteX6" fmla="*/ 7125078 w 8684251"/>
              <a:gd name="connsiteY6" fmla="*/ 2418166 h 2418166"/>
              <a:gd name="connsiteX7" fmla="*/ 6651469 w 8684251"/>
              <a:gd name="connsiteY7" fmla="*/ 2392859 h 2418166"/>
              <a:gd name="connsiteX8" fmla="*/ 6637219 w 8684251"/>
              <a:gd name="connsiteY8" fmla="*/ 2392097 h 2418166"/>
              <a:gd name="connsiteX9" fmla="*/ 9054 w 8684251"/>
              <a:gd name="connsiteY9" fmla="*/ 2037920 h 2418166"/>
              <a:gd name="connsiteX10" fmla="*/ 0 w 8684251"/>
              <a:gd name="connsiteY10" fmla="*/ 352190 h 2418166"/>
              <a:gd name="connsiteX11" fmla="*/ 441899 w 8684251"/>
              <a:gd name="connsiteY11" fmla="*/ 363406 h 2418166"/>
              <a:gd name="connsiteX12" fmla="*/ 3847724 w 8684251"/>
              <a:gd name="connsiteY12" fmla="*/ 0 h 2418166"/>
              <a:gd name="connsiteX0" fmla="*/ 3847724 w 8684251"/>
              <a:gd name="connsiteY0" fmla="*/ 0 h 2418166"/>
              <a:gd name="connsiteX1" fmla="*/ 8611921 w 8684251"/>
              <a:gd name="connsiteY1" fmla="*/ 71241 h 2418166"/>
              <a:gd name="connsiteX2" fmla="*/ 8683301 w 8684251"/>
              <a:gd name="connsiteY2" fmla="*/ 72308 h 2418166"/>
              <a:gd name="connsiteX3" fmla="*/ 8682916 w 8684251"/>
              <a:gd name="connsiteY3" fmla="*/ 164777 h 2418166"/>
              <a:gd name="connsiteX4" fmla="*/ 8683381 w 8684251"/>
              <a:gd name="connsiteY4" fmla="*/ 1367912 h 2418166"/>
              <a:gd name="connsiteX5" fmla="*/ 7285100 w 8684251"/>
              <a:gd name="connsiteY5" fmla="*/ 2077117 h 2418166"/>
              <a:gd name="connsiteX6" fmla="*/ 7125078 w 8684251"/>
              <a:gd name="connsiteY6" fmla="*/ 2418166 h 2418166"/>
              <a:gd name="connsiteX7" fmla="*/ 6651469 w 8684251"/>
              <a:gd name="connsiteY7" fmla="*/ 2392859 h 2418166"/>
              <a:gd name="connsiteX8" fmla="*/ 6637219 w 8684251"/>
              <a:gd name="connsiteY8" fmla="*/ 2392097 h 2418166"/>
              <a:gd name="connsiteX9" fmla="*/ 9054 w 8684251"/>
              <a:gd name="connsiteY9" fmla="*/ 2037920 h 2418166"/>
              <a:gd name="connsiteX10" fmla="*/ 0 w 8684251"/>
              <a:gd name="connsiteY10" fmla="*/ 352190 h 2418166"/>
              <a:gd name="connsiteX11" fmla="*/ 467299 w 8684251"/>
              <a:gd name="connsiteY11" fmla="*/ 299906 h 2418166"/>
              <a:gd name="connsiteX12" fmla="*/ 3847724 w 8684251"/>
              <a:gd name="connsiteY12" fmla="*/ 0 h 2418166"/>
              <a:gd name="connsiteX0" fmla="*/ 3949324 w 8785851"/>
              <a:gd name="connsiteY0" fmla="*/ 0 h 2418166"/>
              <a:gd name="connsiteX1" fmla="*/ 8713521 w 8785851"/>
              <a:gd name="connsiteY1" fmla="*/ 71241 h 2418166"/>
              <a:gd name="connsiteX2" fmla="*/ 8784901 w 8785851"/>
              <a:gd name="connsiteY2" fmla="*/ 72308 h 2418166"/>
              <a:gd name="connsiteX3" fmla="*/ 8784516 w 8785851"/>
              <a:gd name="connsiteY3" fmla="*/ 164777 h 2418166"/>
              <a:gd name="connsiteX4" fmla="*/ 8784981 w 8785851"/>
              <a:gd name="connsiteY4" fmla="*/ 1367912 h 2418166"/>
              <a:gd name="connsiteX5" fmla="*/ 7386700 w 8785851"/>
              <a:gd name="connsiteY5" fmla="*/ 2077117 h 2418166"/>
              <a:gd name="connsiteX6" fmla="*/ 7226678 w 8785851"/>
              <a:gd name="connsiteY6" fmla="*/ 2418166 h 2418166"/>
              <a:gd name="connsiteX7" fmla="*/ 6753069 w 8785851"/>
              <a:gd name="connsiteY7" fmla="*/ 2392859 h 2418166"/>
              <a:gd name="connsiteX8" fmla="*/ 6738819 w 8785851"/>
              <a:gd name="connsiteY8" fmla="*/ 2392097 h 2418166"/>
              <a:gd name="connsiteX9" fmla="*/ 110654 w 8785851"/>
              <a:gd name="connsiteY9" fmla="*/ 2037920 h 2418166"/>
              <a:gd name="connsiteX10" fmla="*/ 0 w 8785851"/>
              <a:gd name="connsiteY10" fmla="*/ 326790 h 2418166"/>
              <a:gd name="connsiteX11" fmla="*/ 568899 w 8785851"/>
              <a:gd name="connsiteY11" fmla="*/ 299906 h 2418166"/>
              <a:gd name="connsiteX12" fmla="*/ 3949324 w 8785851"/>
              <a:gd name="connsiteY12" fmla="*/ 0 h 2418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785851" h="2418166">
                <a:moveTo>
                  <a:pt x="3949324" y="0"/>
                </a:moveTo>
                <a:lnTo>
                  <a:pt x="8713521" y="71241"/>
                </a:lnTo>
                <a:lnTo>
                  <a:pt x="8784901" y="72308"/>
                </a:lnTo>
                <a:cubicBezTo>
                  <a:pt x="8784773" y="103131"/>
                  <a:pt x="8784644" y="133954"/>
                  <a:pt x="8784516" y="164777"/>
                </a:cubicBezTo>
                <a:cubicBezTo>
                  <a:pt x="8782681" y="691148"/>
                  <a:pt x="8787810" y="778879"/>
                  <a:pt x="8784981" y="1367912"/>
                </a:cubicBezTo>
                <a:lnTo>
                  <a:pt x="7386700" y="2077117"/>
                </a:lnTo>
                <a:lnTo>
                  <a:pt x="7226678" y="2418166"/>
                </a:lnTo>
                <a:lnTo>
                  <a:pt x="6753069" y="2392859"/>
                </a:lnTo>
                <a:lnTo>
                  <a:pt x="6738819" y="2392097"/>
                </a:lnTo>
                <a:lnTo>
                  <a:pt x="110654" y="2037920"/>
                </a:lnTo>
                <a:lnTo>
                  <a:pt x="0" y="326790"/>
                </a:lnTo>
                <a:lnTo>
                  <a:pt x="568899" y="299906"/>
                </a:lnTo>
                <a:lnTo>
                  <a:pt x="3949324" y="0"/>
                </a:lnTo>
                <a:close/>
              </a:path>
            </a:pathLst>
          </a:custGeom>
          <a:noFill/>
          <a:ln w="190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defTabSz="342892"/>
            <a:endParaRPr lang="en-US" sz="1350">
              <a:solidFill>
                <a:srgbClr val="FFFFFF"/>
              </a:solidFill>
            </a:endParaRPr>
          </a:p>
        </p:txBody>
      </p:sp>
      <p:sp>
        <p:nvSpPr>
          <p:cNvPr id="565" name="Rectangle 7"/>
          <p:cNvSpPr/>
          <p:nvPr/>
        </p:nvSpPr>
        <p:spPr>
          <a:xfrm>
            <a:off x="2669013" y="1674697"/>
            <a:ext cx="232885" cy="120536"/>
          </a:xfrm>
          <a:custGeom>
            <a:avLst/>
            <a:gdLst>
              <a:gd name="connsiteX0" fmla="*/ 0 w 1240324"/>
              <a:gd name="connsiteY0" fmla="*/ 0 h 391202"/>
              <a:gd name="connsiteX1" fmla="*/ 1240324 w 1240324"/>
              <a:gd name="connsiteY1" fmla="*/ 0 h 391202"/>
              <a:gd name="connsiteX2" fmla="*/ 1240324 w 1240324"/>
              <a:gd name="connsiteY2" fmla="*/ 391202 h 391202"/>
              <a:gd name="connsiteX3" fmla="*/ 0 w 1240324"/>
              <a:gd name="connsiteY3" fmla="*/ 391202 h 391202"/>
              <a:gd name="connsiteX4" fmla="*/ 0 w 1240324"/>
              <a:gd name="connsiteY4" fmla="*/ 0 h 391202"/>
              <a:gd name="connsiteX0" fmla="*/ 0 w 1240324"/>
              <a:gd name="connsiteY0" fmla="*/ 0 h 391202"/>
              <a:gd name="connsiteX1" fmla="*/ 1240324 w 1240324"/>
              <a:gd name="connsiteY1" fmla="*/ 81481 h 391202"/>
              <a:gd name="connsiteX2" fmla="*/ 1240324 w 1240324"/>
              <a:gd name="connsiteY2" fmla="*/ 391202 h 391202"/>
              <a:gd name="connsiteX3" fmla="*/ 0 w 1240324"/>
              <a:gd name="connsiteY3" fmla="*/ 391202 h 391202"/>
              <a:gd name="connsiteX4" fmla="*/ 0 w 1240324"/>
              <a:gd name="connsiteY4" fmla="*/ 0 h 391202"/>
              <a:gd name="connsiteX0" fmla="*/ 0 w 1249377"/>
              <a:gd name="connsiteY0" fmla="*/ 0 h 391202"/>
              <a:gd name="connsiteX1" fmla="*/ 1249377 w 1249377"/>
              <a:gd name="connsiteY1" fmla="*/ 63374 h 391202"/>
              <a:gd name="connsiteX2" fmla="*/ 1240324 w 1249377"/>
              <a:gd name="connsiteY2" fmla="*/ 391202 h 391202"/>
              <a:gd name="connsiteX3" fmla="*/ 0 w 1249377"/>
              <a:gd name="connsiteY3" fmla="*/ 391202 h 391202"/>
              <a:gd name="connsiteX4" fmla="*/ 0 w 1249377"/>
              <a:gd name="connsiteY4" fmla="*/ 0 h 391202"/>
              <a:gd name="connsiteX0" fmla="*/ 0 w 1249377"/>
              <a:gd name="connsiteY0" fmla="*/ 0 h 391202"/>
              <a:gd name="connsiteX1" fmla="*/ 1249377 w 1249377"/>
              <a:gd name="connsiteY1" fmla="*/ 63374 h 391202"/>
              <a:gd name="connsiteX2" fmla="*/ 1240324 w 1249377"/>
              <a:gd name="connsiteY2" fmla="*/ 391202 h 391202"/>
              <a:gd name="connsiteX3" fmla="*/ 18107 w 1249377"/>
              <a:gd name="connsiteY3" fmla="*/ 309720 h 391202"/>
              <a:gd name="connsiteX4" fmla="*/ 0 w 1249377"/>
              <a:gd name="connsiteY4" fmla="*/ 0 h 391202"/>
              <a:gd name="connsiteX0" fmla="*/ 0 w 1249377"/>
              <a:gd name="connsiteY0" fmla="*/ 0 h 391202"/>
              <a:gd name="connsiteX1" fmla="*/ 1249377 w 1249377"/>
              <a:gd name="connsiteY1" fmla="*/ 63374 h 391202"/>
              <a:gd name="connsiteX2" fmla="*/ 1240324 w 1249377"/>
              <a:gd name="connsiteY2" fmla="*/ 391202 h 391202"/>
              <a:gd name="connsiteX3" fmla="*/ 144855 w 1249377"/>
              <a:gd name="connsiteY3" fmla="*/ 219186 h 391202"/>
              <a:gd name="connsiteX4" fmla="*/ 0 w 1249377"/>
              <a:gd name="connsiteY4" fmla="*/ 0 h 391202"/>
              <a:gd name="connsiteX0" fmla="*/ 0 w 1249377"/>
              <a:gd name="connsiteY0" fmla="*/ 0 h 391202"/>
              <a:gd name="connsiteX1" fmla="*/ 1249377 w 1249377"/>
              <a:gd name="connsiteY1" fmla="*/ 63374 h 391202"/>
              <a:gd name="connsiteX2" fmla="*/ 1240324 w 1249377"/>
              <a:gd name="connsiteY2" fmla="*/ 391202 h 391202"/>
              <a:gd name="connsiteX3" fmla="*/ 72427 w 1249377"/>
              <a:gd name="connsiteY3" fmla="*/ 318774 h 391202"/>
              <a:gd name="connsiteX4" fmla="*/ 0 w 1249377"/>
              <a:gd name="connsiteY4" fmla="*/ 0 h 391202"/>
              <a:gd name="connsiteX0" fmla="*/ 18108 w 1176950"/>
              <a:gd name="connsiteY0" fmla="*/ 9054 h 327828"/>
              <a:gd name="connsiteX1" fmla="*/ 1176950 w 1176950"/>
              <a:gd name="connsiteY1" fmla="*/ 0 h 327828"/>
              <a:gd name="connsiteX2" fmla="*/ 1167897 w 1176950"/>
              <a:gd name="connsiteY2" fmla="*/ 327828 h 327828"/>
              <a:gd name="connsiteX3" fmla="*/ 0 w 1176950"/>
              <a:gd name="connsiteY3" fmla="*/ 255400 h 327828"/>
              <a:gd name="connsiteX4" fmla="*/ 18108 w 1176950"/>
              <a:gd name="connsiteY4" fmla="*/ 9054 h 327828"/>
              <a:gd name="connsiteX0" fmla="*/ 0 w 1204110"/>
              <a:gd name="connsiteY0" fmla="*/ 0 h 382148"/>
              <a:gd name="connsiteX1" fmla="*/ 1204110 w 1204110"/>
              <a:gd name="connsiteY1" fmla="*/ 54320 h 382148"/>
              <a:gd name="connsiteX2" fmla="*/ 1195057 w 1204110"/>
              <a:gd name="connsiteY2" fmla="*/ 382148 h 382148"/>
              <a:gd name="connsiteX3" fmla="*/ 27160 w 1204110"/>
              <a:gd name="connsiteY3" fmla="*/ 309720 h 382148"/>
              <a:gd name="connsiteX4" fmla="*/ 0 w 1204110"/>
              <a:gd name="connsiteY4" fmla="*/ 0 h 382148"/>
              <a:gd name="connsiteX0" fmla="*/ 0 w 1204110"/>
              <a:gd name="connsiteY0" fmla="*/ 0 h 318774"/>
              <a:gd name="connsiteX1" fmla="*/ 1204110 w 1204110"/>
              <a:gd name="connsiteY1" fmla="*/ 54320 h 318774"/>
              <a:gd name="connsiteX2" fmla="*/ 1186004 w 1204110"/>
              <a:gd name="connsiteY2" fmla="*/ 318774 h 318774"/>
              <a:gd name="connsiteX3" fmla="*/ 27160 w 1204110"/>
              <a:gd name="connsiteY3" fmla="*/ 309720 h 318774"/>
              <a:gd name="connsiteX4" fmla="*/ 0 w 1204110"/>
              <a:gd name="connsiteY4" fmla="*/ 0 h 318774"/>
              <a:gd name="connsiteX0" fmla="*/ 0 w 1204110"/>
              <a:gd name="connsiteY0" fmla="*/ 0 h 373095"/>
              <a:gd name="connsiteX1" fmla="*/ 1204110 w 1204110"/>
              <a:gd name="connsiteY1" fmla="*/ 54320 h 373095"/>
              <a:gd name="connsiteX2" fmla="*/ 1186004 w 1204110"/>
              <a:gd name="connsiteY2" fmla="*/ 373095 h 373095"/>
              <a:gd name="connsiteX3" fmla="*/ 27160 w 1204110"/>
              <a:gd name="connsiteY3" fmla="*/ 309720 h 373095"/>
              <a:gd name="connsiteX4" fmla="*/ 0 w 1204110"/>
              <a:gd name="connsiteY4" fmla="*/ 0 h 373095"/>
              <a:gd name="connsiteX0" fmla="*/ 0 w 1204111"/>
              <a:gd name="connsiteY0" fmla="*/ 0 h 373095"/>
              <a:gd name="connsiteX1" fmla="*/ 1204110 w 1204111"/>
              <a:gd name="connsiteY1" fmla="*/ 54320 h 373095"/>
              <a:gd name="connsiteX2" fmla="*/ 1204111 w 1204111"/>
              <a:gd name="connsiteY2" fmla="*/ 373095 h 373095"/>
              <a:gd name="connsiteX3" fmla="*/ 27160 w 1204111"/>
              <a:gd name="connsiteY3" fmla="*/ 309720 h 373095"/>
              <a:gd name="connsiteX4" fmla="*/ 0 w 1204111"/>
              <a:gd name="connsiteY4" fmla="*/ 0 h 373095"/>
              <a:gd name="connsiteX0" fmla="*/ 17458 w 1176951"/>
              <a:gd name="connsiteY0" fmla="*/ 0 h 373095"/>
              <a:gd name="connsiteX1" fmla="*/ 1176950 w 1176951"/>
              <a:gd name="connsiteY1" fmla="*/ 54320 h 373095"/>
              <a:gd name="connsiteX2" fmla="*/ 1176951 w 1176951"/>
              <a:gd name="connsiteY2" fmla="*/ 373095 h 373095"/>
              <a:gd name="connsiteX3" fmla="*/ 0 w 1176951"/>
              <a:gd name="connsiteY3" fmla="*/ 309720 h 373095"/>
              <a:gd name="connsiteX4" fmla="*/ 17458 w 1176951"/>
              <a:gd name="connsiteY4" fmla="*/ 0 h 373095"/>
              <a:gd name="connsiteX0" fmla="*/ 17458 w 1176951"/>
              <a:gd name="connsiteY0" fmla="*/ 0 h 373095"/>
              <a:gd name="connsiteX1" fmla="*/ 1176950 w 1176951"/>
              <a:gd name="connsiteY1" fmla="*/ 54320 h 373095"/>
              <a:gd name="connsiteX2" fmla="*/ 1176951 w 1176951"/>
              <a:gd name="connsiteY2" fmla="*/ 373095 h 373095"/>
              <a:gd name="connsiteX3" fmla="*/ 0 w 1176951"/>
              <a:gd name="connsiteY3" fmla="*/ 309720 h 373095"/>
              <a:gd name="connsiteX4" fmla="*/ 17458 w 1176951"/>
              <a:gd name="connsiteY4" fmla="*/ 0 h 373095"/>
              <a:gd name="connsiteX0" fmla="*/ 7543 w 1167036"/>
              <a:gd name="connsiteY0" fmla="*/ 0 h 373095"/>
              <a:gd name="connsiteX1" fmla="*/ 1167035 w 1167036"/>
              <a:gd name="connsiteY1" fmla="*/ 54320 h 373095"/>
              <a:gd name="connsiteX2" fmla="*/ 1167036 w 1167036"/>
              <a:gd name="connsiteY2" fmla="*/ 373095 h 373095"/>
              <a:gd name="connsiteX3" fmla="*/ 0 w 1167036"/>
              <a:gd name="connsiteY3" fmla="*/ 314482 h 373095"/>
              <a:gd name="connsiteX4" fmla="*/ 7543 w 1167036"/>
              <a:gd name="connsiteY4" fmla="*/ 0 h 373095"/>
              <a:gd name="connsiteX0" fmla="*/ 7543 w 1167036"/>
              <a:gd name="connsiteY0" fmla="*/ 0 h 373095"/>
              <a:gd name="connsiteX1" fmla="*/ 1167035 w 1167036"/>
              <a:gd name="connsiteY1" fmla="*/ 54320 h 373095"/>
              <a:gd name="connsiteX2" fmla="*/ 1167036 w 1167036"/>
              <a:gd name="connsiteY2" fmla="*/ 373095 h 373095"/>
              <a:gd name="connsiteX3" fmla="*/ 0 w 1167036"/>
              <a:gd name="connsiteY3" fmla="*/ 314482 h 373095"/>
              <a:gd name="connsiteX4" fmla="*/ 7543 w 1167036"/>
              <a:gd name="connsiteY4" fmla="*/ 0 h 373095"/>
              <a:gd name="connsiteX0" fmla="*/ 0 w 1159493"/>
              <a:gd name="connsiteY0" fmla="*/ 0 h 373095"/>
              <a:gd name="connsiteX1" fmla="*/ 1159492 w 1159493"/>
              <a:gd name="connsiteY1" fmla="*/ 54320 h 373095"/>
              <a:gd name="connsiteX2" fmla="*/ 1159493 w 1159493"/>
              <a:gd name="connsiteY2" fmla="*/ 373095 h 373095"/>
              <a:gd name="connsiteX3" fmla="*/ 6674 w 1159493"/>
              <a:gd name="connsiteY3" fmla="*/ 346174 h 373095"/>
              <a:gd name="connsiteX4" fmla="*/ 0 w 1159493"/>
              <a:gd name="connsiteY4" fmla="*/ 0 h 373095"/>
              <a:gd name="connsiteX0" fmla="*/ 0 w 1168971"/>
              <a:gd name="connsiteY0" fmla="*/ 0 h 352722"/>
              <a:gd name="connsiteX1" fmla="*/ 1168970 w 1168971"/>
              <a:gd name="connsiteY1" fmla="*/ 33947 h 352722"/>
              <a:gd name="connsiteX2" fmla="*/ 1168971 w 1168971"/>
              <a:gd name="connsiteY2" fmla="*/ 352722 h 352722"/>
              <a:gd name="connsiteX3" fmla="*/ 16152 w 1168971"/>
              <a:gd name="connsiteY3" fmla="*/ 325801 h 352722"/>
              <a:gd name="connsiteX4" fmla="*/ 0 w 1168971"/>
              <a:gd name="connsiteY4" fmla="*/ 0 h 3527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971" h="352722">
                <a:moveTo>
                  <a:pt x="0" y="0"/>
                </a:moveTo>
                <a:lnTo>
                  <a:pt x="1168970" y="33947"/>
                </a:lnTo>
                <a:cubicBezTo>
                  <a:pt x="1134266" y="135443"/>
                  <a:pt x="1168971" y="246464"/>
                  <a:pt x="1168971" y="352722"/>
                </a:cubicBezTo>
                <a:cubicBezTo>
                  <a:pt x="779959" y="333184"/>
                  <a:pt x="405164" y="345339"/>
                  <a:pt x="16152" y="325801"/>
                </a:cubicBezTo>
                <a:cubicBezTo>
                  <a:pt x="21971" y="222561"/>
                  <a:pt x="48715" y="165152"/>
                  <a:pt x="0" y="0"/>
                </a:cubicBezTo>
                <a:close/>
              </a:path>
            </a:pathLst>
          </a:cu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92"/>
            <a:endParaRPr lang="en-US" sz="1350">
              <a:solidFill>
                <a:srgbClr val="FFFFFF"/>
              </a:solidFill>
            </a:endParaRPr>
          </a:p>
        </p:txBody>
      </p:sp>
      <p:sp>
        <p:nvSpPr>
          <p:cNvPr id="566" name="Rectangle 107"/>
          <p:cNvSpPr/>
          <p:nvPr/>
        </p:nvSpPr>
        <p:spPr>
          <a:xfrm>
            <a:off x="2977307" y="1691376"/>
            <a:ext cx="257043" cy="119956"/>
          </a:xfrm>
          <a:custGeom>
            <a:avLst/>
            <a:gdLst>
              <a:gd name="connsiteX0" fmla="*/ 0 w 2555242"/>
              <a:gd name="connsiteY0" fmla="*/ 0 h 1088777"/>
              <a:gd name="connsiteX1" fmla="*/ 2555242 w 2555242"/>
              <a:gd name="connsiteY1" fmla="*/ 0 h 1088777"/>
              <a:gd name="connsiteX2" fmla="*/ 2555242 w 2555242"/>
              <a:gd name="connsiteY2" fmla="*/ 1088777 h 1088777"/>
              <a:gd name="connsiteX3" fmla="*/ 0 w 2555242"/>
              <a:gd name="connsiteY3" fmla="*/ 1088777 h 1088777"/>
              <a:gd name="connsiteX4" fmla="*/ 0 w 2555242"/>
              <a:gd name="connsiteY4" fmla="*/ 0 h 1088777"/>
              <a:gd name="connsiteX0" fmla="*/ 0 w 2555242"/>
              <a:gd name="connsiteY0" fmla="*/ 0 h 1142117"/>
              <a:gd name="connsiteX1" fmla="*/ 2555242 w 2555242"/>
              <a:gd name="connsiteY1" fmla="*/ 0 h 1142117"/>
              <a:gd name="connsiteX2" fmla="*/ 2555242 w 2555242"/>
              <a:gd name="connsiteY2" fmla="*/ 1142117 h 1142117"/>
              <a:gd name="connsiteX3" fmla="*/ 0 w 2555242"/>
              <a:gd name="connsiteY3" fmla="*/ 1088777 h 1142117"/>
              <a:gd name="connsiteX4" fmla="*/ 0 w 2555242"/>
              <a:gd name="connsiteY4" fmla="*/ 0 h 1142117"/>
              <a:gd name="connsiteX0" fmla="*/ 0 w 2555242"/>
              <a:gd name="connsiteY0" fmla="*/ 0 h 1142117"/>
              <a:gd name="connsiteX1" fmla="*/ 2555242 w 2555242"/>
              <a:gd name="connsiteY1" fmla="*/ 213360 h 1142117"/>
              <a:gd name="connsiteX2" fmla="*/ 2555242 w 2555242"/>
              <a:gd name="connsiteY2" fmla="*/ 1142117 h 1142117"/>
              <a:gd name="connsiteX3" fmla="*/ 0 w 2555242"/>
              <a:gd name="connsiteY3" fmla="*/ 1088777 h 1142117"/>
              <a:gd name="connsiteX4" fmla="*/ 0 w 2555242"/>
              <a:gd name="connsiteY4" fmla="*/ 0 h 1142117"/>
              <a:gd name="connsiteX0" fmla="*/ 0 w 2570482"/>
              <a:gd name="connsiteY0" fmla="*/ 0 h 1142117"/>
              <a:gd name="connsiteX1" fmla="*/ 2570482 w 2570482"/>
              <a:gd name="connsiteY1" fmla="*/ 76200 h 1142117"/>
              <a:gd name="connsiteX2" fmla="*/ 2555242 w 2570482"/>
              <a:gd name="connsiteY2" fmla="*/ 1142117 h 1142117"/>
              <a:gd name="connsiteX3" fmla="*/ 0 w 2570482"/>
              <a:gd name="connsiteY3" fmla="*/ 1088777 h 1142117"/>
              <a:gd name="connsiteX4" fmla="*/ 0 w 2570482"/>
              <a:gd name="connsiteY4" fmla="*/ 0 h 1142117"/>
              <a:gd name="connsiteX0" fmla="*/ 0 w 2570482"/>
              <a:gd name="connsiteY0" fmla="*/ 0 h 1142117"/>
              <a:gd name="connsiteX1" fmla="*/ 2570482 w 2570482"/>
              <a:gd name="connsiteY1" fmla="*/ 76200 h 1142117"/>
              <a:gd name="connsiteX2" fmla="*/ 2555242 w 2570482"/>
              <a:gd name="connsiteY2" fmla="*/ 1142117 h 1142117"/>
              <a:gd name="connsiteX3" fmla="*/ 160020 w 2570482"/>
              <a:gd name="connsiteY3" fmla="*/ 867797 h 1142117"/>
              <a:gd name="connsiteX4" fmla="*/ 0 w 2570482"/>
              <a:gd name="connsiteY4" fmla="*/ 0 h 1142117"/>
              <a:gd name="connsiteX0" fmla="*/ 38100 w 2608582"/>
              <a:gd name="connsiteY0" fmla="*/ 0 h 1142117"/>
              <a:gd name="connsiteX1" fmla="*/ 2608582 w 2608582"/>
              <a:gd name="connsiteY1" fmla="*/ 76200 h 1142117"/>
              <a:gd name="connsiteX2" fmla="*/ 2593342 w 2608582"/>
              <a:gd name="connsiteY2" fmla="*/ 1142117 h 1142117"/>
              <a:gd name="connsiteX3" fmla="*/ 0 w 2608582"/>
              <a:gd name="connsiteY3" fmla="*/ 1027817 h 1142117"/>
              <a:gd name="connsiteX4" fmla="*/ 38100 w 2608582"/>
              <a:gd name="connsiteY4" fmla="*/ 0 h 1142117"/>
              <a:gd name="connsiteX0" fmla="*/ 22860 w 2608582"/>
              <a:gd name="connsiteY0" fmla="*/ 0 h 1149737"/>
              <a:gd name="connsiteX1" fmla="*/ 2608582 w 2608582"/>
              <a:gd name="connsiteY1" fmla="*/ 83820 h 1149737"/>
              <a:gd name="connsiteX2" fmla="*/ 2593342 w 2608582"/>
              <a:gd name="connsiteY2" fmla="*/ 1149737 h 1149737"/>
              <a:gd name="connsiteX3" fmla="*/ 0 w 2608582"/>
              <a:gd name="connsiteY3" fmla="*/ 1035437 h 1149737"/>
              <a:gd name="connsiteX4" fmla="*/ 22860 w 2608582"/>
              <a:gd name="connsiteY4" fmla="*/ 0 h 1149737"/>
              <a:gd name="connsiteX0" fmla="*/ 22860 w 2593342"/>
              <a:gd name="connsiteY0" fmla="*/ 0 h 1149737"/>
              <a:gd name="connsiteX1" fmla="*/ 2498516 w 2593342"/>
              <a:gd name="connsiteY1" fmla="*/ 18728 h 1149737"/>
              <a:gd name="connsiteX2" fmla="*/ 2593342 w 2593342"/>
              <a:gd name="connsiteY2" fmla="*/ 1149737 h 1149737"/>
              <a:gd name="connsiteX3" fmla="*/ 0 w 2593342"/>
              <a:gd name="connsiteY3" fmla="*/ 1035437 h 1149737"/>
              <a:gd name="connsiteX4" fmla="*/ 22860 w 2593342"/>
              <a:gd name="connsiteY4" fmla="*/ 0 h 1149737"/>
              <a:gd name="connsiteX0" fmla="*/ 5927 w 2593342"/>
              <a:gd name="connsiteY0" fmla="*/ 59382 h 1131009"/>
              <a:gd name="connsiteX1" fmla="*/ 2498516 w 2593342"/>
              <a:gd name="connsiteY1" fmla="*/ 0 h 1131009"/>
              <a:gd name="connsiteX2" fmla="*/ 2593342 w 2593342"/>
              <a:gd name="connsiteY2" fmla="*/ 1131009 h 1131009"/>
              <a:gd name="connsiteX3" fmla="*/ 0 w 2593342"/>
              <a:gd name="connsiteY3" fmla="*/ 1016709 h 1131009"/>
              <a:gd name="connsiteX4" fmla="*/ 5927 w 2593342"/>
              <a:gd name="connsiteY4" fmla="*/ 59382 h 113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3342" h="1131009">
                <a:moveTo>
                  <a:pt x="5927" y="59382"/>
                </a:moveTo>
                <a:lnTo>
                  <a:pt x="2498516" y="0"/>
                </a:lnTo>
                <a:lnTo>
                  <a:pt x="2593342" y="1131009"/>
                </a:lnTo>
                <a:lnTo>
                  <a:pt x="0" y="1016709"/>
                </a:lnTo>
                <a:cubicBezTo>
                  <a:pt x="1976" y="697600"/>
                  <a:pt x="3951" y="378491"/>
                  <a:pt x="5927" y="59382"/>
                </a:cubicBezTo>
                <a:close/>
              </a:path>
            </a:pathLst>
          </a:cu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92"/>
            <a:endParaRPr lang="en-US" sz="1350">
              <a:solidFill>
                <a:srgbClr val="FFFFFF"/>
              </a:solidFill>
            </a:endParaRPr>
          </a:p>
        </p:txBody>
      </p:sp>
      <p:sp>
        <p:nvSpPr>
          <p:cNvPr id="569" name="Freeform 568"/>
          <p:cNvSpPr/>
          <p:nvPr/>
        </p:nvSpPr>
        <p:spPr>
          <a:xfrm flipH="1" flipV="1">
            <a:off x="2665160" y="1700355"/>
            <a:ext cx="95687" cy="4120"/>
          </a:xfrm>
          <a:custGeom>
            <a:avLst/>
            <a:gdLst>
              <a:gd name="connsiteX0" fmla="*/ 0 w 220980"/>
              <a:gd name="connsiteY0" fmla="*/ 8315 h 9207"/>
              <a:gd name="connsiteX1" fmla="*/ 76200 w 220980"/>
              <a:gd name="connsiteY1" fmla="*/ 8315 h 9207"/>
              <a:gd name="connsiteX2" fmla="*/ 220980 w 220980"/>
              <a:gd name="connsiteY2" fmla="*/ 8315 h 9207"/>
              <a:gd name="connsiteX0" fmla="*/ 445 w 52255"/>
              <a:gd name="connsiteY0" fmla="*/ 8313 h 13486"/>
              <a:gd name="connsiteX1" fmla="*/ 3893 w 52255"/>
              <a:gd name="connsiteY1" fmla="*/ 8313 h 13486"/>
              <a:gd name="connsiteX2" fmla="*/ 52255 w 52255"/>
              <a:gd name="connsiteY2" fmla="*/ 13486 h 13486"/>
              <a:gd name="connsiteX0" fmla="*/ 0 w 51810"/>
              <a:gd name="connsiteY0" fmla="*/ 9977 h 15150"/>
              <a:gd name="connsiteX1" fmla="*/ 20905 w 51810"/>
              <a:gd name="connsiteY1" fmla="*/ 4804 h 15150"/>
              <a:gd name="connsiteX2" fmla="*/ 51810 w 51810"/>
              <a:gd name="connsiteY2" fmla="*/ 15150 h 15150"/>
              <a:gd name="connsiteX0" fmla="*/ 0 w 59784"/>
              <a:gd name="connsiteY0" fmla="*/ 42652 h 42652"/>
              <a:gd name="connsiteX1" fmla="*/ 28879 w 59784"/>
              <a:gd name="connsiteY1" fmla="*/ 1271 h 42652"/>
              <a:gd name="connsiteX2" fmla="*/ 59784 w 59784"/>
              <a:gd name="connsiteY2" fmla="*/ 11617 h 42652"/>
              <a:gd name="connsiteX0" fmla="*/ 0 w 59784"/>
              <a:gd name="connsiteY0" fmla="*/ 31225 h 47218"/>
              <a:gd name="connsiteX1" fmla="*/ 31034 w 59784"/>
              <a:gd name="connsiteY1" fmla="*/ 46741 h 47218"/>
              <a:gd name="connsiteX2" fmla="*/ 59784 w 59784"/>
              <a:gd name="connsiteY2" fmla="*/ 190 h 47218"/>
              <a:gd name="connsiteX0" fmla="*/ 0 w 117327"/>
              <a:gd name="connsiteY0" fmla="*/ 7479 h 95411"/>
              <a:gd name="connsiteX1" fmla="*/ 31034 w 117327"/>
              <a:gd name="connsiteY1" fmla="*/ 22995 h 95411"/>
              <a:gd name="connsiteX2" fmla="*/ 117327 w 117327"/>
              <a:gd name="connsiteY2" fmla="*/ 95412 h 95411"/>
              <a:gd name="connsiteX0" fmla="*/ 0 w 117327"/>
              <a:gd name="connsiteY0" fmla="*/ 1851 h 123553"/>
              <a:gd name="connsiteX1" fmla="*/ 63038 w 117327"/>
              <a:gd name="connsiteY1" fmla="*/ 120817 h 123553"/>
              <a:gd name="connsiteX2" fmla="*/ 117327 w 117327"/>
              <a:gd name="connsiteY2" fmla="*/ 89784 h 123553"/>
              <a:gd name="connsiteX0" fmla="*/ 0 w 117327"/>
              <a:gd name="connsiteY0" fmla="*/ 1748 h 121046"/>
              <a:gd name="connsiteX1" fmla="*/ 63038 w 117327"/>
              <a:gd name="connsiteY1" fmla="*/ 120714 h 121046"/>
              <a:gd name="connsiteX2" fmla="*/ 117327 w 117327"/>
              <a:gd name="connsiteY2" fmla="*/ 40542 h 121046"/>
              <a:gd name="connsiteX0" fmla="*/ 0 w 116788"/>
              <a:gd name="connsiteY0" fmla="*/ 2097 h 92639"/>
              <a:gd name="connsiteX1" fmla="*/ 62499 w 116788"/>
              <a:gd name="connsiteY1" fmla="*/ 92615 h 92639"/>
              <a:gd name="connsiteX2" fmla="*/ 116788 w 116788"/>
              <a:gd name="connsiteY2" fmla="*/ 12443 h 92639"/>
              <a:gd name="connsiteX0" fmla="*/ 0 w 116788"/>
              <a:gd name="connsiteY0" fmla="*/ 4354 h 32893"/>
              <a:gd name="connsiteX1" fmla="*/ 62607 w 116788"/>
              <a:gd name="connsiteY1" fmla="*/ 32802 h 32893"/>
              <a:gd name="connsiteX2" fmla="*/ 116788 w 116788"/>
              <a:gd name="connsiteY2" fmla="*/ 14700 h 32893"/>
              <a:gd name="connsiteX0" fmla="*/ 0 w 116788"/>
              <a:gd name="connsiteY0" fmla="*/ 5606 h 21319"/>
              <a:gd name="connsiteX1" fmla="*/ 60991 w 116788"/>
              <a:gd name="connsiteY1" fmla="*/ 21123 h 21319"/>
              <a:gd name="connsiteX2" fmla="*/ 116788 w 116788"/>
              <a:gd name="connsiteY2" fmla="*/ 15952 h 21319"/>
              <a:gd name="connsiteX0" fmla="*/ 0 w 116357"/>
              <a:gd name="connsiteY0" fmla="*/ 6623 h 63521"/>
              <a:gd name="connsiteX1" fmla="*/ 60991 w 116357"/>
              <a:gd name="connsiteY1" fmla="*/ 22140 h 63521"/>
              <a:gd name="connsiteX2" fmla="*/ 116357 w 116357"/>
              <a:gd name="connsiteY2" fmla="*/ 63522 h 63521"/>
              <a:gd name="connsiteX0" fmla="*/ 0 w 116357"/>
              <a:gd name="connsiteY0" fmla="*/ 6623 h 63522"/>
              <a:gd name="connsiteX1" fmla="*/ 60991 w 116357"/>
              <a:gd name="connsiteY1" fmla="*/ 22140 h 63522"/>
              <a:gd name="connsiteX2" fmla="*/ 116357 w 116357"/>
              <a:gd name="connsiteY2" fmla="*/ 63522 h 63522"/>
              <a:gd name="connsiteX0" fmla="*/ 0 w 116357"/>
              <a:gd name="connsiteY0" fmla="*/ 4518 h 61417"/>
              <a:gd name="connsiteX1" fmla="*/ 60021 w 116357"/>
              <a:gd name="connsiteY1" fmla="*/ 38139 h 61417"/>
              <a:gd name="connsiteX2" fmla="*/ 116357 w 116357"/>
              <a:gd name="connsiteY2" fmla="*/ 61417 h 61417"/>
            </a:gdLst>
            <a:ahLst/>
            <a:cxnLst>
              <a:cxn ang="0">
                <a:pos x="connsiteX0" y="connsiteY0"/>
              </a:cxn>
              <a:cxn ang="0">
                <a:pos x="connsiteX1" y="connsiteY1"/>
              </a:cxn>
              <a:cxn ang="0">
                <a:pos x="connsiteX2" y="connsiteY2"/>
              </a:cxn>
            </a:cxnLst>
            <a:rect l="l" t="t" r="r" b="b"/>
            <a:pathLst>
              <a:path w="116357" h="61417">
                <a:moveTo>
                  <a:pt x="0" y="4518"/>
                </a:moveTo>
                <a:cubicBezTo>
                  <a:pt x="3805" y="-13747"/>
                  <a:pt x="40628" y="28656"/>
                  <a:pt x="60021" y="38139"/>
                </a:cubicBezTo>
                <a:cubicBezTo>
                  <a:pt x="79414" y="47622"/>
                  <a:pt x="105624" y="21760"/>
                  <a:pt x="116357" y="61417"/>
                </a:cubicBezTo>
              </a:path>
            </a:pathLst>
          </a:cu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92"/>
            <a:endParaRPr lang="en-US" sz="1350">
              <a:solidFill>
                <a:srgbClr val="FFFFFF"/>
              </a:solidFill>
            </a:endParaRPr>
          </a:p>
        </p:txBody>
      </p:sp>
      <p:sp>
        <p:nvSpPr>
          <p:cNvPr id="570" name="Freeform 569"/>
          <p:cNvSpPr/>
          <p:nvPr/>
        </p:nvSpPr>
        <p:spPr>
          <a:xfrm>
            <a:off x="2806152" y="1756542"/>
            <a:ext cx="94136" cy="5158"/>
          </a:xfrm>
          <a:custGeom>
            <a:avLst/>
            <a:gdLst>
              <a:gd name="connsiteX0" fmla="*/ 0 w 220980"/>
              <a:gd name="connsiteY0" fmla="*/ 8315 h 9207"/>
              <a:gd name="connsiteX1" fmla="*/ 76200 w 220980"/>
              <a:gd name="connsiteY1" fmla="*/ 8315 h 9207"/>
              <a:gd name="connsiteX2" fmla="*/ 220980 w 220980"/>
              <a:gd name="connsiteY2" fmla="*/ 8315 h 9207"/>
              <a:gd name="connsiteX0" fmla="*/ 445 w 52255"/>
              <a:gd name="connsiteY0" fmla="*/ 8313 h 13486"/>
              <a:gd name="connsiteX1" fmla="*/ 3893 w 52255"/>
              <a:gd name="connsiteY1" fmla="*/ 8313 h 13486"/>
              <a:gd name="connsiteX2" fmla="*/ 52255 w 52255"/>
              <a:gd name="connsiteY2" fmla="*/ 13486 h 13486"/>
              <a:gd name="connsiteX0" fmla="*/ 0 w 51810"/>
              <a:gd name="connsiteY0" fmla="*/ 9977 h 15150"/>
              <a:gd name="connsiteX1" fmla="*/ 20905 w 51810"/>
              <a:gd name="connsiteY1" fmla="*/ 4804 h 15150"/>
              <a:gd name="connsiteX2" fmla="*/ 51810 w 51810"/>
              <a:gd name="connsiteY2" fmla="*/ 15150 h 15150"/>
              <a:gd name="connsiteX0" fmla="*/ 0 w 59784"/>
              <a:gd name="connsiteY0" fmla="*/ 42652 h 42652"/>
              <a:gd name="connsiteX1" fmla="*/ 28879 w 59784"/>
              <a:gd name="connsiteY1" fmla="*/ 1271 h 42652"/>
              <a:gd name="connsiteX2" fmla="*/ 59784 w 59784"/>
              <a:gd name="connsiteY2" fmla="*/ 11617 h 42652"/>
              <a:gd name="connsiteX0" fmla="*/ 0 w 59784"/>
              <a:gd name="connsiteY0" fmla="*/ 31225 h 47218"/>
              <a:gd name="connsiteX1" fmla="*/ 31034 w 59784"/>
              <a:gd name="connsiteY1" fmla="*/ 46741 h 47218"/>
              <a:gd name="connsiteX2" fmla="*/ 59784 w 59784"/>
              <a:gd name="connsiteY2" fmla="*/ 190 h 47218"/>
              <a:gd name="connsiteX0" fmla="*/ 0 w 117327"/>
              <a:gd name="connsiteY0" fmla="*/ 7479 h 95411"/>
              <a:gd name="connsiteX1" fmla="*/ 31034 w 117327"/>
              <a:gd name="connsiteY1" fmla="*/ 22995 h 95411"/>
              <a:gd name="connsiteX2" fmla="*/ 117327 w 117327"/>
              <a:gd name="connsiteY2" fmla="*/ 95412 h 95411"/>
              <a:gd name="connsiteX0" fmla="*/ 0 w 117327"/>
              <a:gd name="connsiteY0" fmla="*/ 1851 h 123553"/>
              <a:gd name="connsiteX1" fmla="*/ 63038 w 117327"/>
              <a:gd name="connsiteY1" fmla="*/ 120817 h 123553"/>
              <a:gd name="connsiteX2" fmla="*/ 117327 w 117327"/>
              <a:gd name="connsiteY2" fmla="*/ 89784 h 123553"/>
              <a:gd name="connsiteX0" fmla="*/ 0 w 117327"/>
              <a:gd name="connsiteY0" fmla="*/ 1748 h 121046"/>
              <a:gd name="connsiteX1" fmla="*/ 63038 w 117327"/>
              <a:gd name="connsiteY1" fmla="*/ 120714 h 121046"/>
              <a:gd name="connsiteX2" fmla="*/ 117327 w 117327"/>
              <a:gd name="connsiteY2" fmla="*/ 40542 h 121046"/>
              <a:gd name="connsiteX0" fmla="*/ 0 w 116788"/>
              <a:gd name="connsiteY0" fmla="*/ 2097 h 92639"/>
              <a:gd name="connsiteX1" fmla="*/ 62499 w 116788"/>
              <a:gd name="connsiteY1" fmla="*/ 92615 h 92639"/>
              <a:gd name="connsiteX2" fmla="*/ 116788 w 116788"/>
              <a:gd name="connsiteY2" fmla="*/ 12443 h 92639"/>
              <a:gd name="connsiteX0" fmla="*/ 0 w 116788"/>
              <a:gd name="connsiteY0" fmla="*/ 4354 h 32893"/>
              <a:gd name="connsiteX1" fmla="*/ 62607 w 116788"/>
              <a:gd name="connsiteY1" fmla="*/ 32802 h 32893"/>
              <a:gd name="connsiteX2" fmla="*/ 116788 w 116788"/>
              <a:gd name="connsiteY2" fmla="*/ 14700 h 32893"/>
              <a:gd name="connsiteX0" fmla="*/ 0 w 116788"/>
              <a:gd name="connsiteY0" fmla="*/ 5606 h 21319"/>
              <a:gd name="connsiteX1" fmla="*/ 60991 w 116788"/>
              <a:gd name="connsiteY1" fmla="*/ 21123 h 21319"/>
              <a:gd name="connsiteX2" fmla="*/ 116788 w 116788"/>
              <a:gd name="connsiteY2" fmla="*/ 15952 h 21319"/>
              <a:gd name="connsiteX0" fmla="*/ 0 w 116357"/>
              <a:gd name="connsiteY0" fmla="*/ 6623 h 63521"/>
              <a:gd name="connsiteX1" fmla="*/ 60991 w 116357"/>
              <a:gd name="connsiteY1" fmla="*/ 22140 h 63521"/>
              <a:gd name="connsiteX2" fmla="*/ 116357 w 116357"/>
              <a:gd name="connsiteY2" fmla="*/ 63522 h 63521"/>
              <a:gd name="connsiteX0" fmla="*/ 0 w 116357"/>
              <a:gd name="connsiteY0" fmla="*/ 6623 h 63522"/>
              <a:gd name="connsiteX1" fmla="*/ 60991 w 116357"/>
              <a:gd name="connsiteY1" fmla="*/ 22140 h 63522"/>
              <a:gd name="connsiteX2" fmla="*/ 116357 w 116357"/>
              <a:gd name="connsiteY2" fmla="*/ 63522 h 63522"/>
              <a:gd name="connsiteX0" fmla="*/ 0 w 116357"/>
              <a:gd name="connsiteY0" fmla="*/ 4518 h 61417"/>
              <a:gd name="connsiteX1" fmla="*/ 60021 w 116357"/>
              <a:gd name="connsiteY1" fmla="*/ 38139 h 61417"/>
              <a:gd name="connsiteX2" fmla="*/ 116357 w 116357"/>
              <a:gd name="connsiteY2" fmla="*/ 61417 h 61417"/>
            </a:gdLst>
            <a:ahLst/>
            <a:cxnLst>
              <a:cxn ang="0">
                <a:pos x="connsiteX0" y="connsiteY0"/>
              </a:cxn>
              <a:cxn ang="0">
                <a:pos x="connsiteX1" y="connsiteY1"/>
              </a:cxn>
              <a:cxn ang="0">
                <a:pos x="connsiteX2" y="connsiteY2"/>
              </a:cxn>
            </a:cxnLst>
            <a:rect l="l" t="t" r="r" b="b"/>
            <a:pathLst>
              <a:path w="116357" h="61417">
                <a:moveTo>
                  <a:pt x="0" y="4518"/>
                </a:moveTo>
                <a:cubicBezTo>
                  <a:pt x="3805" y="-13747"/>
                  <a:pt x="40628" y="28656"/>
                  <a:pt x="60021" y="38139"/>
                </a:cubicBezTo>
                <a:cubicBezTo>
                  <a:pt x="79414" y="47622"/>
                  <a:pt x="105624" y="21760"/>
                  <a:pt x="116357" y="61417"/>
                </a:cubicBezTo>
              </a:path>
            </a:pathLst>
          </a:cu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92"/>
            <a:endParaRPr lang="en-US" sz="1350">
              <a:solidFill>
                <a:srgbClr val="FFFFFF"/>
              </a:solidFill>
            </a:endParaRPr>
          </a:p>
        </p:txBody>
      </p:sp>
      <p:sp>
        <p:nvSpPr>
          <p:cNvPr id="571" name="Freeform 570"/>
          <p:cNvSpPr/>
          <p:nvPr/>
        </p:nvSpPr>
        <p:spPr>
          <a:xfrm flipH="1">
            <a:off x="2799893" y="1686336"/>
            <a:ext cx="106647" cy="4120"/>
          </a:xfrm>
          <a:custGeom>
            <a:avLst/>
            <a:gdLst>
              <a:gd name="connsiteX0" fmla="*/ 0 w 220980"/>
              <a:gd name="connsiteY0" fmla="*/ 8315 h 9207"/>
              <a:gd name="connsiteX1" fmla="*/ 76200 w 220980"/>
              <a:gd name="connsiteY1" fmla="*/ 8315 h 9207"/>
              <a:gd name="connsiteX2" fmla="*/ 220980 w 220980"/>
              <a:gd name="connsiteY2" fmla="*/ 8315 h 9207"/>
              <a:gd name="connsiteX0" fmla="*/ 445 w 52255"/>
              <a:gd name="connsiteY0" fmla="*/ 8313 h 13486"/>
              <a:gd name="connsiteX1" fmla="*/ 3893 w 52255"/>
              <a:gd name="connsiteY1" fmla="*/ 8313 h 13486"/>
              <a:gd name="connsiteX2" fmla="*/ 52255 w 52255"/>
              <a:gd name="connsiteY2" fmla="*/ 13486 h 13486"/>
              <a:gd name="connsiteX0" fmla="*/ 0 w 51810"/>
              <a:gd name="connsiteY0" fmla="*/ 9977 h 15150"/>
              <a:gd name="connsiteX1" fmla="*/ 20905 w 51810"/>
              <a:gd name="connsiteY1" fmla="*/ 4804 h 15150"/>
              <a:gd name="connsiteX2" fmla="*/ 51810 w 51810"/>
              <a:gd name="connsiteY2" fmla="*/ 15150 h 15150"/>
              <a:gd name="connsiteX0" fmla="*/ 0 w 59784"/>
              <a:gd name="connsiteY0" fmla="*/ 42652 h 42652"/>
              <a:gd name="connsiteX1" fmla="*/ 28879 w 59784"/>
              <a:gd name="connsiteY1" fmla="*/ 1271 h 42652"/>
              <a:gd name="connsiteX2" fmla="*/ 59784 w 59784"/>
              <a:gd name="connsiteY2" fmla="*/ 11617 h 42652"/>
              <a:gd name="connsiteX0" fmla="*/ 0 w 59784"/>
              <a:gd name="connsiteY0" fmla="*/ 31225 h 47218"/>
              <a:gd name="connsiteX1" fmla="*/ 31034 w 59784"/>
              <a:gd name="connsiteY1" fmla="*/ 46741 h 47218"/>
              <a:gd name="connsiteX2" fmla="*/ 59784 w 59784"/>
              <a:gd name="connsiteY2" fmla="*/ 190 h 47218"/>
              <a:gd name="connsiteX0" fmla="*/ 0 w 117327"/>
              <a:gd name="connsiteY0" fmla="*/ 7479 h 95411"/>
              <a:gd name="connsiteX1" fmla="*/ 31034 w 117327"/>
              <a:gd name="connsiteY1" fmla="*/ 22995 h 95411"/>
              <a:gd name="connsiteX2" fmla="*/ 117327 w 117327"/>
              <a:gd name="connsiteY2" fmla="*/ 95412 h 95411"/>
              <a:gd name="connsiteX0" fmla="*/ 0 w 117327"/>
              <a:gd name="connsiteY0" fmla="*/ 1851 h 123553"/>
              <a:gd name="connsiteX1" fmla="*/ 63038 w 117327"/>
              <a:gd name="connsiteY1" fmla="*/ 120817 h 123553"/>
              <a:gd name="connsiteX2" fmla="*/ 117327 w 117327"/>
              <a:gd name="connsiteY2" fmla="*/ 89784 h 123553"/>
              <a:gd name="connsiteX0" fmla="*/ 0 w 117327"/>
              <a:gd name="connsiteY0" fmla="*/ 1748 h 121046"/>
              <a:gd name="connsiteX1" fmla="*/ 63038 w 117327"/>
              <a:gd name="connsiteY1" fmla="*/ 120714 h 121046"/>
              <a:gd name="connsiteX2" fmla="*/ 117327 w 117327"/>
              <a:gd name="connsiteY2" fmla="*/ 40542 h 121046"/>
              <a:gd name="connsiteX0" fmla="*/ 0 w 116788"/>
              <a:gd name="connsiteY0" fmla="*/ 2097 h 92639"/>
              <a:gd name="connsiteX1" fmla="*/ 62499 w 116788"/>
              <a:gd name="connsiteY1" fmla="*/ 92615 h 92639"/>
              <a:gd name="connsiteX2" fmla="*/ 116788 w 116788"/>
              <a:gd name="connsiteY2" fmla="*/ 12443 h 92639"/>
              <a:gd name="connsiteX0" fmla="*/ 0 w 116788"/>
              <a:gd name="connsiteY0" fmla="*/ 4354 h 32893"/>
              <a:gd name="connsiteX1" fmla="*/ 62607 w 116788"/>
              <a:gd name="connsiteY1" fmla="*/ 32802 h 32893"/>
              <a:gd name="connsiteX2" fmla="*/ 116788 w 116788"/>
              <a:gd name="connsiteY2" fmla="*/ 14700 h 32893"/>
              <a:gd name="connsiteX0" fmla="*/ 0 w 116788"/>
              <a:gd name="connsiteY0" fmla="*/ 5606 h 21319"/>
              <a:gd name="connsiteX1" fmla="*/ 60991 w 116788"/>
              <a:gd name="connsiteY1" fmla="*/ 21123 h 21319"/>
              <a:gd name="connsiteX2" fmla="*/ 116788 w 116788"/>
              <a:gd name="connsiteY2" fmla="*/ 15952 h 21319"/>
              <a:gd name="connsiteX0" fmla="*/ 0 w 116357"/>
              <a:gd name="connsiteY0" fmla="*/ 6623 h 63521"/>
              <a:gd name="connsiteX1" fmla="*/ 60991 w 116357"/>
              <a:gd name="connsiteY1" fmla="*/ 22140 h 63521"/>
              <a:gd name="connsiteX2" fmla="*/ 116357 w 116357"/>
              <a:gd name="connsiteY2" fmla="*/ 63522 h 63521"/>
              <a:gd name="connsiteX0" fmla="*/ 0 w 116357"/>
              <a:gd name="connsiteY0" fmla="*/ 6623 h 63522"/>
              <a:gd name="connsiteX1" fmla="*/ 60991 w 116357"/>
              <a:gd name="connsiteY1" fmla="*/ 22140 h 63522"/>
              <a:gd name="connsiteX2" fmla="*/ 116357 w 116357"/>
              <a:gd name="connsiteY2" fmla="*/ 63522 h 63522"/>
              <a:gd name="connsiteX0" fmla="*/ 0 w 116357"/>
              <a:gd name="connsiteY0" fmla="*/ 4518 h 61417"/>
              <a:gd name="connsiteX1" fmla="*/ 60021 w 116357"/>
              <a:gd name="connsiteY1" fmla="*/ 38139 h 61417"/>
              <a:gd name="connsiteX2" fmla="*/ 116357 w 116357"/>
              <a:gd name="connsiteY2" fmla="*/ 61417 h 61417"/>
              <a:gd name="connsiteX0" fmla="*/ 0 w 116249"/>
              <a:gd name="connsiteY0" fmla="*/ 51507 h 51506"/>
              <a:gd name="connsiteX1" fmla="*/ 59913 w 116249"/>
              <a:gd name="connsiteY1" fmla="*/ 4954 h 51506"/>
              <a:gd name="connsiteX2" fmla="*/ 116249 w 116249"/>
              <a:gd name="connsiteY2" fmla="*/ 28232 h 51506"/>
            </a:gdLst>
            <a:ahLst/>
            <a:cxnLst>
              <a:cxn ang="0">
                <a:pos x="connsiteX0" y="connsiteY0"/>
              </a:cxn>
              <a:cxn ang="0">
                <a:pos x="connsiteX1" y="connsiteY1"/>
              </a:cxn>
              <a:cxn ang="0">
                <a:pos x="connsiteX2" y="connsiteY2"/>
              </a:cxn>
            </a:cxnLst>
            <a:rect l="l" t="t" r="r" b="b"/>
            <a:pathLst>
              <a:path w="116249" h="51506">
                <a:moveTo>
                  <a:pt x="0" y="51507"/>
                </a:moveTo>
                <a:cubicBezTo>
                  <a:pt x="3805" y="33242"/>
                  <a:pt x="40538" y="8833"/>
                  <a:pt x="59913" y="4954"/>
                </a:cubicBezTo>
                <a:cubicBezTo>
                  <a:pt x="79288" y="1075"/>
                  <a:pt x="105516" y="-11425"/>
                  <a:pt x="116249" y="28232"/>
                </a:cubicBezTo>
              </a:path>
            </a:pathLst>
          </a:cu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92"/>
            <a:endParaRPr lang="en-US" sz="1350">
              <a:solidFill>
                <a:srgbClr val="FFFFFF"/>
              </a:solidFill>
            </a:endParaRPr>
          </a:p>
        </p:txBody>
      </p:sp>
      <p:sp>
        <p:nvSpPr>
          <p:cNvPr id="572" name="Freeform 571"/>
          <p:cNvSpPr/>
          <p:nvPr/>
        </p:nvSpPr>
        <p:spPr>
          <a:xfrm>
            <a:off x="2672397" y="1740054"/>
            <a:ext cx="89135" cy="5158"/>
          </a:xfrm>
          <a:custGeom>
            <a:avLst/>
            <a:gdLst>
              <a:gd name="connsiteX0" fmla="*/ 0 w 220980"/>
              <a:gd name="connsiteY0" fmla="*/ 8315 h 9207"/>
              <a:gd name="connsiteX1" fmla="*/ 76200 w 220980"/>
              <a:gd name="connsiteY1" fmla="*/ 8315 h 9207"/>
              <a:gd name="connsiteX2" fmla="*/ 220980 w 220980"/>
              <a:gd name="connsiteY2" fmla="*/ 8315 h 9207"/>
              <a:gd name="connsiteX0" fmla="*/ 445 w 52255"/>
              <a:gd name="connsiteY0" fmla="*/ 8313 h 13486"/>
              <a:gd name="connsiteX1" fmla="*/ 3893 w 52255"/>
              <a:gd name="connsiteY1" fmla="*/ 8313 h 13486"/>
              <a:gd name="connsiteX2" fmla="*/ 52255 w 52255"/>
              <a:gd name="connsiteY2" fmla="*/ 13486 h 13486"/>
              <a:gd name="connsiteX0" fmla="*/ 0 w 51810"/>
              <a:gd name="connsiteY0" fmla="*/ 9977 h 15150"/>
              <a:gd name="connsiteX1" fmla="*/ 20905 w 51810"/>
              <a:gd name="connsiteY1" fmla="*/ 4804 h 15150"/>
              <a:gd name="connsiteX2" fmla="*/ 51810 w 51810"/>
              <a:gd name="connsiteY2" fmla="*/ 15150 h 15150"/>
              <a:gd name="connsiteX0" fmla="*/ 0 w 59784"/>
              <a:gd name="connsiteY0" fmla="*/ 42652 h 42652"/>
              <a:gd name="connsiteX1" fmla="*/ 28879 w 59784"/>
              <a:gd name="connsiteY1" fmla="*/ 1271 h 42652"/>
              <a:gd name="connsiteX2" fmla="*/ 59784 w 59784"/>
              <a:gd name="connsiteY2" fmla="*/ 11617 h 42652"/>
              <a:gd name="connsiteX0" fmla="*/ 0 w 59784"/>
              <a:gd name="connsiteY0" fmla="*/ 31225 h 47218"/>
              <a:gd name="connsiteX1" fmla="*/ 31034 w 59784"/>
              <a:gd name="connsiteY1" fmla="*/ 46741 h 47218"/>
              <a:gd name="connsiteX2" fmla="*/ 59784 w 59784"/>
              <a:gd name="connsiteY2" fmla="*/ 190 h 47218"/>
              <a:gd name="connsiteX0" fmla="*/ 0 w 117327"/>
              <a:gd name="connsiteY0" fmla="*/ 7479 h 95411"/>
              <a:gd name="connsiteX1" fmla="*/ 31034 w 117327"/>
              <a:gd name="connsiteY1" fmla="*/ 22995 h 95411"/>
              <a:gd name="connsiteX2" fmla="*/ 117327 w 117327"/>
              <a:gd name="connsiteY2" fmla="*/ 95412 h 95411"/>
              <a:gd name="connsiteX0" fmla="*/ 0 w 117327"/>
              <a:gd name="connsiteY0" fmla="*/ 1851 h 123553"/>
              <a:gd name="connsiteX1" fmla="*/ 63038 w 117327"/>
              <a:gd name="connsiteY1" fmla="*/ 120817 h 123553"/>
              <a:gd name="connsiteX2" fmla="*/ 117327 w 117327"/>
              <a:gd name="connsiteY2" fmla="*/ 89784 h 123553"/>
              <a:gd name="connsiteX0" fmla="*/ 0 w 117327"/>
              <a:gd name="connsiteY0" fmla="*/ 1748 h 121046"/>
              <a:gd name="connsiteX1" fmla="*/ 63038 w 117327"/>
              <a:gd name="connsiteY1" fmla="*/ 120714 h 121046"/>
              <a:gd name="connsiteX2" fmla="*/ 117327 w 117327"/>
              <a:gd name="connsiteY2" fmla="*/ 40542 h 121046"/>
              <a:gd name="connsiteX0" fmla="*/ 0 w 116788"/>
              <a:gd name="connsiteY0" fmla="*/ 2097 h 92639"/>
              <a:gd name="connsiteX1" fmla="*/ 62499 w 116788"/>
              <a:gd name="connsiteY1" fmla="*/ 92615 h 92639"/>
              <a:gd name="connsiteX2" fmla="*/ 116788 w 116788"/>
              <a:gd name="connsiteY2" fmla="*/ 12443 h 92639"/>
              <a:gd name="connsiteX0" fmla="*/ 0 w 116788"/>
              <a:gd name="connsiteY0" fmla="*/ 4354 h 32893"/>
              <a:gd name="connsiteX1" fmla="*/ 62607 w 116788"/>
              <a:gd name="connsiteY1" fmla="*/ 32802 h 32893"/>
              <a:gd name="connsiteX2" fmla="*/ 116788 w 116788"/>
              <a:gd name="connsiteY2" fmla="*/ 14700 h 32893"/>
              <a:gd name="connsiteX0" fmla="*/ 0 w 116788"/>
              <a:gd name="connsiteY0" fmla="*/ 5606 h 21319"/>
              <a:gd name="connsiteX1" fmla="*/ 60991 w 116788"/>
              <a:gd name="connsiteY1" fmla="*/ 21123 h 21319"/>
              <a:gd name="connsiteX2" fmla="*/ 116788 w 116788"/>
              <a:gd name="connsiteY2" fmla="*/ 15952 h 21319"/>
              <a:gd name="connsiteX0" fmla="*/ 0 w 116357"/>
              <a:gd name="connsiteY0" fmla="*/ 6623 h 63521"/>
              <a:gd name="connsiteX1" fmla="*/ 60991 w 116357"/>
              <a:gd name="connsiteY1" fmla="*/ 22140 h 63521"/>
              <a:gd name="connsiteX2" fmla="*/ 116357 w 116357"/>
              <a:gd name="connsiteY2" fmla="*/ 63522 h 63521"/>
              <a:gd name="connsiteX0" fmla="*/ 0 w 116357"/>
              <a:gd name="connsiteY0" fmla="*/ 6623 h 63522"/>
              <a:gd name="connsiteX1" fmla="*/ 60991 w 116357"/>
              <a:gd name="connsiteY1" fmla="*/ 22140 h 63522"/>
              <a:gd name="connsiteX2" fmla="*/ 116357 w 116357"/>
              <a:gd name="connsiteY2" fmla="*/ 63522 h 63522"/>
              <a:gd name="connsiteX0" fmla="*/ 0 w 116357"/>
              <a:gd name="connsiteY0" fmla="*/ 4518 h 61417"/>
              <a:gd name="connsiteX1" fmla="*/ 60021 w 116357"/>
              <a:gd name="connsiteY1" fmla="*/ 38139 h 61417"/>
              <a:gd name="connsiteX2" fmla="*/ 116357 w 116357"/>
              <a:gd name="connsiteY2" fmla="*/ 61417 h 61417"/>
            </a:gdLst>
            <a:ahLst/>
            <a:cxnLst>
              <a:cxn ang="0">
                <a:pos x="connsiteX0" y="connsiteY0"/>
              </a:cxn>
              <a:cxn ang="0">
                <a:pos x="connsiteX1" y="connsiteY1"/>
              </a:cxn>
              <a:cxn ang="0">
                <a:pos x="connsiteX2" y="connsiteY2"/>
              </a:cxn>
            </a:cxnLst>
            <a:rect l="l" t="t" r="r" b="b"/>
            <a:pathLst>
              <a:path w="116357" h="61417">
                <a:moveTo>
                  <a:pt x="0" y="4518"/>
                </a:moveTo>
                <a:cubicBezTo>
                  <a:pt x="3805" y="-13747"/>
                  <a:pt x="40628" y="28656"/>
                  <a:pt x="60021" y="38139"/>
                </a:cubicBezTo>
                <a:cubicBezTo>
                  <a:pt x="79414" y="47622"/>
                  <a:pt x="105624" y="21760"/>
                  <a:pt x="116357" y="61417"/>
                </a:cubicBezTo>
              </a:path>
            </a:pathLst>
          </a:cu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92"/>
            <a:endParaRPr lang="en-US" sz="1350">
              <a:solidFill>
                <a:srgbClr val="FFFFFF"/>
              </a:solidFill>
            </a:endParaRPr>
          </a:p>
        </p:txBody>
      </p:sp>
      <p:sp>
        <p:nvSpPr>
          <p:cNvPr id="575" name="Freeform 574"/>
          <p:cNvSpPr/>
          <p:nvPr/>
        </p:nvSpPr>
        <p:spPr>
          <a:xfrm rot="177102" flipH="1">
            <a:off x="2580336" y="1606556"/>
            <a:ext cx="824381" cy="180859"/>
          </a:xfrm>
          <a:custGeom>
            <a:avLst/>
            <a:gdLst>
              <a:gd name="connsiteX0" fmla="*/ 0 w 220980"/>
              <a:gd name="connsiteY0" fmla="*/ 8315 h 9207"/>
              <a:gd name="connsiteX1" fmla="*/ 76200 w 220980"/>
              <a:gd name="connsiteY1" fmla="*/ 8315 h 9207"/>
              <a:gd name="connsiteX2" fmla="*/ 220980 w 220980"/>
              <a:gd name="connsiteY2" fmla="*/ 8315 h 9207"/>
              <a:gd name="connsiteX0" fmla="*/ 445 w 52255"/>
              <a:gd name="connsiteY0" fmla="*/ 8313 h 13486"/>
              <a:gd name="connsiteX1" fmla="*/ 3893 w 52255"/>
              <a:gd name="connsiteY1" fmla="*/ 8313 h 13486"/>
              <a:gd name="connsiteX2" fmla="*/ 52255 w 52255"/>
              <a:gd name="connsiteY2" fmla="*/ 13486 h 13486"/>
              <a:gd name="connsiteX0" fmla="*/ 0 w 51810"/>
              <a:gd name="connsiteY0" fmla="*/ 9977 h 15150"/>
              <a:gd name="connsiteX1" fmla="*/ 20905 w 51810"/>
              <a:gd name="connsiteY1" fmla="*/ 4804 h 15150"/>
              <a:gd name="connsiteX2" fmla="*/ 51810 w 51810"/>
              <a:gd name="connsiteY2" fmla="*/ 15150 h 15150"/>
              <a:gd name="connsiteX0" fmla="*/ 0 w 59784"/>
              <a:gd name="connsiteY0" fmla="*/ 42652 h 42652"/>
              <a:gd name="connsiteX1" fmla="*/ 28879 w 59784"/>
              <a:gd name="connsiteY1" fmla="*/ 1271 h 42652"/>
              <a:gd name="connsiteX2" fmla="*/ 59784 w 59784"/>
              <a:gd name="connsiteY2" fmla="*/ 11617 h 42652"/>
              <a:gd name="connsiteX0" fmla="*/ 0 w 59784"/>
              <a:gd name="connsiteY0" fmla="*/ 31225 h 47218"/>
              <a:gd name="connsiteX1" fmla="*/ 31034 w 59784"/>
              <a:gd name="connsiteY1" fmla="*/ 46741 h 47218"/>
              <a:gd name="connsiteX2" fmla="*/ 59784 w 59784"/>
              <a:gd name="connsiteY2" fmla="*/ 190 h 47218"/>
              <a:gd name="connsiteX0" fmla="*/ 0 w 117327"/>
              <a:gd name="connsiteY0" fmla="*/ 7479 h 95411"/>
              <a:gd name="connsiteX1" fmla="*/ 31034 w 117327"/>
              <a:gd name="connsiteY1" fmla="*/ 22995 h 95411"/>
              <a:gd name="connsiteX2" fmla="*/ 117327 w 117327"/>
              <a:gd name="connsiteY2" fmla="*/ 95412 h 95411"/>
              <a:gd name="connsiteX0" fmla="*/ 0 w 117327"/>
              <a:gd name="connsiteY0" fmla="*/ 1851 h 123553"/>
              <a:gd name="connsiteX1" fmla="*/ 63038 w 117327"/>
              <a:gd name="connsiteY1" fmla="*/ 120817 h 123553"/>
              <a:gd name="connsiteX2" fmla="*/ 117327 w 117327"/>
              <a:gd name="connsiteY2" fmla="*/ 89784 h 123553"/>
              <a:gd name="connsiteX0" fmla="*/ 0 w 117327"/>
              <a:gd name="connsiteY0" fmla="*/ 1748 h 121046"/>
              <a:gd name="connsiteX1" fmla="*/ 63038 w 117327"/>
              <a:gd name="connsiteY1" fmla="*/ 120714 h 121046"/>
              <a:gd name="connsiteX2" fmla="*/ 117327 w 117327"/>
              <a:gd name="connsiteY2" fmla="*/ 40542 h 121046"/>
              <a:gd name="connsiteX0" fmla="*/ 0 w 116788"/>
              <a:gd name="connsiteY0" fmla="*/ 2097 h 92639"/>
              <a:gd name="connsiteX1" fmla="*/ 62499 w 116788"/>
              <a:gd name="connsiteY1" fmla="*/ 92615 h 92639"/>
              <a:gd name="connsiteX2" fmla="*/ 116788 w 116788"/>
              <a:gd name="connsiteY2" fmla="*/ 12443 h 92639"/>
              <a:gd name="connsiteX0" fmla="*/ 0 w 116788"/>
              <a:gd name="connsiteY0" fmla="*/ 4354 h 32893"/>
              <a:gd name="connsiteX1" fmla="*/ 62607 w 116788"/>
              <a:gd name="connsiteY1" fmla="*/ 32802 h 32893"/>
              <a:gd name="connsiteX2" fmla="*/ 116788 w 116788"/>
              <a:gd name="connsiteY2" fmla="*/ 14700 h 32893"/>
              <a:gd name="connsiteX0" fmla="*/ 0 w 116788"/>
              <a:gd name="connsiteY0" fmla="*/ 5606 h 21319"/>
              <a:gd name="connsiteX1" fmla="*/ 60991 w 116788"/>
              <a:gd name="connsiteY1" fmla="*/ 21123 h 21319"/>
              <a:gd name="connsiteX2" fmla="*/ 116788 w 116788"/>
              <a:gd name="connsiteY2" fmla="*/ 15952 h 21319"/>
              <a:gd name="connsiteX0" fmla="*/ 0 w 116357"/>
              <a:gd name="connsiteY0" fmla="*/ 6623 h 63521"/>
              <a:gd name="connsiteX1" fmla="*/ 60991 w 116357"/>
              <a:gd name="connsiteY1" fmla="*/ 22140 h 63521"/>
              <a:gd name="connsiteX2" fmla="*/ 116357 w 116357"/>
              <a:gd name="connsiteY2" fmla="*/ 63522 h 63521"/>
              <a:gd name="connsiteX0" fmla="*/ 0 w 116357"/>
              <a:gd name="connsiteY0" fmla="*/ 6623 h 63522"/>
              <a:gd name="connsiteX1" fmla="*/ 60991 w 116357"/>
              <a:gd name="connsiteY1" fmla="*/ 22140 h 63522"/>
              <a:gd name="connsiteX2" fmla="*/ 116357 w 116357"/>
              <a:gd name="connsiteY2" fmla="*/ 63522 h 63522"/>
              <a:gd name="connsiteX0" fmla="*/ 0 w 116357"/>
              <a:gd name="connsiteY0" fmla="*/ 4518 h 61417"/>
              <a:gd name="connsiteX1" fmla="*/ 60021 w 116357"/>
              <a:gd name="connsiteY1" fmla="*/ 38139 h 61417"/>
              <a:gd name="connsiteX2" fmla="*/ 116357 w 116357"/>
              <a:gd name="connsiteY2" fmla="*/ 61417 h 61417"/>
              <a:gd name="connsiteX0" fmla="*/ 0 w 116357"/>
              <a:gd name="connsiteY0" fmla="*/ 5717 h 62616"/>
              <a:gd name="connsiteX1" fmla="*/ 8725 w 116357"/>
              <a:gd name="connsiteY1" fmla="*/ 1853 h 62616"/>
              <a:gd name="connsiteX2" fmla="*/ 60021 w 116357"/>
              <a:gd name="connsiteY2" fmla="*/ 39338 h 62616"/>
              <a:gd name="connsiteX3" fmla="*/ 116357 w 116357"/>
              <a:gd name="connsiteY3" fmla="*/ 62616 h 62616"/>
              <a:gd name="connsiteX0" fmla="*/ 0 w 142798"/>
              <a:gd name="connsiteY0" fmla="*/ 3 h 168891"/>
              <a:gd name="connsiteX1" fmla="*/ 35166 w 142798"/>
              <a:gd name="connsiteY1" fmla="*/ 108128 h 168891"/>
              <a:gd name="connsiteX2" fmla="*/ 86462 w 142798"/>
              <a:gd name="connsiteY2" fmla="*/ 145613 h 168891"/>
              <a:gd name="connsiteX3" fmla="*/ 142798 w 142798"/>
              <a:gd name="connsiteY3" fmla="*/ 168891 h 168891"/>
              <a:gd name="connsiteX0" fmla="*/ 0 w 142798"/>
              <a:gd name="connsiteY0" fmla="*/ 0 h 168888"/>
              <a:gd name="connsiteX1" fmla="*/ 14201 w 142798"/>
              <a:gd name="connsiteY1" fmla="*/ 50366 h 168888"/>
              <a:gd name="connsiteX2" fmla="*/ 35166 w 142798"/>
              <a:gd name="connsiteY2" fmla="*/ 108125 h 168888"/>
              <a:gd name="connsiteX3" fmla="*/ 86462 w 142798"/>
              <a:gd name="connsiteY3" fmla="*/ 145610 h 168888"/>
              <a:gd name="connsiteX4" fmla="*/ 142798 w 142798"/>
              <a:gd name="connsiteY4" fmla="*/ 168888 h 168888"/>
              <a:gd name="connsiteX0" fmla="*/ 0 w 142798"/>
              <a:gd name="connsiteY0" fmla="*/ 0 h 168888"/>
              <a:gd name="connsiteX1" fmla="*/ 14201 w 142798"/>
              <a:gd name="connsiteY1" fmla="*/ 50366 h 168888"/>
              <a:gd name="connsiteX2" fmla="*/ 31774 w 142798"/>
              <a:gd name="connsiteY2" fmla="*/ 110255 h 168888"/>
              <a:gd name="connsiteX3" fmla="*/ 86462 w 142798"/>
              <a:gd name="connsiteY3" fmla="*/ 145610 h 168888"/>
              <a:gd name="connsiteX4" fmla="*/ 142798 w 142798"/>
              <a:gd name="connsiteY4" fmla="*/ 168888 h 168888"/>
              <a:gd name="connsiteX0" fmla="*/ 0 w 142798"/>
              <a:gd name="connsiteY0" fmla="*/ 0 h 168888"/>
              <a:gd name="connsiteX1" fmla="*/ 14201 w 142798"/>
              <a:gd name="connsiteY1" fmla="*/ 50366 h 168888"/>
              <a:gd name="connsiteX2" fmla="*/ 31774 w 142798"/>
              <a:gd name="connsiteY2" fmla="*/ 110255 h 168888"/>
              <a:gd name="connsiteX3" fmla="*/ 86462 w 142798"/>
              <a:gd name="connsiteY3" fmla="*/ 145610 h 168888"/>
              <a:gd name="connsiteX4" fmla="*/ 142798 w 142798"/>
              <a:gd name="connsiteY4" fmla="*/ 168888 h 168888"/>
              <a:gd name="connsiteX0" fmla="*/ 0 w 142798"/>
              <a:gd name="connsiteY0" fmla="*/ 0 h 517074"/>
              <a:gd name="connsiteX1" fmla="*/ 14201 w 142798"/>
              <a:gd name="connsiteY1" fmla="*/ 50366 h 517074"/>
              <a:gd name="connsiteX2" fmla="*/ 27215 w 142798"/>
              <a:gd name="connsiteY2" fmla="*/ 516901 h 517074"/>
              <a:gd name="connsiteX3" fmla="*/ 31774 w 142798"/>
              <a:gd name="connsiteY3" fmla="*/ 110255 h 517074"/>
              <a:gd name="connsiteX4" fmla="*/ 86462 w 142798"/>
              <a:gd name="connsiteY4" fmla="*/ 145610 h 517074"/>
              <a:gd name="connsiteX5" fmla="*/ 142798 w 142798"/>
              <a:gd name="connsiteY5" fmla="*/ 168888 h 517074"/>
              <a:gd name="connsiteX0" fmla="*/ 0 w 142798"/>
              <a:gd name="connsiteY0" fmla="*/ 0 h 517079"/>
              <a:gd name="connsiteX1" fmla="*/ 14201 w 142798"/>
              <a:gd name="connsiteY1" fmla="*/ 50366 h 517079"/>
              <a:gd name="connsiteX2" fmla="*/ 27215 w 142798"/>
              <a:gd name="connsiteY2" fmla="*/ 516901 h 517079"/>
              <a:gd name="connsiteX3" fmla="*/ 31774 w 142798"/>
              <a:gd name="connsiteY3" fmla="*/ 110255 h 517079"/>
              <a:gd name="connsiteX4" fmla="*/ 86462 w 142798"/>
              <a:gd name="connsiteY4" fmla="*/ 145610 h 517079"/>
              <a:gd name="connsiteX5" fmla="*/ 142798 w 142798"/>
              <a:gd name="connsiteY5" fmla="*/ 168888 h 517079"/>
              <a:gd name="connsiteX0" fmla="*/ 0 w 142798"/>
              <a:gd name="connsiteY0" fmla="*/ 0 h 517017"/>
              <a:gd name="connsiteX1" fmla="*/ 14201 w 142798"/>
              <a:gd name="connsiteY1" fmla="*/ 50366 h 517017"/>
              <a:gd name="connsiteX2" fmla="*/ 18741 w 142798"/>
              <a:gd name="connsiteY2" fmla="*/ 151163 h 517017"/>
              <a:gd name="connsiteX3" fmla="*/ 27215 w 142798"/>
              <a:gd name="connsiteY3" fmla="*/ 516901 h 517017"/>
              <a:gd name="connsiteX4" fmla="*/ 31774 w 142798"/>
              <a:gd name="connsiteY4" fmla="*/ 110255 h 517017"/>
              <a:gd name="connsiteX5" fmla="*/ 86462 w 142798"/>
              <a:gd name="connsiteY5" fmla="*/ 145610 h 517017"/>
              <a:gd name="connsiteX6" fmla="*/ 142798 w 142798"/>
              <a:gd name="connsiteY6" fmla="*/ 168888 h 517017"/>
              <a:gd name="connsiteX0" fmla="*/ 0 w 142798"/>
              <a:gd name="connsiteY0" fmla="*/ 0 h 517003"/>
              <a:gd name="connsiteX1" fmla="*/ 14201 w 142798"/>
              <a:gd name="connsiteY1" fmla="*/ 50366 h 517003"/>
              <a:gd name="connsiteX2" fmla="*/ 29808 w 142798"/>
              <a:gd name="connsiteY2" fmla="*/ 110364 h 517003"/>
              <a:gd name="connsiteX3" fmla="*/ 27215 w 142798"/>
              <a:gd name="connsiteY3" fmla="*/ 516901 h 517003"/>
              <a:gd name="connsiteX4" fmla="*/ 31774 w 142798"/>
              <a:gd name="connsiteY4" fmla="*/ 110255 h 517003"/>
              <a:gd name="connsiteX5" fmla="*/ 86462 w 142798"/>
              <a:gd name="connsiteY5" fmla="*/ 145610 h 517003"/>
              <a:gd name="connsiteX6" fmla="*/ 142798 w 142798"/>
              <a:gd name="connsiteY6" fmla="*/ 168888 h 517003"/>
              <a:gd name="connsiteX0" fmla="*/ 0 w 142798"/>
              <a:gd name="connsiteY0" fmla="*/ 0 h 517003"/>
              <a:gd name="connsiteX1" fmla="*/ 14201 w 142798"/>
              <a:gd name="connsiteY1" fmla="*/ 50366 h 517003"/>
              <a:gd name="connsiteX2" fmla="*/ 29808 w 142798"/>
              <a:gd name="connsiteY2" fmla="*/ 110364 h 517003"/>
              <a:gd name="connsiteX3" fmla="*/ 27215 w 142798"/>
              <a:gd name="connsiteY3" fmla="*/ 516901 h 517003"/>
              <a:gd name="connsiteX4" fmla="*/ 31774 w 142798"/>
              <a:gd name="connsiteY4" fmla="*/ 110255 h 517003"/>
              <a:gd name="connsiteX5" fmla="*/ 86462 w 142798"/>
              <a:gd name="connsiteY5" fmla="*/ 145610 h 517003"/>
              <a:gd name="connsiteX6" fmla="*/ 142798 w 142798"/>
              <a:gd name="connsiteY6" fmla="*/ 168888 h 517003"/>
              <a:gd name="connsiteX0" fmla="*/ 0 w 142798"/>
              <a:gd name="connsiteY0" fmla="*/ 0 h 516983"/>
              <a:gd name="connsiteX1" fmla="*/ 14201 w 142798"/>
              <a:gd name="connsiteY1" fmla="*/ 50366 h 516983"/>
              <a:gd name="connsiteX2" fmla="*/ 29808 w 142798"/>
              <a:gd name="connsiteY2" fmla="*/ 110364 h 516983"/>
              <a:gd name="connsiteX3" fmla="*/ 27215 w 142798"/>
              <a:gd name="connsiteY3" fmla="*/ 516901 h 516983"/>
              <a:gd name="connsiteX4" fmla="*/ 31774 w 142798"/>
              <a:gd name="connsiteY4" fmla="*/ 110255 h 516983"/>
              <a:gd name="connsiteX5" fmla="*/ 86462 w 142798"/>
              <a:gd name="connsiteY5" fmla="*/ 145610 h 516983"/>
              <a:gd name="connsiteX6" fmla="*/ 142798 w 142798"/>
              <a:gd name="connsiteY6" fmla="*/ 168888 h 516983"/>
              <a:gd name="connsiteX0" fmla="*/ 0 w 142798"/>
              <a:gd name="connsiteY0" fmla="*/ 0 h 516983"/>
              <a:gd name="connsiteX1" fmla="*/ 14201 w 142798"/>
              <a:gd name="connsiteY1" fmla="*/ 50366 h 516983"/>
              <a:gd name="connsiteX2" fmla="*/ 29808 w 142798"/>
              <a:gd name="connsiteY2" fmla="*/ 110364 h 516983"/>
              <a:gd name="connsiteX3" fmla="*/ 27215 w 142798"/>
              <a:gd name="connsiteY3" fmla="*/ 516901 h 516983"/>
              <a:gd name="connsiteX4" fmla="*/ 31001 w 142798"/>
              <a:gd name="connsiteY4" fmla="*/ 112746 h 516983"/>
              <a:gd name="connsiteX5" fmla="*/ 86462 w 142798"/>
              <a:gd name="connsiteY5" fmla="*/ 145610 h 516983"/>
              <a:gd name="connsiteX6" fmla="*/ 142798 w 142798"/>
              <a:gd name="connsiteY6" fmla="*/ 168888 h 516983"/>
              <a:gd name="connsiteX0" fmla="*/ 0 w 142798"/>
              <a:gd name="connsiteY0" fmla="*/ 0 h 516901"/>
              <a:gd name="connsiteX1" fmla="*/ 14201 w 142798"/>
              <a:gd name="connsiteY1" fmla="*/ 50366 h 516901"/>
              <a:gd name="connsiteX2" fmla="*/ 29808 w 142798"/>
              <a:gd name="connsiteY2" fmla="*/ 110364 h 516901"/>
              <a:gd name="connsiteX3" fmla="*/ 27215 w 142798"/>
              <a:gd name="connsiteY3" fmla="*/ 516901 h 516901"/>
              <a:gd name="connsiteX4" fmla="*/ 31001 w 142798"/>
              <a:gd name="connsiteY4" fmla="*/ 112746 h 516901"/>
              <a:gd name="connsiteX5" fmla="*/ 86462 w 142798"/>
              <a:gd name="connsiteY5" fmla="*/ 145610 h 516901"/>
              <a:gd name="connsiteX6" fmla="*/ 142798 w 142798"/>
              <a:gd name="connsiteY6" fmla="*/ 168888 h 516901"/>
              <a:gd name="connsiteX0" fmla="*/ 0 w 142798"/>
              <a:gd name="connsiteY0" fmla="*/ 0 h 516901"/>
              <a:gd name="connsiteX1" fmla="*/ 14201 w 142798"/>
              <a:gd name="connsiteY1" fmla="*/ 50366 h 516901"/>
              <a:gd name="connsiteX2" fmla="*/ 29808 w 142798"/>
              <a:gd name="connsiteY2" fmla="*/ 110364 h 516901"/>
              <a:gd name="connsiteX3" fmla="*/ 27215 w 142798"/>
              <a:gd name="connsiteY3" fmla="*/ 516901 h 516901"/>
              <a:gd name="connsiteX4" fmla="*/ 31001 w 142798"/>
              <a:gd name="connsiteY4" fmla="*/ 112746 h 516901"/>
              <a:gd name="connsiteX5" fmla="*/ 86462 w 142798"/>
              <a:gd name="connsiteY5" fmla="*/ 145610 h 516901"/>
              <a:gd name="connsiteX6" fmla="*/ 142798 w 142798"/>
              <a:gd name="connsiteY6" fmla="*/ 168888 h 51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798" h="516901">
                <a:moveTo>
                  <a:pt x="0" y="0"/>
                </a:moveTo>
                <a:cubicBezTo>
                  <a:pt x="2367" y="8394"/>
                  <a:pt x="8340" y="32345"/>
                  <a:pt x="14201" y="50366"/>
                </a:cubicBezTo>
                <a:cubicBezTo>
                  <a:pt x="17325" y="75560"/>
                  <a:pt x="27328" y="87244"/>
                  <a:pt x="29808" y="110364"/>
                </a:cubicBezTo>
                <a:cubicBezTo>
                  <a:pt x="31621" y="107098"/>
                  <a:pt x="26607" y="514177"/>
                  <a:pt x="27215" y="516901"/>
                </a:cubicBezTo>
                <a:cubicBezTo>
                  <a:pt x="28379" y="516977"/>
                  <a:pt x="29016" y="117319"/>
                  <a:pt x="31001" y="112746"/>
                </a:cubicBezTo>
                <a:cubicBezTo>
                  <a:pt x="40476" y="119660"/>
                  <a:pt x="68523" y="135483"/>
                  <a:pt x="86462" y="145610"/>
                </a:cubicBezTo>
                <a:cubicBezTo>
                  <a:pt x="105855" y="155093"/>
                  <a:pt x="132065" y="129231"/>
                  <a:pt x="142798" y="168888"/>
                </a:cubicBezTo>
              </a:path>
            </a:pathLst>
          </a:cu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92"/>
            <a:endParaRPr lang="en-US" sz="1350">
              <a:solidFill>
                <a:srgbClr val="FFFFFF"/>
              </a:solidFill>
            </a:endParaRPr>
          </a:p>
        </p:txBody>
      </p:sp>
      <p:sp>
        <p:nvSpPr>
          <p:cNvPr id="576" name="box 4"/>
          <p:cNvSpPr/>
          <p:nvPr/>
        </p:nvSpPr>
        <p:spPr>
          <a:xfrm>
            <a:off x="2561649" y="1988542"/>
            <a:ext cx="870821" cy="217892"/>
          </a:xfrm>
          <a:custGeom>
            <a:avLst/>
            <a:gdLst>
              <a:gd name="connsiteX0" fmla="*/ 3847724 w 8691329"/>
              <a:gd name="connsiteY0" fmla="*/ 0 h 2418166"/>
              <a:gd name="connsiteX1" fmla="*/ 8611921 w 8691329"/>
              <a:gd name="connsiteY1" fmla="*/ 71241 h 2418166"/>
              <a:gd name="connsiteX2" fmla="*/ 8683380 w 8691329"/>
              <a:gd name="connsiteY2" fmla="*/ 53376 h 2418166"/>
              <a:gd name="connsiteX3" fmla="*/ 8683301 w 8691329"/>
              <a:gd name="connsiteY3" fmla="*/ 72308 h 2418166"/>
              <a:gd name="connsiteX4" fmla="*/ 8691329 w 8691329"/>
              <a:gd name="connsiteY4" fmla="*/ 72428 h 2418166"/>
              <a:gd name="connsiteX5" fmla="*/ 8683293 w 8691329"/>
              <a:gd name="connsiteY5" fmla="*/ 74329 h 2418166"/>
              <a:gd name="connsiteX6" fmla="*/ 8682916 w 8691329"/>
              <a:gd name="connsiteY6" fmla="*/ 164777 h 2418166"/>
              <a:gd name="connsiteX7" fmla="*/ 8683381 w 8691329"/>
              <a:gd name="connsiteY7" fmla="*/ 1367912 h 2418166"/>
              <a:gd name="connsiteX8" fmla="*/ 7126350 w 8691329"/>
              <a:gd name="connsiteY8" fmla="*/ 2153317 h 2418166"/>
              <a:gd name="connsiteX9" fmla="*/ 7125078 w 8691329"/>
              <a:gd name="connsiteY9" fmla="*/ 2418166 h 2418166"/>
              <a:gd name="connsiteX10" fmla="*/ 6651469 w 8691329"/>
              <a:gd name="connsiteY10" fmla="*/ 2392859 h 2418166"/>
              <a:gd name="connsiteX11" fmla="*/ 6637219 w 8691329"/>
              <a:gd name="connsiteY11" fmla="*/ 2392097 h 2418166"/>
              <a:gd name="connsiteX12" fmla="*/ 9054 w 8691329"/>
              <a:gd name="connsiteY12" fmla="*/ 2037920 h 2418166"/>
              <a:gd name="connsiteX13" fmla="*/ 0 w 8691329"/>
              <a:gd name="connsiteY13" fmla="*/ 352190 h 2418166"/>
              <a:gd name="connsiteX14" fmla="*/ 441899 w 8691329"/>
              <a:gd name="connsiteY14" fmla="*/ 363406 h 2418166"/>
              <a:gd name="connsiteX0" fmla="*/ 3847724 w 8691329"/>
              <a:gd name="connsiteY0" fmla="*/ 0 h 2418166"/>
              <a:gd name="connsiteX1" fmla="*/ 8611921 w 8691329"/>
              <a:gd name="connsiteY1" fmla="*/ 71241 h 2418166"/>
              <a:gd name="connsiteX2" fmla="*/ 8683301 w 8691329"/>
              <a:gd name="connsiteY2" fmla="*/ 72308 h 2418166"/>
              <a:gd name="connsiteX3" fmla="*/ 8691329 w 8691329"/>
              <a:gd name="connsiteY3" fmla="*/ 72428 h 2418166"/>
              <a:gd name="connsiteX4" fmla="*/ 8683293 w 8691329"/>
              <a:gd name="connsiteY4" fmla="*/ 74329 h 2418166"/>
              <a:gd name="connsiteX5" fmla="*/ 8682916 w 8691329"/>
              <a:gd name="connsiteY5" fmla="*/ 164777 h 2418166"/>
              <a:gd name="connsiteX6" fmla="*/ 8683381 w 8691329"/>
              <a:gd name="connsiteY6" fmla="*/ 1367912 h 2418166"/>
              <a:gd name="connsiteX7" fmla="*/ 7126350 w 8691329"/>
              <a:gd name="connsiteY7" fmla="*/ 2153317 h 2418166"/>
              <a:gd name="connsiteX8" fmla="*/ 7125078 w 8691329"/>
              <a:gd name="connsiteY8" fmla="*/ 2418166 h 2418166"/>
              <a:gd name="connsiteX9" fmla="*/ 6651469 w 8691329"/>
              <a:gd name="connsiteY9" fmla="*/ 2392859 h 2418166"/>
              <a:gd name="connsiteX10" fmla="*/ 6637219 w 8691329"/>
              <a:gd name="connsiteY10" fmla="*/ 2392097 h 2418166"/>
              <a:gd name="connsiteX11" fmla="*/ 9054 w 8691329"/>
              <a:gd name="connsiteY11" fmla="*/ 2037920 h 2418166"/>
              <a:gd name="connsiteX12" fmla="*/ 0 w 8691329"/>
              <a:gd name="connsiteY12" fmla="*/ 352190 h 2418166"/>
              <a:gd name="connsiteX13" fmla="*/ 441899 w 8691329"/>
              <a:gd name="connsiteY13" fmla="*/ 363406 h 2418166"/>
              <a:gd name="connsiteX14" fmla="*/ 3847724 w 8691329"/>
              <a:gd name="connsiteY14" fmla="*/ 0 h 2418166"/>
              <a:gd name="connsiteX0" fmla="*/ 3847724 w 8691329"/>
              <a:gd name="connsiteY0" fmla="*/ 0 h 2418166"/>
              <a:gd name="connsiteX1" fmla="*/ 8611921 w 8691329"/>
              <a:gd name="connsiteY1" fmla="*/ 71241 h 2418166"/>
              <a:gd name="connsiteX2" fmla="*/ 8683301 w 8691329"/>
              <a:gd name="connsiteY2" fmla="*/ 72308 h 2418166"/>
              <a:gd name="connsiteX3" fmla="*/ 8691329 w 8691329"/>
              <a:gd name="connsiteY3" fmla="*/ 72428 h 2418166"/>
              <a:gd name="connsiteX4" fmla="*/ 8682916 w 8691329"/>
              <a:gd name="connsiteY4" fmla="*/ 164777 h 2418166"/>
              <a:gd name="connsiteX5" fmla="*/ 8683381 w 8691329"/>
              <a:gd name="connsiteY5" fmla="*/ 1367912 h 2418166"/>
              <a:gd name="connsiteX6" fmla="*/ 7126350 w 8691329"/>
              <a:gd name="connsiteY6" fmla="*/ 2153317 h 2418166"/>
              <a:gd name="connsiteX7" fmla="*/ 7125078 w 8691329"/>
              <a:gd name="connsiteY7" fmla="*/ 2418166 h 2418166"/>
              <a:gd name="connsiteX8" fmla="*/ 6651469 w 8691329"/>
              <a:gd name="connsiteY8" fmla="*/ 2392859 h 2418166"/>
              <a:gd name="connsiteX9" fmla="*/ 6637219 w 8691329"/>
              <a:gd name="connsiteY9" fmla="*/ 2392097 h 2418166"/>
              <a:gd name="connsiteX10" fmla="*/ 9054 w 8691329"/>
              <a:gd name="connsiteY10" fmla="*/ 2037920 h 2418166"/>
              <a:gd name="connsiteX11" fmla="*/ 0 w 8691329"/>
              <a:gd name="connsiteY11" fmla="*/ 352190 h 2418166"/>
              <a:gd name="connsiteX12" fmla="*/ 441899 w 8691329"/>
              <a:gd name="connsiteY12" fmla="*/ 363406 h 2418166"/>
              <a:gd name="connsiteX13" fmla="*/ 3847724 w 8691329"/>
              <a:gd name="connsiteY13" fmla="*/ 0 h 2418166"/>
              <a:gd name="connsiteX0" fmla="*/ 3847724 w 8684251"/>
              <a:gd name="connsiteY0" fmla="*/ 0 h 2418166"/>
              <a:gd name="connsiteX1" fmla="*/ 8611921 w 8684251"/>
              <a:gd name="connsiteY1" fmla="*/ 71241 h 2418166"/>
              <a:gd name="connsiteX2" fmla="*/ 8683301 w 8684251"/>
              <a:gd name="connsiteY2" fmla="*/ 72308 h 2418166"/>
              <a:gd name="connsiteX3" fmla="*/ 8682916 w 8684251"/>
              <a:gd name="connsiteY3" fmla="*/ 164777 h 2418166"/>
              <a:gd name="connsiteX4" fmla="*/ 8683381 w 8684251"/>
              <a:gd name="connsiteY4" fmla="*/ 1367912 h 2418166"/>
              <a:gd name="connsiteX5" fmla="*/ 7126350 w 8684251"/>
              <a:gd name="connsiteY5" fmla="*/ 2153317 h 2418166"/>
              <a:gd name="connsiteX6" fmla="*/ 7125078 w 8684251"/>
              <a:gd name="connsiteY6" fmla="*/ 2418166 h 2418166"/>
              <a:gd name="connsiteX7" fmla="*/ 6651469 w 8684251"/>
              <a:gd name="connsiteY7" fmla="*/ 2392859 h 2418166"/>
              <a:gd name="connsiteX8" fmla="*/ 6637219 w 8684251"/>
              <a:gd name="connsiteY8" fmla="*/ 2392097 h 2418166"/>
              <a:gd name="connsiteX9" fmla="*/ 9054 w 8684251"/>
              <a:gd name="connsiteY9" fmla="*/ 2037920 h 2418166"/>
              <a:gd name="connsiteX10" fmla="*/ 0 w 8684251"/>
              <a:gd name="connsiteY10" fmla="*/ 352190 h 2418166"/>
              <a:gd name="connsiteX11" fmla="*/ 441899 w 8684251"/>
              <a:gd name="connsiteY11" fmla="*/ 363406 h 2418166"/>
              <a:gd name="connsiteX12" fmla="*/ 3847724 w 8684251"/>
              <a:gd name="connsiteY12" fmla="*/ 0 h 2418166"/>
              <a:gd name="connsiteX0" fmla="*/ 3847724 w 8684251"/>
              <a:gd name="connsiteY0" fmla="*/ 0 h 2418166"/>
              <a:gd name="connsiteX1" fmla="*/ 8611921 w 8684251"/>
              <a:gd name="connsiteY1" fmla="*/ 71241 h 2418166"/>
              <a:gd name="connsiteX2" fmla="*/ 8683301 w 8684251"/>
              <a:gd name="connsiteY2" fmla="*/ 72308 h 2418166"/>
              <a:gd name="connsiteX3" fmla="*/ 8682916 w 8684251"/>
              <a:gd name="connsiteY3" fmla="*/ 164777 h 2418166"/>
              <a:gd name="connsiteX4" fmla="*/ 8683381 w 8684251"/>
              <a:gd name="connsiteY4" fmla="*/ 1367912 h 2418166"/>
              <a:gd name="connsiteX5" fmla="*/ 7285100 w 8684251"/>
              <a:gd name="connsiteY5" fmla="*/ 2077117 h 2418166"/>
              <a:gd name="connsiteX6" fmla="*/ 7125078 w 8684251"/>
              <a:gd name="connsiteY6" fmla="*/ 2418166 h 2418166"/>
              <a:gd name="connsiteX7" fmla="*/ 6651469 w 8684251"/>
              <a:gd name="connsiteY7" fmla="*/ 2392859 h 2418166"/>
              <a:gd name="connsiteX8" fmla="*/ 6637219 w 8684251"/>
              <a:gd name="connsiteY8" fmla="*/ 2392097 h 2418166"/>
              <a:gd name="connsiteX9" fmla="*/ 9054 w 8684251"/>
              <a:gd name="connsiteY9" fmla="*/ 2037920 h 2418166"/>
              <a:gd name="connsiteX10" fmla="*/ 0 w 8684251"/>
              <a:gd name="connsiteY10" fmla="*/ 352190 h 2418166"/>
              <a:gd name="connsiteX11" fmla="*/ 441899 w 8684251"/>
              <a:gd name="connsiteY11" fmla="*/ 363406 h 2418166"/>
              <a:gd name="connsiteX12" fmla="*/ 3847724 w 8684251"/>
              <a:gd name="connsiteY12" fmla="*/ 0 h 2418166"/>
              <a:gd name="connsiteX0" fmla="*/ 3847724 w 8684251"/>
              <a:gd name="connsiteY0" fmla="*/ 0 h 2418166"/>
              <a:gd name="connsiteX1" fmla="*/ 8611921 w 8684251"/>
              <a:gd name="connsiteY1" fmla="*/ 71241 h 2418166"/>
              <a:gd name="connsiteX2" fmla="*/ 8683301 w 8684251"/>
              <a:gd name="connsiteY2" fmla="*/ 72308 h 2418166"/>
              <a:gd name="connsiteX3" fmla="*/ 8682916 w 8684251"/>
              <a:gd name="connsiteY3" fmla="*/ 164777 h 2418166"/>
              <a:gd name="connsiteX4" fmla="*/ 8683381 w 8684251"/>
              <a:gd name="connsiteY4" fmla="*/ 1367912 h 2418166"/>
              <a:gd name="connsiteX5" fmla="*/ 7285100 w 8684251"/>
              <a:gd name="connsiteY5" fmla="*/ 2077117 h 2418166"/>
              <a:gd name="connsiteX6" fmla="*/ 7125078 w 8684251"/>
              <a:gd name="connsiteY6" fmla="*/ 2418166 h 2418166"/>
              <a:gd name="connsiteX7" fmla="*/ 6651469 w 8684251"/>
              <a:gd name="connsiteY7" fmla="*/ 2392859 h 2418166"/>
              <a:gd name="connsiteX8" fmla="*/ 6637219 w 8684251"/>
              <a:gd name="connsiteY8" fmla="*/ 2392097 h 2418166"/>
              <a:gd name="connsiteX9" fmla="*/ 9054 w 8684251"/>
              <a:gd name="connsiteY9" fmla="*/ 2037920 h 2418166"/>
              <a:gd name="connsiteX10" fmla="*/ 0 w 8684251"/>
              <a:gd name="connsiteY10" fmla="*/ 352190 h 2418166"/>
              <a:gd name="connsiteX11" fmla="*/ 467299 w 8684251"/>
              <a:gd name="connsiteY11" fmla="*/ 299906 h 2418166"/>
              <a:gd name="connsiteX12" fmla="*/ 3847724 w 8684251"/>
              <a:gd name="connsiteY12" fmla="*/ 0 h 2418166"/>
              <a:gd name="connsiteX0" fmla="*/ 3949324 w 8785851"/>
              <a:gd name="connsiteY0" fmla="*/ 0 h 2418166"/>
              <a:gd name="connsiteX1" fmla="*/ 8713521 w 8785851"/>
              <a:gd name="connsiteY1" fmla="*/ 71241 h 2418166"/>
              <a:gd name="connsiteX2" fmla="*/ 8784901 w 8785851"/>
              <a:gd name="connsiteY2" fmla="*/ 72308 h 2418166"/>
              <a:gd name="connsiteX3" fmla="*/ 8784516 w 8785851"/>
              <a:gd name="connsiteY3" fmla="*/ 164777 h 2418166"/>
              <a:gd name="connsiteX4" fmla="*/ 8784981 w 8785851"/>
              <a:gd name="connsiteY4" fmla="*/ 1367912 h 2418166"/>
              <a:gd name="connsiteX5" fmla="*/ 7386700 w 8785851"/>
              <a:gd name="connsiteY5" fmla="*/ 2077117 h 2418166"/>
              <a:gd name="connsiteX6" fmla="*/ 7226678 w 8785851"/>
              <a:gd name="connsiteY6" fmla="*/ 2418166 h 2418166"/>
              <a:gd name="connsiteX7" fmla="*/ 6753069 w 8785851"/>
              <a:gd name="connsiteY7" fmla="*/ 2392859 h 2418166"/>
              <a:gd name="connsiteX8" fmla="*/ 6738819 w 8785851"/>
              <a:gd name="connsiteY8" fmla="*/ 2392097 h 2418166"/>
              <a:gd name="connsiteX9" fmla="*/ 110654 w 8785851"/>
              <a:gd name="connsiteY9" fmla="*/ 2037920 h 2418166"/>
              <a:gd name="connsiteX10" fmla="*/ 0 w 8785851"/>
              <a:gd name="connsiteY10" fmla="*/ 326790 h 2418166"/>
              <a:gd name="connsiteX11" fmla="*/ 568899 w 8785851"/>
              <a:gd name="connsiteY11" fmla="*/ 299906 h 2418166"/>
              <a:gd name="connsiteX12" fmla="*/ 3949324 w 8785851"/>
              <a:gd name="connsiteY12" fmla="*/ 0 h 2418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785851" h="2418166">
                <a:moveTo>
                  <a:pt x="3949324" y="0"/>
                </a:moveTo>
                <a:lnTo>
                  <a:pt x="8713521" y="71241"/>
                </a:lnTo>
                <a:lnTo>
                  <a:pt x="8784901" y="72308"/>
                </a:lnTo>
                <a:cubicBezTo>
                  <a:pt x="8784773" y="103131"/>
                  <a:pt x="8784644" y="133954"/>
                  <a:pt x="8784516" y="164777"/>
                </a:cubicBezTo>
                <a:cubicBezTo>
                  <a:pt x="8782681" y="691148"/>
                  <a:pt x="8787810" y="778879"/>
                  <a:pt x="8784981" y="1367912"/>
                </a:cubicBezTo>
                <a:lnTo>
                  <a:pt x="7386700" y="2077117"/>
                </a:lnTo>
                <a:lnTo>
                  <a:pt x="7226678" y="2418166"/>
                </a:lnTo>
                <a:lnTo>
                  <a:pt x="6753069" y="2392859"/>
                </a:lnTo>
                <a:lnTo>
                  <a:pt x="6738819" y="2392097"/>
                </a:lnTo>
                <a:lnTo>
                  <a:pt x="110654" y="2037920"/>
                </a:lnTo>
                <a:lnTo>
                  <a:pt x="0" y="326790"/>
                </a:lnTo>
                <a:lnTo>
                  <a:pt x="568899" y="299906"/>
                </a:lnTo>
                <a:lnTo>
                  <a:pt x="3949324" y="0"/>
                </a:lnTo>
                <a:close/>
              </a:path>
            </a:pathLst>
          </a:custGeom>
          <a:noFill/>
          <a:ln w="190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defTabSz="342892"/>
            <a:endParaRPr lang="en-US" sz="1350">
              <a:solidFill>
                <a:srgbClr val="FFFFFF"/>
              </a:solidFill>
            </a:endParaRPr>
          </a:p>
        </p:txBody>
      </p:sp>
      <p:sp>
        <p:nvSpPr>
          <p:cNvPr id="577" name="Rectangle 7"/>
          <p:cNvSpPr/>
          <p:nvPr/>
        </p:nvSpPr>
        <p:spPr>
          <a:xfrm>
            <a:off x="2669012" y="2061532"/>
            <a:ext cx="232885" cy="120536"/>
          </a:xfrm>
          <a:custGeom>
            <a:avLst/>
            <a:gdLst>
              <a:gd name="connsiteX0" fmla="*/ 0 w 1240324"/>
              <a:gd name="connsiteY0" fmla="*/ 0 h 391202"/>
              <a:gd name="connsiteX1" fmla="*/ 1240324 w 1240324"/>
              <a:gd name="connsiteY1" fmla="*/ 0 h 391202"/>
              <a:gd name="connsiteX2" fmla="*/ 1240324 w 1240324"/>
              <a:gd name="connsiteY2" fmla="*/ 391202 h 391202"/>
              <a:gd name="connsiteX3" fmla="*/ 0 w 1240324"/>
              <a:gd name="connsiteY3" fmla="*/ 391202 h 391202"/>
              <a:gd name="connsiteX4" fmla="*/ 0 w 1240324"/>
              <a:gd name="connsiteY4" fmla="*/ 0 h 391202"/>
              <a:gd name="connsiteX0" fmla="*/ 0 w 1240324"/>
              <a:gd name="connsiteY0" fmla="*/ 0 h 391202"/>
              <a:gd name="connsiteX1" fmla="*/ 1240324 w 1240324"/>
              <a:gd name="connsiteY1" fmla="*/ 81481 h 391202"/>
              <a:gd name="connsiteX2" fmla="*/ 1240324 w 1240324"/>
              <a:gd name="connsiteY2" fmla="*/ 391202 h 391202"/>
              <a:gd name="connsiteX3" fmla="*/ 0 w 1240324"/>
              <a:gd name="connsiteY3" fmla="*/ 391202 h 391202"/>
              <a:gd name="connsiteX4" fmla="*/ 0 w 1240324"/>
              <a:gd name="connsiteY4" fmla="*/ 0 h 391202"/>
              <a:gd name="connsiteX0" fmla="*/ 0 w 1249377"/>
              <a:gd name="connsiteY0" fmla="*/ 0 h 391202"/>
              <a:gd name="connsiteX1" fmla="*/ 1249377 w 1249377"/>
              <a:gd name="connsiteY1" fmla="*/ 63374 h 391202"/>
              <a:gd name="connsiteX2" fmla="*/ 1240324 w 1249377"/>
              <a:gd name="connsiteY2" fmla="*/ 391202 h 391202"/>
              <a:gd name="connsiteX3" fmla="*/ 0 w 1249377"/>
              <a:gd name="connsiteY3" fmla="*/ 391202 h 391202"/>
              <a:gd name="connsiteX4" fmla="*/ 0 w 1249377"/>
              <a:gd name="connsiteY4" fmla="*/ 0 h 391202"/>
              <a:gd name="connsiteX0" fmla="*/ 0 w 1249377"/>
              <a:gd name="connsiteY0" fmla="*/ 0 h 391202"/>
              <a:gd name="connsiteX1" fmla="*/ 1249377 w 1249377"/>
              <a:gd name="connsiteY1" fmla="*/ 63374 h 391202"/>
              <a:gd name="connsiteX2" fmla="*/ 1240324 w 1249377"/>
              <a:gd name="connsiteY2" fmla="*/ 391202 h 391202"/>
              <a:gd name="connsiteX3" fmla="*/ 18107 w 1249377"/>
              <a:gd name="connsiteY3" fmla="*/ 309720 h 391202"/>
              <a:gd name="connsiteX4" fmla="*/ 0 w 1249377"/>
              <a:gd name="connsiteY4" fmla="*/ 0 h 391202"/>
              <a:gd name="connsiteX0" fmla="*/ 0 w 1249377"/>
              <a:gd name="connsiteY0" fmla="*/ 0 h 391202"/>
              <a:gd name="connsiteX1" fmla="*/ 1249377 w 1249377"/>
              <a:gd name="connsiteY1" fmla="*/ 63374 h 391202"/>
              <a:gd name="connsiteX2" fmla="*/ 1240324 w 1249377"/>
              <a:gd name="connsiteY2" fmla="*/ 391202 h 391202"/>
              <a:gd name="connsiteX3" fmla="*/ 144855 w 1249377"/>
              <a:gd name="connsiteY3" fmla="*/ 219186 h 391202"/>
              <a:gd name="connsiteX4" fmla="*/ 0 w 1249377"/>
              <a:gd name="connsiteY4" fmla="*/ 0 h 391202"/>
              <a:gd name="connsiteX0" fmla="*/ 0 w 1249377"/>
              <a:gd name="connsiteY0" fmla="*/ 0 h 391202"/>
              <a:gd name="connsiteX1" fmla="*/ 1249377 w 1249377"/>
              <a:gd name="connsiteY1" fmla="*/ 63374 h 391202"/>
              <a:gd name="connsiteX2" fmla="*/ 1240324 w 1249377"/>
              <a:gd name="connsiteY2" fmla="*/ 391202 h 391202"/>
              <a:gd name="connsiteX3" fmla="*/ 72427 w 1249377"/>
              <a:gd name="connsiteY3" fmla="*/ 318774 h 391202"/>
              <a:gd name="connsiteX4" fmla="*/ 0 w 1249377"/>
              <a:gd name="connsiteY4" fmla="*/ 0 h 391202"/>
              <a:gd name="connsiteX0" fmla="*/ 18108 w 1176950"/>
              <a:gd name="connsiteY0" fmla="*/ 9054 h 327828"/>
              <a:gd name="connsiteX1" fmla="*/ 1176950 w 1176950"/>
              <a:gd name="connsiteY1" fmla="*/ 0 h 327828"/>
              <a:gd name="connsiteX2" fmla="*/ 1167897 w 1176950"/>
              <a:gd name="connsiteY2" fmla="*/ 327828 h 327828"/>
              <a:gd name="connsiteX3" fmla="*/ 0 w 1176950"/>
              <a:gd name="connsiteY3" fmla="*/ 255400 h 327828"/>
              <a:gd name="connsiteX4" fmla="*/ 18108 w 1176950"/>
              <a:gd name="connsiteY4" fmla="*/ 9054 h 327828"/>
              <a:gd name="connsiteX0" fmla="*/ 0 w 1204110"/>
              <a:gd name="connsiteY0" fmla="*/ 0 h 382148"/>
              <a:gd name="connsiteX1" fmla="*/ 1204110 w 1204110"/>
              <a:gd name="connsiteY1" fmla="*/ 54320 h 382148"/>
              <a:gd name="connsiteX2" fmla="*/ 1195057 w 1204110"/>
              <a:gd name="connsiteY2" fmla="*/ 382148 h 382148"/>
              <a:gd name="connsiteX3" fmla="*/ 27160 w 1204110"/>
              <a:gd name="connsiteY3" fmla="*/ 309720 h 382148"/>
              <a:gd name="connsiteX4" fmla="*/ 0 w 1204110"/>
              <a:gd name="connsiteY4" fmla="*/ 0 h 382148"/>
              <a:gd name="connsiteX0" fmla="*/ 0 w 1204110"/>
              <a:gd name="connsiteY0" fmla="*/ 0 h 318774"/>
              <a:gd name="connsiteX1" fmla="*/ 1204110 w 1204110"/>
              <a:gd name="connsiteY1" fmla="*/ 54320 h 318774"/>
              <a:gd name="connsiteX2" fmla="*/ 1186004 w 1204110"/>
              <a:gd name="connsiteY2" fmla="*/ 318774 h 318774"/>
              <a:gd name="connsiteX3" fmla="*/ 27160 w 1204110"/>
              <a:gd name="connsiteY3" fmla="*/ 309720 h 318774"/>
              <a:gd name="connsiteX4" fmla="*/ 0 w 1204110"/>
              <a:gd name="connsiteY4" fmla="*/ 0 h 318774"/>
              <a:gd name="connsiteX0" fmla="*/ 0 w 1204110"/>
              <a:gd name="connsiteY0" fmla="*/ 0 h 373095"/>
              <a:gd name="connsiteX1" fmla="*/ 1204110 w 1204110"/>
              <a:gd name="connsiteY1" fmla="*/ 54320 h 373095"/>
              <a:gd name="connsiteX2" fmla="*/ 1186004 w 1204110"/>
              <a:gd name="connsiteY2" fmla="*/ 373095 h 373095"/>
              <a:gd name="connsiteX3" fmla="*/ 27160 w 1204110"/>
              <a:gd name="connsiteY3" fmla="*/ 309720 h 373095"/>
              <a:gd name="connsiteX4" fmla="*/ 0 w 1204110"/>
              <a:gd name="connsiteY4" fmla="*/ 0 h 373095"/>
              <a:gd name="connsiteX0" fmla="*/ 0 w 1204111"/>
              <a:gd name="connsiteY0" fmla="*/ 0 h 373095"/>
              <a:gd name="connsiteX1" fmla="*/ 1204110 w 1204111"/>
              <a:gd name="connsiteY1" fmla="*/ 54320 h 373095"/>
              <a:gd name="connsiteX2" fmla="*/ 1204111 w 1204111"/>
              <a:gd name="connsiteY2" fmla="*/ 373095 h 373095"/>
              <a:gd name="connsiteX3" fmla="*/ 27160 w 1204111"/>
              <a:gd name="connsiteY3" fmla="*/ 309720 h 373095"/>
              <a:gd name="connsiteX4" fmla="*/ 0 w 1204111"/>
              <a:gd name="connsiteY4" fmla="*/ 0 h 373095"/>
              <a:gd name="connsiteX0" fmla="*/ 17458 w 1176951"/>
              <a:gd name="connsiteY0" fmla="*/ 0 h 373095"/>
              <a:gd name="connsiteX1" fmla="*/ 1176950 w 1176951"/>
              <a:gd name="connsiteY1" fmla="*/ 54320 h 373095"/>
              <a:gd name="connsiteX2" fmla="*/ 1176951 w 1176951"/>
              <a:gd name="connsiteY2" fmla="*/ 373095 h 373095"/>
              <a:gd name="connsiteX3" fmla="*/ 0 w 1176951"/>
              <a:gd name="connsiteY3" fmla="*/ 309720 h 373095"/>
              <a:gd name="connsiteX4" fmla="*/ 17458 w 1176951"/>
              <a:gd name="connsiteY4" fmla="*/ 0 h 373095"/>
              <a:gd name="connsiteX0" fmla="*/ 17458 w 1176951"/>
              <a:gd name="connsiteY0" fmla="*/ 0 h 373095"/>
              <a:gd name="connsiteX1" fmla="*/ 1176950 w 1176951"/>
              <a:gd name="connsiteY1" fmla="*/ 54320 h 373095"/>
              <a:gd name="connsiteX2" fmla="*/ 1176951 w 1176951"/>
              <a:gd name="connsiteY2" fmla="*/ 373095 h 373095"/>
              <a:gd name="connsiteX3" fmla="*/ 0 w 1176951"/>
              <a:gd name="connsiteY3" fmla="*/ 309720 h 373095"/>
              <a:gd name="connsiteX4" fmla="*/ 17458 w 1176951"/>
              <a:gd name="connsiteY4" fmla="*/ 0 h 373095"/>
              <a:gd name="connsiteX0" fmla="*/ 7543 w 1167036"/>
              <a:gd name="connsiteY0" fmla="*/ 0 h 373095"/>
              <a:gd name="connsiteX1" fmla="*/ 1167035 w 1167036"/>
              <a:gd name="connsiteY1" fmla="*/ 54320 h 373095"/>
              <a:gd name="connsiteX2" fmla="*/ 1167036 w 1167036"/>
              <a:gd name="connsiteY2" fmla="*/ 373095 h 373095"/>
              <a:gd name="connsiteX3" fmla="*/ 0 w 1167036"/>
              <a:gd name="connsiteY3" fmla="*/ 314482 h 373095"/>
              <a:gd name="connsiteX4" fmla="*/ 7543 w 1167036"/>
              <a:gd name="connsiteY4" fmla="*/ 0 h 373095"/>
              <a:gd name="connsiteX0" fmla="*/ 7543 w 1167036"/>
              <a:gd name="connsiteY0" fmla="*/ 0 h 373095"/>
              <a:gd name="connsiteX1" fmla="*/ 1167035 w 1167036"/>
              <a:gd name="connsiteY1" fmla="*/ 54320 h 373095"/>
              <a:gd name="connsiteX2" fmla="*/ 1167036 w 1167036"/>
              <a:gd name="connsiteY2" fmla="*/ 373095 h 373095"/>
              <a:gd name="connsiteX3" fmla="*/ 0 w 1167036"/>
              <a:gd name="connsiteY3" fmla="*/ 314482 h 373095"/>
              <a:gd name="connsiteX4" fmla="*/ 7543 w 1167036"/>
              <a:gd name="connsiteY4" fmla="*/ 0 h 373095"/>
              <a:gd name="connsiteX0" fmla="*/ 0 w 1159493"/>
              <a:gd name="connsiteY0" fmla="*/ 0 h 373095"/>
              <a:gd name="connsiteX1" fmla="*/ 1159492 w 1159493"/>
              <a:gd name="connsiteY1" fmla="*/ 54320 h 373095"/>
              <a:gd name="connsiteX2" fmla="*/ 1159493 w 1159493"/>
              <a:gd name="connsiteY2" fmla="*/ 373095 h 373095"/>
              <a:gd name="connsiteX3" fmla="*/ 6674 w 1159493"/>
              <a:gd name="connsiteY3" fmla="*/ 346174 h 373095"/>
              <a:gd name="connsiteX4" fmla="*/ 0 w 1159493"/>
              <a:gd name="connsiteY4" fmla="*/ 0 h 373095"/>
              <a:gd name="connsiteX0" fmla="*/ 0 w 1168971"/>
              <a:gd name="connsiteY0" fmla="*/ 0 h 352722"/>
              <a:gd name="connsiteX1" fmla="*/ 1168970 w 1168971"/>
              <a:gd name="connsiteY1" fmla="*/ 33947 h 352722"/>
              <a:gd name="connsiteX2" fmla="*/ 1168971 w 1168971"/>
              <a:gd name="connsiteY2" fmla="*/ 352722 h 352722"/>
              <a:gd name="connsiteX3" fmla="*/ 16152 w 1168971"/>
              <a:gd name="connsiteY3" fmla="*/ 325801 h 352722"/>
              <a:gd name="connsiteX4" fmla="*/ 0 w 1168971"/>
              <a:gd name="connsiteY4" fmla="*/ 0 h 3527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971" h="352722">
                <a:moveTo>
                  <a:pt x="0" y="0"/>
                </a:moveTo>
                <a:lnTo>
                  <a:pt x="1168970" y="33947"/>
                </a:lnTo>
                <a:cubicBezTo>
                  <a:pt x="1134266" y="135443"/>
                  <a:pt x="1168971" y="246464"/>
                  <a:pt x="1168971" y="352722"/>
                </a:cubicBezTo>
                <a:cubicBezTo>
                  <a:pt x="779959" y="333184"/>
                  <a:pt x="405164" y="345339"/>
                  <a:pt x="16152" y="325801"/>
                </a:cubicBezTo>
                <a:cubicBezTo>
                  <a:pt x="21971" y="222561"/>
                  <a:pt x="48715" y="165152"/>
                  <a:pt x="0" y="0"/>
                </a:cubicBezTo>
                <a:close/>
              </a:path>
            </a:pathLst>
          </a:cu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92"/>
            <a:endParaRPr lang="en-US" sz="1350">
              <a:solidFill>
                <a:srgbClr val="FFFFFF"/>
              </a:solidFill>
            </a:endParaRPr>
          </a:p>
        </p:txBody>
      </p:sp>
      <p:sp>
        <p:nvSpPr>
          <p:cNvPr id="578" name="Rectangle 107"/>
          <p:cNvSpPr/>
          <p:nvPr/>
        </p:nvSpPr>
        <p:spPr>
          <a:xfrm>
            <a:off x="2977307" y="2078208"/>
            <a:ext cx="257043" cy="119956"/>
          </a:xfrm>
          <a:custGeom>
            <a:avLst/>
            <a:gdLst>
              <a:gd name="connsiteX0" fmla="*/ 0 w 2555242"/>
              <a:gd name="connsiteY0" fmla="*/ 0 h 1088777"/>
              <a:gd name="connsiteX1" fmla="*/ 2555242 w 2555242"/>
              <a:gd name="connsiteY1" fmla="*/ 0 h 1088777"/>
              <a:gd name="connsiteX2" fmla="*/ 2555242 w 2555242"/>
              <a:gd name="connsiteY2" fmla="*/ 1088777 h 1088777"/>
              <a:gd name="connsiteX3" fmla="*/ 0 w 2555242"/>
              <a:gd name="connsiteY3" fmla="*/ 1088777 h 1088777"/>
              <a:gd name="connsiteX4" fmla="*/ 0 w 2555242"/>
              <a:gd name="connsiteY4" fmla="*/ 0 h 1088777"/>
              <a:gd name="connsiteX0" fmla="*/ 0 w 2555242"/>
              <a:gd name="connsiteY0" fmla="*/ 0 h 1142117"/>
              <a:gd name="connsiteX1" fmla="*/ 2555242 w 2555242"/>
              <a:gd name="connsiteY1" fmla="*/ 0 h 1142117"/>
              <a:gd name="connsiteX2" fmla="*/ 2555242 w 2555242"/>
              <a:gd name="connsiteY2" fmla="*/ 1142117 h 1142117"/>
              <a:gd name="connsiteX3" fmla="*/ 0 w 2555242"/>
              <a:gd name="connsiteY3" fmla="*/ 1088777 h 1142117"/>
              <a:gd name="connsiteX4" fmla="*/ 0 w 2555242"/>
              <a:gd name="connsiteY4" fmla="*/ 0 h 1142117"/>
              <a:gd name="connsiteX0" fmla="*/ 0 w 2555242"/>
              <a:gd name="connsiteY0" fmla="*/ 0 h 1142117"/>
              <a:gd name="connsiteX1" fmla="*/ 2555242 w 2555242"/>
              <a:gd name="connsiteY1" fmla="*/ 213360 h 1142117"/>
              <a:gd name="connsiteX2" fmla="*/ 2555242 w 2555242"/>
              <a:gd name="connsiteY2" fmla="*/ 1142117 h 1142117"/>
              <a:gd name="connsiteX3" fmla="*/ 0 w 2555242"/>
              <a:gd name="connsiteY3" fmla="*/ 1088777 h 1142117"/>
              <a:gd name="connsiteX4" fmla="*/ 0 w 2555242"/>
              <a:gd name="connsiteY4" fmla="*/ 0 h 1142117"/>
              <a:gd name="connsiteX0" fmla="*/ 0 w 2570482"/>
              <a:gd name="connsiteY0" fmla="*/ 0 h 1142117"/>
              <a:gd name="connsiteX1" fmla="*/ 2570482 w 2570482"/>
              <a:gd name="connsiteY1" fmla="*/ 76200 h 1142117"/>
              <a:gd name="connsiteX2" fmla="*/ 2555242 w 2570482"/>
              <a:gd name="connsiteY2" fmla="*/ 1142117 h 1142117"/>
              <a:gd name="connsiteX3" fmla="*/ 0 w 2570482"/>
              <a:gd name="connsiteY3" fmla="*/ 1088777 h 1142117"/>
              <a:gd name="connsiteX4" fmla="*/ 0 w 2570482"/>
              <a:gd name="connsiteY4" fmla="*/ 0 h 1142117"/>
              <a:gd name="connsiteX0" fmla="*/ 0 w 2570482"/>
              <a:gd name="connsiteY0" fmla="*/ 0 h 1142117"/>
              <a:gd name="connsiteX1" fmla="*/ 2570482 w 2570482"/>
              <a:gd name="connsiteY1" fmla="*/ 76200 h 1142117"/>
              <a:gd name="connsiteX2" fmla="*/ 2555242 w 2570482"/>
              <a:gd name="connsiteY2" fmla="*/ 1142117 h 1142117"/>
              <a:gd name="connsiteX3" fmla="*/ 160020 w 2570482"/>
              <a:gd name="connsiteY3" fmla="*/ 867797 h 1142117"/>
              <a:gd name="connsiteX4" fmla="*/ 0 w 2570482"/>
              <a:gd name="connsiteY4" fmla="*/ 0 h 1142117"/>
              <a:gd name="connsiteX0" fmla="*/ 38100 w 2608582"/>
              <a:gd name="connsiteY0" fmla="*/ 0 h 1142117"/>
              <a:gd name="connsiteX1" fmla="*/ 2608582 w 2608582"/>
              <a:gd name="connsiteY1" fmla="*/ 76200 h 1142117"/>
              <a:gd name="connsiteX2" fmla="*/ 2593342 w 2608582"/>
              <a:gd name="connsiteY2" fmla="*/ 1142117 h 1142117"/>
              <a:gd name="connsiteX3" fmla="*/ 0 w 2608582"/>
              <a:gd name="connsiteY3" fmla="*/ 1027817 h 1142117"/>
              <a:gd name="connsiteX4" fmla="*/ 38100 w 2608582"/>
              <a:gd name="connsiteY4" fmla="*/ 0 h 1142117"/>
              <a:gd name="connsiteX0" fmla="*/ 22860 w 2608582"/>
              <a:gd name="connsiteY0" fmla="*/ 0 h 1149737"/>
              <a:gd name="connsiteX1" fmla="*/ 2608582 w 2608582"/>
              <a:gd name="connsiteY1" fmla="*/ 83820 h 1149737"/>
              <a:gd name="connsiteX2" fmla="*/ 2593342 w 2608582"/>
              <a:gd name="connsiteY2" fmla="*/ 1149737 h 1149737"/>
              <a:gd name="connsiteX3" fmla="*/ 0 w 2608582"/>
              <a:gd name="connsiteY3" fmla="*/ 1035437 h 1149737"/>
              <a:gd name="connsiteX4" fmla="*/ 22860 w 2608582"/>
              <a:gd name="connsiteY4" fmla="*/ 0 h 1149737"/>
              <a:gd name="connsiteX0" fmla="*/ 22860 w 2593342"/>
              <a:gd name="connsiteY0" fmla="*/ 0 h 1149737"/>
              <a:gd name="connsiteX1" fmla="*/ 2498516 w 2593342"/>
              <a:gd name="connsiteY1" fmla="*/ 18728 h 1149737"/>
              <a:gd name="connsiteX2" fmla="*/ 2593342 w 2593342"/>
              <a:gd name="connsiteY2" fmla="*/ 1149737 h 1149737"/>
              <a:gd name="connsiteX3" fmla="*/ 0 w 2593342"/>
              <a:gd name="connsiteY3" fmla="*/ 1035437 h 1149737"/>
              <a:gd name="connsiteX4" fmla="*/ 22860 w 2593342"/>
              <a:gd name="connsiteY4" fmla="*/ 0 h 1149737"/>
              <a:gd name="connsiteX0" fmla="*/ 5927 w 2593342"/>
              <a:gd name="connsiteY0" fmla="*/ 59382 h 1131009"/>
              <a:gd name="connsiteX1" fmla="*/ 2498516 w 2593342"/>
              <a:gd name="connsiteY1" fmla="*/ 0 h 1131009"/>
              <a:gd name="connsiteX2" fmla="*/ 2593342 w 2593342"/>
              <a:gd name="connsiteY2" fmla="*/ 1131009 h 1131009"/>
              <a:gd name="connsiteX3" fmla="*/ 0 w 2593342"/>
              <a:gd name="connsiteY3" fmla="*/ 1016709 h 1131009"/>
              <a:gd name="connsiteX4" fmla="*/ 5927 w 2593342"/>
              <a:gd name="connsiteY4" fmla="*/ 59382 h 113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3342" h="1131009">
                <a:moveTo>
                  <a:pt x="5927" y="59382"/>
                </a:moveTo>
                <a:lnTo>
                  <a:pt x="2498516" y="0"/>
                </a:lnTo>
                <a:lnTo>
                  <a:pt x="2593342" y="1131009"/>
                </a:lnTo>
                <a:lnTo>
                  <a:pt x="0" y="1016709"/>
                </a:lnTo>
                <a:cubicBezTo>
                  <a:pt x="1976" y="697600"/>
                  <a:pt x="3951" y="378491"/>
                  <a:pt x="5927" y="59382"/>
                </a:cubicBezTo>
                <a:close/>
              </a:path>
            </a:pathLst>
          </a:cu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92"/>
            <a:endParaRPr lang="en-US" sz="1350">
              <a:solidFill>
                <a:srgbClr val="FFFFFF"/>
              </a:solidFill>
            </a:endParaRPr>
          </a:p>
        </p:txBody>
      </p:sp>
      <p:sp>
        <p:nvSpPr>
          <p:cNvPr id="580" name="Freeform 579"/>
          <p:cNvSpPr/>
          <p:nvPr/>
        </p:nvSpPr>
        <p:spPr>
          <a:xfrm flipH="1" flipV="1">
            <a:off x="2799236" y="2108157"/>
            <a:ext cx="100392" cy="4144"/>
          </a:xfrm>
          <a:custGeom>
            <a:avLst/>
            <a:gdLst>
              <a:gd name="connsiteX0" fmla="*/ 0 w 220980"/>
              <a:gd name="connsiteY0" fmla="*/ 8315 h 9207"/>
              <a:gd name="connsiteX1" fmla="*/ 76200 w 220980"/>
              <a:gd name="connsiteY1" fmla="*/ 8315 h 9207"/>
              <a:gd name="connsiteX2" fmla="*/ 220980 w 220980"/>
              <a:gd name="connsiteY2" fmla="*/ 8315 h 9207"/>
              <a:gd name="connsiteX0" fmla="*/ 445 w 52255"/>
              <a:gd name="connsiteY0" fmla="*/ 8313 h 13486"/>
              <a:gd name="connsiteX1" fmla="*/ 3893 w 52255"/>
              <a:gd name="connsiteY1" fmla="*/ 8313 h 13486"/>
              <a:gd name="connsiteX2" fmla="*/ 52255 w 52255"/>
              <a:gd name="connsiteY2" fmla="*/ 13486 h 13486"/>
              <a:gd name="connsiteX0" fmla="*/ 0 w 51810"/>
              <a:gd name="connsiteY0" fmla="*/ 9977 h 15150"/>
              <a:gd name="connsiteX1" fmla="*/ 20905 w 51810"/>
              <a:gd name="connsiteY1" fmla="*/ 4804 h 15150"/>
              <a:gd name="connsiteX2" fmla="*/ 51810 w 51810"/>
              <a:gd name="connsiteY2" fmla="*/ 15150 h 15150"/>
              <a:gd name="connsiteX0" fmla="*/ 0 w 59784"/>
              <a:gd name="connsiteY0" fmla="*/ 42652 h 42652"/>
              <a:gd name="connsiteX1" fmla="*/ 28879 w 59784"/>
              <a:gd name="connsiteY1" fmla="*/ 1271 h 42652"/>
              <a:gd name="connsiteX2" fmla="*/ 59784 w 59784"/>
              <a:gd name="connsiteY2" fmla="*/ 11617 h 42652"/>
              <a:gd name="connsiteX0" fmla="*/ 0 w 59784"/>
              <a:gd name="connsiteY0" fmla="*/ 31225 h 47218"/>
              <a:gd name="connsiteX1" fmla="*/ 31034 w 59784"/>
              <a:gd name="connsiteY1" fmla="*/ 46741 h 47218"/>
              <a:gd name="connsiteX2" fmla="*/ 59784 w 59784"/>
              <a:gd name="connsiteY2" fmla="*/ 190 h 47218"/>
              <a:gd name="connsiteX0" fmla="*/ 0 w 117327"/>
              <a:gd name="connsiteY0" fmla="*/ 7479 h 95411"/>
              <a:gd name="connsiteX1" fmla="*/ 31034 w 117327"/>
              <a:gd name="connsiteY1" fmla="*/ 22995 h 95411"/>
              <a:gd name="connsiteX2" fmla="*/ 117327 w 117327"/>
              <a:gd name="connsiteY2" fmla="*/ 95412 h 95411"/>
              <a:gd name="connsiteX0" fmla="*/ 0 w 117327"/>
              <a:gd name="connsiteY0" fmla="*/ 1851 h 123553"/>
              <a:gd name="connsiteX1" fmla="*/ 63038 w 117327"/>
              <a:gd name="connsiteY1" fmla="*/ 120817 h 123553"/>
              <a:gd name="connsiteX2" fmla="*/ 117327 w 117327"/>
              <a:gd name="connsiteY2" fmla="*/ 89784 h 123553"/>
              <a:gd name="connsiteX0" fmla="*/ 0 w 117327"/>
              <a:gd name="connsiteY0" fmla="*/ 1748 h 121046"/>
              <a:gd name="connsiteX1" fmla="*/ 63038 w 117327"/>
              <a:gd name="connsiteY1" fmla="*/ 120714 h 121046"/>
              <a:gd name="connsiteX2" fmla="*/ 117327 w 117327"/>
              <a:gd name="connsiteY2" fmla="*/ 40542 h 121046"/>
              <a:gd name="connsiteX0" fmla="*/ 0 w 116788"/>
              <a:gd name="connsiteY0" fmla="*/ 2097 h 92639"/>
              <a:gd name="connsiteX1" fmla="*/ 62499 w 116788"/>
              <a:gd name="connsiteY1" fmla="*/ 92615 h 92639"/>
              <a:gd name="connsiteX2" fmla="*/ 116788 w 116788"/>
              <a:gd name="connsiteY2" fmla="*/ 12443 h 92639"/>
              <a:gd name="connsiteX0" fmla="*/ 0 w 116788"/>
              <a:gd name="connsiteY0" fmla="*/ 4354 h 32893"/>
              <a:gd name="connsiteX1" fmla="*/ 62607 w 116788"/>
              <a:gd name="connsiteY1" fmla="*/ 32802 h 32893"/>
              <a:gd name="connsiteX2" fmla="*/ 116788 w 116788"/>
              <a:gd name="connsiteY2" fmla="*/ 14700 h 32893"/>
              <a:gd name="connsiteX0" fmla="*/ 0 w 116788"/>
              <a:gd name="connsiteY0" fmla="*/ 5606 h 21319"/>
              <a:gd name="connsiteX1" fmla="*/ 60991 w 116788"/>
              <a:gd name="connsiteY1" fmla="*/ 21123 h 21319"/>
              <a:gd name="connsiteX2" fmla="*/ 116788 w 116788"/>
              <a:gd name="connsiteY2" fmla="*/ 15952 h 21319"/>
              <a:gd name="connsiteX0" fmla="*/ 0 w 116357"/>
              <a:gd name="connsiteY0" fmla="*/ 6623 h 63521"/>
              <a:gd name="connsiteX1" fmla="*/ 60991 w 116357"/>
              <a:gd name="connsiteY1" fmla="*/ 22140 h 63521"/>
              <a:gd name="connsiteX2" fmla="*/ 116357 w 116357"/>
              <a:gd name="connsiteY2" fmla="*/ 63522 h 63521"/>
              <a:gd name="connsiteX0" fmla="*/ 0 w 116357"/>
              <a:gd name="connsiteY0" fmla="*/ 6623 h 63522"/>
              <a:gd name="connsiteX1" fmla="*/ 60991 w 116357"/>
              <a:gd name="connsiteY1" fmla="*/ 22140 h 63522"/>
              <a:gd name="connsiteX2" fmla="*/ 116357 w 116357"/>
              <a:gd name="connsiteY2" fmla="*/ 63522 h 63522"/>
              <a:gd name="connsiteX0" fmla="*/ 0 w 116357"/>
              <a:gd name="connsiteY0" fmla="*/ 4518 h 61417"/>
              <a:gd name="connsiteX1" fmla="*/ 60021 w 116357"/>
              <a:gd name="connsiteY1" fmla="*/ 38139 h 61417"/>
              <a:gd name="connsiteX2" fmla="*/ 116357 w 116357"/>
              <a:gd name="connsiteY2" fmla="*/ 61417 h 61417"/>
            </a:gdLst>
            <a:ahLst/>
            <a:cxnLst>
              <a:cxn ang="0">
                <a:pos x="connsiteX0" y="connsiteY0"/>
              </a:cxn>
              <a:cxn ang="0">
                <a:pos x="connsiteX1" y="connsiteY1"/>
              </a:cxn>
              <a:cxn ang="0">
                <a:pos x="connsiteX2" y="connsiteY2"/>
              </a:cxn>
            </a:cxnLst>
            <a:rect l="l" t="t" r="r" b="b"/>
            <a:pathLst>
              <a:path w="116357" h="61417">
                <a:moveTo>
                  <a:pt x="0" y="4518"/>
                </a:moveTo>
                <a:cubicBezTo>
                  <a:pt x="3805" y="-13747"/>
                  <a:pt x="40628" y="28656"/>
                  <a:pt x="60021" y="38139"/>
                </a:cubicBezTo>
                <a:cubicBezTo>
                  <a:pt x="79414" y="47622"/>
                  <a:pt x="105624" y="21760"/>
                  <a:pt x="116357" y="61417"/>
                </a:cubicBezTo>
              </a:path>
            </a:pathLst>
          </a:cu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92"/>
            <a:endParaRPr lang="en-US" sz="1350">
              <a:solidFill>
                <a:srgbClr val="FFFFFF"/>
              </a:solidFill>
            </a:endParaRPr>
          </a:p>
        </p:txBody>
      </p:sp>
      <p:sp>
        <p:nvSpPr>
          <p:cNvPr id="587" name="Freeform 586"/>
          <p:cNvSpPr/>
          <p:nvPr/>
        </p:nvSpPr>
        <p:spPr>
          <a:xfrm rot="177102" flipH="1">
            <a:off x="2580335" y="1993389"/>
            <a:ext cx="824381" cy="180859"/>
          </a:xfrm>
          <a:custGeom>
            <a:avLst/>
            <a:gdLst>
              <a:gd name="connsiteX0" fmla="*/ 0 w 220980"/>
              <a:gd name="connsiteY0" fmla="*/ 8315 h 9207"/>
              <a:gd name="connsiteX1" fmla="*/ 76200 w 220980"/>
              <a:gd name="connsiteY1" fmla="*/ 8315 h 9207"/>
              <a:gd name="connsiteX2" fmla="*/ 220980 w 220980"/>
              <a:gd name="connsiteY2" fmla="*/ 8315 h 9207"/>
              <a:gd name="connsiteX0" fmla="*/ 445 w 52255"/>
              <a:gd name="connsiteY0" fmla="*/ 8313 h 13486"/>
              <a:gd name="connsiteX1" fmla="*/ 3893 w 52255"/>
              <a:gd name="connsiteY1" fmla="*/ 8313 h 13486"/>
              <a:gd name="connsiteX2" fmla="*/ 52255 w 52255"/>
              <a:gd name="connsiteY2" fmla="*/ 13486 h 13486"/>
              <a:gd name="connsiteX0" fmla="*/ 0 w 51810"/>
              <a:gd name="connsiteY0" fmla="*/ 9977 h 15150"/>
              <a:gd name="connsiteX1" fmla="*/ 20905 w 51810"/>
              <a:gd name="connsiteY1" fmla="*/ 4804 h 15150"/>
              <a:gd name="connsiteX2" fmla="*/ 51810 w 51810"/>
              <a:gd name="connsiteY2" fmla="*/ 15150 h 15150"/>
              <a:gd name="connsiteX0" fmla="*/ 0 w 59784"/>
              <a:gd name="connsiteY0" fmla="*/ 42652 h 42652"/>
              <a:gd name="connsiteX1" fmla="*/ 28879 w 59784"/>
              <a:gd name="connsiteY1" fmla="*/ 1271 h 42652"/>
              <a:gd name="connsiteX2" fmla="*/ 59784 w 59784"/>
              <a:gd name="connsiteY2" fmla="*/ 11617 h 42652"/>
              <a:gd name="connsiteX0" fmla="*/ 0 w 59784"/>
              <a:gd name="connsiteY0" fmla="*/ 31225 h 47218"/>
              <a:gd name="connsiteX1" fmla="*/ 31034 w 59784"/>
              <a:gd name="connsiteY1" fmla="*/ 46741 h 47218"/>
              <a:gd name="connsiteX2" fmla="*/ 59784 w 59784"/>
              <a:gd name="connsiteY2" fmla="*/ 190 h 47218"/>
              <a:gd name="connsiteX0" fmla="*/ 0 w 117327"/>
              <a:gd name="connsiteY0" fmla="*/ 7479 h 95411"/>
              <a:gd name="connsiteX1" fmla="*/ 31034 w 117327"/>
              <a:gd name="connsiteY1" fmla="*/ 22995 h 95411"/>
              <a:gd name="connsiteX2" fmla="*/ 117327 w 117327"/>
              <a:gd name="connsiteY2" fmla="*/ 95412 h 95411"/>
              <a:gd name="connsiteX0" fmla="*/ 0 w 117327"/>
              <a:gd name="connsiteY0" fmla="*/ 1851 h 123553"/>
              <a:gd name="connsiteX1" fmla="*/ 63038 w 117327"/>
              <a:gd name="connsiteY1" fmla="*/ 120817 h 123553"/>
              <a:gd name="connsiteX2" fmla="*/ 117327 w 117327"/>
              <a:gd name="connsiteY2" fmla="*/ 89784 h 123553"/>
              <a:gd name="connsiteX0" fmla="*/ 0 w 117327"/>
              <a:gd name="connsiteY0" fmla="*/ 1748 h 121046"/>
              <a:gd name="connsiteX1" fmla="*/ 63038 w 117327"/>
              <a:gd name="connsiteY1" fmla="*/ 120714 h 121046"/>
              <a:gd name="connsiteX2" fmla="*/ 117327 w 117327"/>
              <a:gd name="connsiteY2" fmla="*/ 40542 h 121046"/>
              <a:gd name="connsiteX0" fmla="*/ 0 w 116788"/>
              <a:gd name="connsiteY0" fmla="*/ 2097 h 92639"/>
              <a:gd name="connsiteX1" fmla="*/ 62499 w 116788"/>
              <a:gd name="connsiteY1" fmla="*/ 92615 h 92639"/>
              <a:gd name="connsiteX2" fmla="*/ 116788 w 116788"/>
              <a:gd name="connsiteY2" fmla="*/ 12443 h 92639"/>
              <a:gd name="connsiteX0" fmla="*/ 0 w 116788"/>
              <a:gd name="connsiteY0" fmla="*/ 4354 h 32893"/>
              <a:gd name="connsiteX1" fmla="*/ 62607 w 116788"/>
              <a:gd name="connsiteY1" fmla="*/ 32802 h 32893"/>
              <a:gd name="connsiteX2" fmla="*/ 116788 w 116788"/>
              <a:gd name="connsiteY2" fmla="*/ 14700 h 32893"/>
              <a:gd name="connsiteX0" fmla="*/ 0 w 116788"/>
              <a:gd name="connsiteY0" fmla="*/ 5606 h 21319"/>
              <a:gd name="connsiteX1" fmla="*/ 60991 w 116788"/>
              <a:gd name="connsiteY1" fmla="*/ 21123 h 21319"/>
              <a:gd name="connsiteX2" fmla="*/ 116788 w 116788"/>
              <a:gd name="connsiteY2" fmla="*/ 15952 h 21319"/>
              <a:gd name="connsiteX0" fmla="*/ 0 w 116357"/>
              <a:gd name="connsiteY0" fmla="*/ 6623 h 63521"/>
              <a:gd name="connsiteX1" fmla="*/ 60991 w 116357"/>
              <a:gd name="connsiteY1" fmla="*/ 22140 h 63521"/>
              <a:gd name="connsiteX2" fmla="*/ 116357 w 116357"/>
              <a:gd name="connsiteY2" fmla="*/ 63522 h 63521"/>
              <a:gd name="connsiteX0" fmla="*/ 0 w 116357"/>
              <a:gd name="connsiteY0" fmla="*/ 6623 h 63522"/>
              <a:gd name="connsiteX1" fmla="*/ 60991 w 116357"/>
              <a:gd name="connsiteY1" fmla="*/ 22140 h 63522"/>
              <a:gd name="connsiteX2" fmla="*/ 116357 w 116357"/>
              <a:gd name="connsiteY2" fmla="*/ 63522 h 63522"/>
              <a:gd name="connsiteX0" fmla="*/ 0 w 116357"/>
              <a:gd name="connsiteY0" fmla="*/ 4518 h 61417"/>
              <a:gd name="connsiteX1" fmla="*/ 60021 w 116357"/>
              <a:gd name="connsiteY1" fmla="*/ 38139 h 61417"/>
              <a:gd name="connsiteX2" fmla="*/ 116357 w 116357"/>
              <a:gd name="connsiteY2" fmla="*/ 61417 h 61417"/>
              <a:gd name="connsiteX0" fmla="*/ 0 w 116357"/>
              <a:gd name="connsiteY0" fmla="*/ 5717 h 62616"/>
              <a:gd name="connsiteX1" fmla="*/ 8725 w 116357"/>
              <a:gd name="connsiteY1" fmla="*/ 1853 h 62616"/>
              <a:gd name="connsiteX2" fmla="*/ 60021 w 116357"/>
              <a:gd name="connsiteY2" fmla="*/ 39338 h 62616"/>
              <a:gd name="connsiteX3" fmla="*/ 116357 w 116357"/>
              <a:gd name="connsiteY3" fmla="*/ 62616 h 62616"/>
              <a:gd name="connsiteX0" fmla="*/ 0 w 142798"/>
              <a:gd name="connsiteY0" fmla="*/ 3 h 168891"/>
              <a:gd name="connsiteX1" fmla="*/ 35166 w 142798"/>
              <a:gd name="connsiteY1" fmla="*/ 108128 h 168891"/>
              <a:gd name="connsiteX2" fmla="*/ 86462 w 142798"/>
              <a:gd name="connsiteY2" fmla="*/ 145613 h 168891"/>
              <a:gd name="connsiteX3" fmla="*/ 142798 w 142798"/>
              <a:gd name="connsiteY3" fmla="*/ 168891 h 168891"/>
              <a:gd name="connsiteX0" fmla="*/ 0 w 142798"/>
              <a:gd name="connsiteY0" fmla="*/ 0 h 168888"/>
              <a:gd name="connsiteX1" fmla="*/ 14201 w 142798"/>
              <a:gd name="connsiteY1" fmla="*/ 50366 h 168888"/>
              <a:gd name="connsiteX2" fmla="*/ 35166 w 142798"/>
              <a:gd name="connsiteY2" fmla="*/ 108125 h 168888"/>
              <a:gd name="connsiteX3" fmla="*/ 86462 w 142798"/>
              <a:gd name="connsiteY3" fmla="*/ 145610 h 168888"/>
              <a:gd name="connsiteX4" fmla="*/ 142798 w 142798"/>
              <a:gd name="connsiteY4" fmla="*/ 168888 h 168888"/>
              <a:gd name="connsiteX0" fmla="*/ 0 w 142798"/>
              <a:gd name="connsiteY0" fmla="*/ 0 h 168888"/>
              <a:gd name="connsiteX1" fmla="*/ 14201 w 142798"/>
              <a:gd name="connsiteY1" fmla="*/ 50366 h 168888"/>
              <a:gd name="connsiteX2" fmla="*/ 31774 w 142798"/>
              <a:gd name="connsiteY2" fmla="*/ 110255 h 168888"/>
              <a:gd name="connsiteX3" fmla="*/ 86462 w 142798"/>
              <a:gd name="connsiteY3" fmla="*/ 145610 h 168888"/>
              <a:gd name="connsiteX4" fmla="*/ 142798 w 142798"/>
              <a:gd name="connsiteY4" fmla="*/ 168888 h 168888"/>
              <a:gd name="connsiteX0" fmla="*/ 0 w 142798"/>
              <a:gd name="connsiteY0" fmla="*/ 0 h 168888"/>
              <a:gd name="connsiteX1" fmla="*/ 14201 w 142798"/>
              <a:gd name="connsiteY1" fmla="*/ 50366 h 168888"/>
              <a:gd name="connsiteX2" fmla="*/ 31774 w 142798"/>
              <a:gd name="connsiteY2" fmla="*/ 110255 h 168888"/>
              <a:gd name="connsiteX3" fmla="*/ 86462 w 142798"/>
              <a:gd name="connsiteY3" fmla="*/ 145610 h 168888"/>
              <a:gd name="connsiteX4" fmla="*/ 142798 w 142798"/>
              <a:gd name="connsiteY4" fmla="*/ 168888 h 168888"/>
              <a:gd name="connsiteX0" fmla="*/ 0 w 142798"/>
              <a:gd name="connsiteY0" fmla="*/ 0 h 517074"/>
              <a:gd name="connsiteX1" fmla="*/ 14201 w 142798"/>
              <a:gd name="connsiteY1" fmla="*/ 50366 h 517074"/>
              <a:gd name="connsiteX2" fmla="*/ 27215 w 142798"/>
              <a:gd name="connsiteY2" fmla="*/ 516901 h 517074"/>
              <a:gd name="connsiteX3" fmla="*/ 31774 w 142798"/>
              <a:gd name="connsiteY3" fmla="*/ 110255 h 517074"/>
              <a:gd name="connsiteX4" fmla="*/ 86462 w 142798"/>
              <a:gd name="connsiteY4" fmla="*/ 145610 h 517074"/>
              <a:gd name="connsiteX5" fmla="*/ 142798 w 142798"/>
              <a:gd name="connsiteY5" fmla="*/ 168888 h 517074"/>
              <a:gd name="connsiteX0" fmla="*/ 0 w 142798"/>
              <a:gd name="connsiteY0" fmla="*/ 0 h 517079"/>
              <a:gd name="connsiteX1" fmla="*/ 14201 w 142798"/>
              <a:gd name="connsiteY1" fmla="*/ 50366 h 517079"/>
              <a:gd name="connsiteX2" fmla="*/ 27215 w 142798"/>
              <a:gd name="connsiteY2" fmla="*/ 516901 h 517079"/>
              <a:gd name="connsiteX3" fmla="*/ 31774 w 142798"/>
              <a:gd name="connsiteY3" fmla="*/ 110255 h 517079"/>
              <a:gd name="connsiteX4" fmla="*/ 86462 w 142798"/>
              <a:gd name="connsiteY4" fmla="*/ 145610 h 517079"/>
              <a:gd name="connsiteX5" fmla="*/ 142798 w 142798"/>
              <a:gd name="connsiteY5" fmla="*/ 168888 h 517079"/>
              <a:gd name="connsiteX0" fmla="*/ 0 w 142798"/>
              <a:gd name="connsiteY0" fmla="*/ 0 h 517017"/>
              <a:gd name="connsiteX1" fmla="*/ 14201 w 142798"/>
              <a:gd name="connsiteY1" fmla="*/ 50366 h 517017"/>
              <a:gd name="connsiteX2" fmla="*/ 18741 w 142798"/>
              <a:gd name="connsiteY2" fmla="*/ 151163 h 517017"/>
              <a:gd name="connsiteX3" fmla="*/ 27215 w 142798"/>
              <a:gd name="connsiteY3" fmla="*/ 516901 h 517017"/>
              <a:gd name="connsiteX4" fmla="*/ 31774 w 142798"/>
              <a:gd name="connsiteY4" fmla="*/ 110255 h 517017"/>
              <a:gd name="connsiteX5" fmla="*/ 86462 w 142798"/>
              <a:gd name="connsiteY5" fmla="*/ 145610 h 517017"/>
              <a:gd name="connsiteX6" fmla="*/ 142798 w 142798"/>
              <a:gd name="connsiteY6" fmla="*/ 168888 h 517017"/>
              <a:gd name="connsiteX0" fmla="*/ 0 w 142798"/>
              <a:gd name="connsiteY0" fmla="*/ 0 h 517003"/>
              <a:gd name="connsiteX1" fmla="*/ 14201 w 142798"/>
              <a:gd name="connsiteY1" fmla="*/ 50366 h 517003"/>
              <a:gd name="connsiteX2" fmla="*/ 29808 w 142798"/>
              <a:gd name="connsiteY2" fmla="*/ 110364 h 517003"/>
              <a:gd name="connsiteX3" fmla="*/ 27215 w 142798"/>
              <a:gd name="connsiteY3" fmla="*/ 516901 h 517003"/>
              <a:gd name="connsiteX4" fmla="*/ 31774 w 142798"/>
              <a:gd name="connsiteY4" fmla="*/ 110255 h 517003"/>
              <a:gd name="connsiteX5" fmla="*/ 86462 w 142798"/>
              <a:gd name="connsiteY5" fmla="*/ 145610 h 517003"/>
              <a:gd name="connsiteX6" fmla="*/ 142798 w 142798"/>
              <a:gd name="connsiteY6" fmla="*/ 168888 h 517003"/>
              <a:gd name="connsiteX0" fmla="*/ 0 w 142798"/>
              <a:gd name="connsiteY0" fmla="*/ 0 h 517003"/>
              <a:gd name="connsiteX1" fmla="*/ 14201 w 142798"/>
              <a:gd name="connsiteY1" fmla="*/ 50366 h 517003"/>
              <a:gd name="connsiteX2" fmla="*/ 29808 w 142798"/>
              <a:gd name="connsiteY2" fmla="*/ 110364 h 517003"/>
              <a:gd name="connsiteX3" fmla="*/ 27215 w 142798"/>
              <a:gd name="connsiteY3" fmla="*/ 516901 h 517003"/>
              <a:gd name="connsiteX4" fmla="*/ 31774 w 142798"/>
              <a:gd name="connsiteY4" fmla="*/ 110255 h 517003"/>
              <a:gd name="connsiteX5" fmla="*/ 86462 w 142798"/>
              <a:gd name="connsiteY5" fmla="*/ 145610 h 517003"/>
              <a:gd name="connsiteX6" fmla="*/ 142798 w 142798"/>
              <a:gd name="connsiteY6" fmla="*/ 168888 h 517003"/>
              <a:gd name="connsiteX0" fmla="*/ 0 w 142798"/>
              <a:gd name="connsiteY0" fmla="*/ 0 h 516983"/>
              <a:gd name="connsiteX1" fmla="*/ 14201 w 142798"/>
              <a:gd name="connsiteY1" fmla="*/ 50366 h 516983"/>
              <a:gd name="connsiteX2" fmla="*/ 29808 w 142798"/>
              <a:gd name="connsiteY2" fmla="*/ 110364 h 516983"/>
              <a:gd name="connsiteX3" fmla="*/ 27215 w 142798"/>
              <a:gd name="connsiteY3" fmla="*/ 516901 h 516983"/>
              <a:gd name="connsiteX4" fmla="*/ 31774 w 142798"/>
              <a:gd name="connsiteY4" fmla="*/ 110255 h 516983"/>
              <a:gd name="connsiteX5" fmla="*/ 86462 w 142798"/>
              <a:gd name="connsiteY5" fmla="*/ 145610 h 516983"/>
              <a:gd name="connsiteX6" fmla="*/ 142798 w 142798"/>
              <a:gd name="connsiteY6" fmla="*/ 168888 h 516983"/>
              <a:gd name="connsiteX0" fmla="*/ 0 w 142798"/>
              <a:gd name="connsiteY0" fmla="*/ 0 h 516983"/>
              <a:gd name="connsiteX1" fmla="*/ 14201 w 142798"/>
              <a:gd name="connsiteY1" fmla="*/ 50366 h 516983"/>
              <a:gd name="connsiteX2" fmla="*/ 29808 w 142798"/>
              <a:gd name="connsiteY2" fmla="*/ 110364 h 516983"/>
              <a:gd name="connsiteX3" fmla="*/ 27215 w 142798"/>
              <a:gd name="connsiteY3" fmla="*/ 516901 h 516983"/>
              <a:gd name="connsiteX4" fmla="*/ 31001 w 142798"/>
              <a:gd name="connsiteY4" fmla="*/ 112746 h 516983"/>
              <a:gd name="connsiteX5" fmla="*/ 86462 w 142798"/>
              <a:gd name="connsiteY5" fmla="*/ 145610 h 516983"/>
              <a:gd name="connsiteX6" fmla="*/ 142798 w 142798"/>
              <a:gd name="connsiteY6" fmla="*/ 168888 h 516983"/>
              <a:gd name="connsiteX0" fmla="*/ 0 w 142798"/>
              <a:gd name="connsiteY0" fmla="*/ 0 h 516901"/>
              <a:gd name="connsiteX1" fmla="*/ 14201 w 142798"/>
              <a:gd name="connsiteY1" fmla="*/ 50366 h 516901"/>
              <a:gd name="connsiteX2" fmla="*/ 29808 w 142798"/>
              <a:gd name="connsiteY2" fmla="*/ 110364 h 516901"/>
              <a:gd name="connsiteX3" fmla="*/ 27215 w 142798"/>
              <a:gd name="connsiteY3" fmla="*/ 516901 h 516901"/>
              <a:gd name="connsiteX4" fmla="*/ 31001 w 142798"/>
              <a:gd name="connsiteY4" fmla="*/ 112746 h 516901"/>
              <a:gd name="connsiteX5" fmla="*/ 86462 w 142798"/>
              <a:gd name="connsiteY5" fmla="*/ 145610 h 516901"/>
              <a:gd name="connsiteX6" fmla="*/ 142798 w 142798"/>
              <a:gd name="connsiteY6" fmla="*/ 168888 h 516901"/>
              <a:gd name="connsiteX0" fmla="*/ 0 w 142798"/>
              <a:gd name="connsiteY0" fmla="*/ 0 h 516901"/>
              <a:gd name="connsiteX1" fmla="*/ 14201 w 142798"/>
              <a:gd name="connsiteY1" fmla="*/ 50366 h 516901"/>
              <a:gd name="connsiteX2" fmla="*/ 29808 w 142798"/>
              <a:gd name="connsiteY2" fmla="*/ 110364 h 516901"/>
              <a:gd name="connsiteX3" fmla="*/ 27215 w 142798"/>
              <a:gd name="connsiteY3" fmla="*/ 516901 h 516901"/>
              <a:gd name="connsiteX4" fmla="*/ 31001 w 142798"/>
              <a:gd name="connsiteY4" fmla="*/ 112746 h 516901"/>
              <a:gd name="connsiteX5" fmla="*/ 86462 w 142798"/>
              <a:gd name="connsiteY5" fmla="*/ 145610 h 516901"/>
              <a:gd name="connsiteX6" fmla="*/ 142798 w 142798"/>
              <a:gd name="connsiteY6" fmla="*/ 168888 h 51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798" h="516901">
                <a:moveTo>
                  <a:pt x="0" y="0"/>
                </a:moveTo>
                <a:cubicBezTo>
                  <a:pt x="2367" y="8394"/>
                  <a:pt x="8340" y="32345"/>
                  <a:pt x="14201" y="50366"/>
                </a:cubicBezTo>
                <a:cubicBezTo>
                  <a:pt x="17325" y="75560"/>
                  <a:pt x="27328" y="87244"/>
                  <a:pt x="29808" y="110364"/>
                </a:cubicBezTo>
                <a:cubicBezTo>
                  <a:pt x="31621" y="107098"/>
                  <a:pt x="26607" y="514177"/>
                  <a:pt x="27215" y="516901"/>
                </a:cubicBezTo>
                <a:cubicBezTo>
                  <a:pt x="28379" y="516977"/>
                  <a:pt x="29016" y="117319"/>
                  <a:pt x="31001" y="112746"/>
                </a:cubicBezTo>
                <a:cubicBezTo>
                  <a:pt x="40476" y="119660"/>
                  <a:pt x="68523" y="135483"/>
                  <a:pt x="86462" y="145610"/>
                </a:cubicBezTo>
                <a:cubicBezTo>
                  <a:pt x="105855" y="155093"/>
                  <a:pt x="132065" y="129231"/>
                  <a:pt x="142798" y="168888"/>
                </a:cubicBezTo>
              </a:path>
            </a:pathLst>
          </a:cu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92"/>
            <a:endParaRPr lang="en-US" sz="1350">
              <a:solidFill>
                <a:srgbClr val="FFFFFF"/>
              </a:solidFill>
            </a:endParaRPr>
          </a:p>
        </p:txBody>
      </p:sp>
      <p:sp>
        <p:nvSpPr>
          <p:cNvPr id="588" name="box 4"/>
          <p:cNvSpPr/>
          <p:nvPr/>
        </p:nvSpPr>
        <p:spPr>
          <a:xfrm>
            <a:off x="2561650" y="2379580"/>
            <a:ext cx="870821" cy="217892"/>
          </a:xfrm>
          <a:custGeom>
            <a:avLst/>
            <a:gdLst>
              <a:gd name="connsiteX0" fmla="*/ 3847724 w 8691329"/>
              <a:gd name="connsiteY0" fmla="*/ 0 h 2418166"/>
              <a:gd name="connsiteX1" fmla="*/ 8611921 w 8691329"/>
              <a:gd name="connsiteY1" fmla="*/ 71241 h 2418166"/>
              <a:gd name="connsiteX2" fmla="*/ 8683380 w 8691329"/>
              <a:gd name="connsiteY2" fmla="*/ 53376 h 2418166"/>
              <a:gd name="connsiteX3" fmla="*/ 8683301 w 8691329"/>
              <a:gd name="connsiteY3" fmla="*/ 72308 h 2418166"/>
              <a:gd name="connsiteX4" fmla="*/ 8691329 w 8691329"/>
              <a:gd name="connsiteY4" fmla="*/ 72428 h 2418166"/>
              <a:gd name="connsiteX5" fmla="*/ 8683293 w 8691329"/>
              <a:gd name="connsiteY5" fmla="*/ 74329 h 2418166"/>
              <a:gd name="connsiteX6" fmla="*/ 8682916 w 8691329"/>
              <a:gd name="connsiteY6" fmla="*/ 164777 h 2418166"/>
              <a:gd name="connsiteX7" fmla="*/ 8683381 w 8691329"/>
              <a:gd name="connsiteY7" fmla="*/ 1367912 h 2418166"/>
              <a:gd name="connsiteX8" fmla="*/ 7126350 w 8691329"/>
              <a:gd name="connsiteY8" fmla="*/ 2153317 h 2418166"/>
              <a:gd name="connsiteX9" fmla="*/ 7125078 w 8691329"/>
              <a:gd name="connsiteY9" fmla="*/ 2418166 h 2418166"/>
              <a:gd name="connsiteX10" fmla="*/ 6651469 w 8691329"/>
              <a:gd name="connsiteY10" fmla="*/ 2392859 h 2418166"/>
              <a:gd name="connsiteX11" fmla="*/ 6637219 w 8691329"/>
              <a:gd name="connsiteY11" fmla="*/ 2392097 h 2418166"/>
              <a:gd name="connsiteX12" fmla="*/ 9054 w 8691329"/>
              <a:gd name="connsiteY12" fmla="*/ 2037920 h 2418166"/>
              <a:gd name="connsiteX13" fmla="*/ 0 w 8691329"/>
              <a:gd name="connsiteY13" fmla="*/ 352190 h 2418166"/>
              <a:gd name="connsiteX14" fmla="*/ 441899 w 8691329"/>
              <a:gd name="connsiteY14" fmla="*/ 363406 h 2418166"/>
              <a:gd name="connsiteX0" fmla="*/ 3847724 w 8691329"/>
              <a:gd name="connsiteY0" fmla="*/ 0 h 2418166"/>
              <a:gd name="connsiteX1" fmla="*/ 8611921 w 8691329"/>
              <a:gd name="connsiteY1" fmla="*/ 71241 h 2418166"/>
              <a:gd name="connsiteX2" fmla="*/ 8683301 w 8691329"/>
              <a:gd name="connsiteY2" fmla="*/ 72308 h 2418166"/>
              <a:gd name="connsiteX3" fmla="*/ 8691329 w 8691329"/>
              <a:gd name="connsiteY3" fmla="*/ 72428 h 2418166"/>
              <a:gd name="connsiteX4" fmla="*/ 8683293 w 8691329"/>
              <a:gd name="connsiteY4" fmla="*/ 74329 h 2418166"/>
              <a:gd name="connsiteX5" fmla="*/ 8682916 w 8691329"/>
              <a:gd name="connsiteY5" fmla="*/ 164777 h 2418166"/>
              <a:gd name="connsiteX6" fmla="*/ 8683381 w 8691329"/>
              <a:gd name="connsiteY6" fmla="*/ 1367912 h 2418166"/>
              <a:gd name="connsiteX7" fmla="*/ 7126350 w 8691329"/>
              <a:gd name="connsiteY7" fmla="*/ 2153317 h 2418166"/>
              <a:gd name="connsiteX8" fmla="*/ 7125078 w 8691329"/>
              <a:gd name="connsiteY8" fmla="*/ 2418166 h 2418166"/>
              <a:gd name="connsiteX9" fmla="*/ 6651469 w 8691329"/>
              <a:gd name="connsiteY9" fmla="*/ 2392859 h 2418166"/>
              <a:gd name="connsiteX10" fmla="*/ 6637219 w 8691329"/>
              <a:gd name="connsiteY10" fmla="*/ 2392097 h 2418166"/>
              <a:gd name="connsiteX11" fmla="*/ 9054 w 8691329"/>
              <a:gd name="connsiteY11" fmla="*/ 2037920 h 2418166"/>
              <a:gd name="connsiteX12" fmla="*/ 0 w 8691329"/>
              <a:gd name="connsiteY12" fmla="*/ 352190 h 2418166"/>
              <a:gd name="connsiteX13" fmla="*/ 441899 w 8691329"/>
              <a:gd name="connsiteY13" fmla="*/ 363406 h 2418166"/>
              <a:gd name="connsiteX14" fmla="*/ 3847724 w 8691329"/>
              <a:gd name="connsiteY14" fmla="*/ 0 h 2418166"/>
              <a:gd name="connsiteX0" fmla="*/ 3847724 w 8691329"/>
              <a:gd name="connsiteY0" fmla="*/ 0 h 2418166"/>
              <a:gd name="connsiteX1" fmla="*/ 8611921 w 8691329"/>
              <a:gd name="connsiteY1" fmla="*/ 71241 h 2418166"/>
              <a:gd name="connsiteX2" fmla="*/ 8683301 w 8691329"/>
              <a:gd name="connsiteY2" fmla="*/ 72308 h 2418166"/>
              <a:gd name="connsiteX3" fmla="*/ 8691329 w 8691329"/>
              <a:gd name="connsiteY3" fmla="*/ 72428 h 2418166"/>
              <a:gd name="connsiteX4" fmla="*/ 8682916 w 8691329"/>
              <a:gd name="connsiteY4" fmla="*/ 164777 h 2418166"/>
              <a:gd name="connsiteX5" fmla="*/ 8683381 w 8691329"/>
              <a:gd name="connsiteY5" fmla="*/ 1367912 h 2418166"/>
              <a:gd name="connsiteX6" fmla="*/ 7126350 w 8691329"/>
              <a:gd name="connsiteY6" fmla="*/ 2153317 h 2418166"/>
              <a:gd name="connsiteX7" fmla="*/ 7125078 w 8691329"/>
              <a:gd name="connsiteY7" fmla="*/ 2418166 h 2418166"/>
              <a:gd name="connsiteX8" fmla="*/ 6651469 w 8691329"/>
              <a:gd name="connsiteY8" fmla="*/ 2392859 h 2418166"/>
              <a:gd name="connsiteX9" fmla="*/ 6637219 w 8691329"/>
              <a:gd name="connsiteY9" fmla="*/ 2392097 h 2418166"/>
              <a:gd name="connsiteX10" fmla="*/ 9054 w 8691329"/>
              <a:gd name="connsiteY10" fmla="*/ 2037920 h 2418166"/>
              <a:gd name="connsiteX11" fmla="*/ 0 w 8691329"/>
              <a:gd name="connsiteY11" fmla="*/ 352190 h 2418166"/>
              <a:gd name="connsiteX12" fmla="*/ 441899 w 8691329"/>
              <a:gd name="connsiteY12" fmla="*/ 363406 h 2418166"/>
              <a:gd name="connsiteX13" fmla="*/ 3847724 w 8691329"/>
              <a:gd name="connsiteY13" fmla="*/ 0 h 2418166"/>
              <a:gd name="connsiteX0" fmla="*/ 3847724 w 8684251"/>
              <a:gd name="connsiteY0" fmla="*/ 0 h 2418166"/>
              <a:gd name="connsiteX1" fmla="*/ 8611921 w 8684251"/>
              <a:gd name="connsiteY1" fmla="*/ 71241 h 2418166"/>
              <a:gd name="connsiteX2" fmla="*/ 8683301 w 8684251"/>
              <a:gd name="connsiteY2" fmla="*/ 72308 h 2418166"/>
              <a:gd name="connsiteX3" fmla="*/ 8682916 w 8684251"/>
              <a:gd name="connsiteY3" fmla="*/ 164777 h 2418166"/>
              <a:gd name="connsiteX4" fmla="*/ 8683381 w 8684251"/>
              <a:gd name="connsiteY4" fmla="*/ 1367912 h 2418166"/>
              <a:gd name="connsiteX5" fmla="*/ 7126350 w 8684251"/>
              <a:gd name="connsiteY5" fmla="*/ 2153317 h 2418166"/>
              <a:gd name="connsiteX6" fmla="*/ 7125078 w 8684251"/>
              <a:gd name="connsiteY6" fmla="*/ 2418166 h 2418166"/>
              <a:gd name="connsiteX7" fmla="*/ 6651469 w 8684251"/>
              <a:gd name="connsiteY7" fmla="*/ 2392859 h 2418166"/>
              <a:gd name="connsiteX8" fmla="*/ 6637219 w 8684251"/>
              <a:gd name="connsiteY8" fmla="*/ 2392097 h 2418166"/>
              <a:gd name="connsiteX9" fmla="*/ 9054 w 8684251"/>
              <a:gd name="connsiteY9" fmla="*/ 2037920 h 2418166"/>
              <a:gd name="connsiteX10" fmla="*/ 0 w 8684251"/>
              <a:gd name="connsiteY10" fmla="*/ 352190 h 2418166"/>
              <a:gd name="connsiteX11" fmla="*/ 441899 w 8684251"/>
              <a:gd name="connsiteY11" fmla="*/ 363406 h 2418166"/>
              <a:gd name="connsiteX12" fmla="*/ 3847724 w 8684251"/>
              <a:gd name="connsiteY12" fmla="*/ 0 h 2418166"/>
              <a:gd name="connsiteX0" fmla="*/ 3847724 w 8684251"/>
              <a:gd name="connsiteY0" fmla="*/ 0 h 2418166"/>
              <a:gd name="connsiteX1" fmla="*/ 8611921 w 8684251"/>
              <a:gd name="connsiteY1" fmla="*/ 71241 h 2418166"/>
              <a:gd name="connsiteX2" fmla="*/ 8683301 w 8684251"/>
              <a:gd name="connsiteY2" fmla="*/ 72308 h 2418166"/>
              <a:gd name="connsiteX3" fmla="*/ 8682916 w 8684251"/>
              <a:gd name="connsiteY3" fmla="*/ 164777 h 2418166"/>
              <a:gd name="connsiteX4" fmla="*/ 8683381 w 8684251"/>
              <a:gd name="connsiteY4" fmla="*/ 1367912 h 2418166"/>
              <a:gd name="connsiteX5" fmla="*/ 7285100 w 8684251"/>
              <a:gd name="connsiteY5" fmla="*/ 2077117 h 2418166"/>
              <a:gd name="connsiteX6" fmla="*/ 7125078 w 8684251"/>
              <a:gd name="connsiteY6" fmla="*/ 2418166 h 2418166"/>
              <a:gd name="connsiteX7" fmla="*/ 6651469 w 8684251"/>
              <a:gd name="connsiteY7" fmla="*/ 2392859 h 2418166"/>
              <a:gd name="connsiteX8" fmla="*/ 6637219 w 8684251"/>
              <a:gd name="connsiteY8" fmla="*/ 2392097 h 2418166"/>
              <a:gd name="connsiteX9" fmla="*/ 9054 w 8684251"/>
              <a:gd name="connsiteY9" fmla="*/ 2037920 h 2418166"/>
              <a:gd name="connsiteX10" fmla="*/ 0 w 8684251"/>
              <a:gd name="connsiteY10" fmla="*/ 352190 h 2418166"/>
              <a:gd name="connsiteX11" fmla="*/ 441899 w 8684251"/>
              <a:gd name="connsiteY11" fmla="*/ 363406 h 2418166"/>
              <a:gd name="connsiteX12" fmla="*/ 3847724 w 8684251"/>
              <a:gd name="connsiteY12" fmla="*/ 0 h 2418166"/>
              <a:gd name="connsiteX0" fmla="*/ 3847724 w 8684251"/>
              <a:gd name="connsiteY0" fmla="*/ 0 h 2418166"/>
              <a:gd name="connsiteX1" fmla="*/ 8611921 w 8684251"/>
              <a:gd name="connsiteY1" fmla="*/ 71241 h 2418166"/>
              <a:gd name="connsiteX2" fmla="*/ 8683301 w 8684251"/>
              <a:gd name="connsiteY2" fmla="*/ 72308 h 2418166"/>
              <a:gd name="connsiteX3" fmla="*/ 8682916 w 8684251"/>
              <a:gd name="connsiteY3" fmla="*/ 164777 h 2418166"/>
              <a:gd name="connsiteX4" fmla="*/ 8683381 w 8684251"/>
              <a:gd name="connsiteY4" fmla="*/ 1367912 h 2418166"/>
              <a:gd name="connsiteX5" fmla="*/ 7285100 w 8684251"/>
              <a:gd name="connsiteY5" fmla="*/ 2077117 h 2418166"/>
              <a:gd name="connsiteX6" fmla="*/ 7125078 w 8684251"/>
              <a:gd name="connsiteY6" fmla="*/ 2418166 h 2418166"/>
              <a:gd name="connsiteX7" fmla="*/ 6651469 w 8684251"/>
              <a:gd name="connsiteY7" fmla="*/ 2392859 h 2418166"/>
              <a:gd name="connsiteX8" fmla="*/ 6637219 w 8684251"/>
              <a:gd name="connsiteY8" fmla="*/ 2392097 h 2418166"/>
              <a:gd name="connsiteX9" fmla="*/ 9054 w 8684251"/>
              <a:gd name="connsiteY9" fmla="*/ 2037920 h 2418166"/>
              <a:gd name="connsiteX10" fmla="*/ 0 w 8684251"/>
              <a:gd name="connsiteY10" fmla="*/ 352190 h 2418166"/>
              <a:gd name="connsiteX11" fmla="*/ 467299 w 8684251"/>
              <a:gd name="connsiteY11" fmla="*/ 299906 h 2418166"/>
              <a:gd name="connsiteX12" fmla="*/ 3847724 w 8684251"/>
              <a:gd name="connsiteY12" fmla="*/ 0 h 2418166"/>
              <a:gd name="connsiteX0" fmla="*/ 3949324 w 8785851"/>
              <a:gd name="connsiteY0" fmla="*/ 0 h 2418166"/>
              <a:gd name="connsiteX1" fmla="*/ 8713521 w 8785851"/>
              <a:gd name="connsiteY1" fmla="*/ 71241 h 2418166"/>
              <a:gd name="connsiteX2" fmla="*/ 8784901 w 8785851"/>
              <a:gd name="connsiteY2" fmla="*/ 72308 h 2418166"/>
              <a:gd name="connsiteX3" fmla="*/ 8784516 w 8785851"/>
              <a:gd name="connsiteY3" fmla="*/ 164777 h 2418166"/>
              <a:gd name="connsiteX4" fmla="*/ 8784981 w 8785851"/>
              <a:gd name="connsiteY4" fmla="*/ 1367912 h 2418166"/>
              <a:gd name="connsiteX5" fmla="*/ 7386700 w 8785851"/>
              <a:gd name="connsiteY5" fmla="*/ 2077117 h 2418166"/>
              <a:gd name="connsiteX6" fmla="*/ 7226678 w 8785851"/>
              <a:gd name="connsiteY6" fmla="*/ 2418166 h 2418166"/>
              <a:gd name="connsiteX7" fmla="*/ 6753069 w 8785851"/>
              <a:gd name="connsiteY7" fmla="*/ 2392859 h 2418166"/>
              <a:gd name="connsiteX8" fmla="*/ 6738819 w 8785851"/>
              <a:gd name="connsiteY8" fmla="*/ 2392097 h 2418166"/>
              <a:gd name="connsiteX9" fmla="*/ 110654 w 8785851"/>
              <a:gd name="connsiteY9" fmla="*/ 2037920 h 2418166"/>
              <a:gd name="connsiteX10" fmla="*/ 0 w 8785851"/>
              <a:gd name="connsiteY10" fmla="*/ 326790 h 2418166"/>
              <a:gd name="connsiteX11" fmla="*/ 568899 w 8785851"/>
              <a:gd name="connsiteY11" fmla="*/ 299906 h 2418166"/>
              <a:gd name="connsiteX12" fmla="*/ 3949324 w 8785851"/>
              <a:gd name="connsiteY12" fmla="*/ 0 h 2418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785851" h="2418166">
                <a:moveTo>
                  <a:pt x="3949324" y="0"/>
                </a:moveTo>
                <a:lnTo>
                  <a:pt x="8713521" y="71241"/>
                </a:lnTo>
                <a:lnTo>
                  <a:pt x="8784901" y="72308"/>
                </a:lnTo>
                <a:cubicBezTo>
                  <a:pt x="8784773" y="103131"/>
                  <a:pt x="8784644" y="133954"/>
                  <a:pt x="8784516" y="164777"/>
                </a:cubicBezTo>
                <a:cubicBezTo>
                  <a:pt x="8782681" y="691148"/>
                  <a:pt x="8787810" y="778879"/>
                  <a:pt x="8784981" y="1367912"/>
                </a:cubicBezTo>
                <a:lnTo>
                  <a:pt x="7386700" y="2077117"/>
                </a:lnTo>
                <a:lnTo>
                  <a:pt x="7226678" y="2418166"/>
                </a:lnTo>
                <a:lnTo>
                  <a:pt x="6753069" y="2392859"/>
                </a:lnTo>
                <a:lnTo>
                  <a:pt x="6738819" y="2392097"/>
                </a:lnTo>
                <a:lnTo>
                  <a:pt x="110654" y="2037920"/>
                </a:lnTo>
                <a:lnTo>
                  <a:pt x="0" y="326790"/>
                </a:lnTo>
                <a:lnTo>
                  <a:pt x="568899" y="299906"/>
                </a:lnTo>
                <a:lnTo>
                  <a:pt x="3949324" y="0"/>
                </a:lnTo>
                <a:close/>
              </a:path>
            </a:pathLst>
          </a:custGeom>
          <a:noFill/>
          <a:ln w="190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defTabSz="342892"/>
            <a:endParaRPr lang="en-US" sz="1350">
              <a:solidFill>
                <a:srgbClr val="FFFFFF"/>
              </a:solidFill>
            </a:endParaRPr>
          </a:p>
        </p:txBody>
      </p:sp>
      <p:sp>
        <p:nvSpPr>
          <p:cNvPr id="589" name="Rectangle 7"/>
          <p:cNvSpPr/>
          <p:nvPr/>
        </p:nvSpPr>
        <p:spPr>
          <a:xfrm>
            <a:off x="2669013" y="2452567"/>
            <a:ext cx="232885" cy="120536"/>
          </a:xfrm>
          <a:custGeom>
            <a:avLst/>
            <a:gdLst>
              <a:gd name="connsiteX0" fmla="*/ 0 w 1240324"/>
              <a:gd name="connsiteY0" fmla="*/ 0 h 391202"/>
              <a:gd name="connsiteX1" fmla="*/ 1240324 w 1240324"/>
              <a:gd name="connsiteY1" fmla="*/ 0 h 391202"/>
              <a:gd name="connsiteX2" fmla="*/ 1240324 w 1240324"/>
              <a:gd name="connsiteY2" fmla="*/ 391202 h 391202"/>
              <a:gd name="connsiteX3" fmla="*/ 0 w 1240324"/>
              <a:gd name="connsiteY3" fmla="*/ 391202 h 391202"/>
              <a:gd name="connsiteX4" fmla="*/ 0 w 1240324"/>
              <a:gd name="connsiteY4" fmla="*/ 0 h 391202"/>
              <a:gd name="connsiteX0" fmla="*/ 0 w 1240324"/>
              <a:gd name="connsiteY0" fmla="*/ 0 h 391202"/>
              <a:gd name="connsiteX1" fmla="*/ 1240324 w 1240324"/>
              <a:gd name="connsiteY1" fmla="*/ 81481 h 391202"/>
              <a:gd name="connsiteX2" fmla="*/ 1240324 w 1240324"/>
              <a:gd name="connsiteY2" fmla="*/ 391202 h 391202"/>
              <a:gd name="connsiteX3" fmla="*/ 0 w 1240324"/>
              <a:gd name="connsiteY3" fmla="*/ 391202 h 391202"/>
              <a:gd name="connsiteX4" fmla="*/ 0 w 1240324"/>
              <a:gd name="connsiteY4" fmla="*/ 0 h 391202"/>
              <a:gd name="connsiteX0" fmla="*/ 0 w 1249377"/>
              <a:gd name="connsiteY0" fmla="*/ 0 h 391202"/>
              <a:gd name="connsiteX1" fmla="*/ 1249377 w 1249377"/>
              <a:gd name="connsiteY1" fmla="*/ 63374 h 391202"/>
              <a:gd name="connsiteX2" fmla="*/ 1240324 w 1249377"/>
              <a:gd name="connsiteY2" fmla="*/ 391202 h 391202"/>
              <a:gd name="connsiteX3" fmla="*/ 0 w 1249377"/>
              <a:gd name="connsiteY3" fmla="*/ 391202 h 391202"/>
              <a:gd name="connsiteX4" fmla="*/ 0 w 1249377"/>
              <a:gd name="connsiteY4" fmla="*/ 0 h 391202"/>
              <a:gd name="connsiteX0" fmla="*/ 0 w 1249377"/>
              <a:gd name="connsiteY0" fmla="*/ 0 h 391202"/>
              <a:gd name="connsiteX1" fmla="*/ 1249377 w 1249377"/>
              <a:gd name="connsiteY1" fmla="*/ 63374 h 391202"/>
              <a:gd name="connsiteX2" fmla="*/ 1240324 w 1249377"/>
              <a:gd name="connsiteY2" fmla="*/ 391202 h 391202"/>
              <a:gd name="connsiteX3" fmla="*/ 18107 w 1249377"/>
              <a:gd name="connsiteY3" fmla="*/ 309720 h 391202"/>
              <a:gd name="connsiteX4" fmla="*/ 0 w 1249377"/>
              <a:gd name="connsiteY4" fmla="*/ 0 h 391202"/>
              <a:gd name="connsiteX0" fmla="*/ 0 w 1249377"/>
              <a:gd name="connsiteY0" fmla="*/ 0 h 391202"/>
              <a:gd name="connsiteX1" fmla="*/ 1249377 w 1249377"/>
              <a:gd name="connsiteY1" fmla="*/ 63374 h 391202"/>
              <a:gd name="connsiteX2" fmla="*/ 1240324 w 1249377"/>
              <a:gd name="connsiteY2" fmla="*/ 391202 h 391202"/>
              <a:gd name="connsiteX3" fmla="*/ 144855 w 1249377"/>
              <a:gd name="connsiteY3" fmla="*/ 219186 h 391202"/>
              <a:gd name="connsiteX4" fmla="*/ 0 w 1249377"/>
              <a:gd name="connsiteY4" fmla="*/ 0 h 391202"/>
              <a:gd name="connsiteX0" fmla="*/ 0 w 1249377"/>
              <a:gd name="connsiteY0" fmla="*/ 0 h 391202"/>
              <a:gd name="connsiteX1" fmla="*/ 1249377 w 1249377"/>
              <a:gd name="connsiteY1" fmla="*/ 63374 h 391202"/>
              <a:gd name="connsiteX2" fmla="*/ 1240324 w 1249377"/>
              <a:gd name="connsiteY2" fmla="*/ 391202 h 391202"/>
              <a:gd name="connsiteX3" fmla="*/ 72427 w 1249377"/>
              <a:gd name="connsiteY3" fmla="*/ 318774 h 391202"/>
              <a:gd name="connsiteX4" fmla="*/ 0 w 1249377"/>
              <a:gd name="connsiteY4" fmla="*/ 0 h 391202"/>
              <a:gd name="connsiteX0" fmla="*/ 18108 w 1176950"/>
              <a:gd name="connsiteY0" fmla="*/ 9054 h 327828"/>
              <a:gd name="connsiteX1" fmla="*/ 1176950 w 1176950"/>
              <a:gd name="connsiteY1" fmla="*/ 0 h 327828"/>
              <a:gd name="connsiteX2" fmla="*/ 1167897 w 1176950"/>
              <a:gd name="connsiteY2" fmla="*/ 327828 h 327828"/>
              <a:gd name="connsiteX3" fmla="*/ 0 w 1176950"/>
              <a:gd name="connsiteY3" fmla="*/ 255400 h 327828"/>
              <a:gd name="connsiteX4" fmla="*/ 18108 w 1176950"/>
              <a:gd name="connsiteY4" fmla="*/ 9054 h 327828"/>
              <a:gd name="connsiteX0" fmla="*/ 0 w 1204110"/>
              <a:gd name="connsiteY0" fmla="*/ 0 h 382148"/>
              <a:gd name="connsiteX1" fmla="*/ 1204110 w 1204110"/>
              <a:gd name="connsiteY1" fmla="*/ 54320 h 382148"/>
              <a:gd name="connsiteX2" fmla="*/ 1195057 w 1204110"/>
              <a:gd name="connsiteY2" fmla="*/ 382148 h 382148"/>
              <a:gd name="connsiteX3" fmla="*/ 27160 w 1204110"/>
              <a:gd name="connsiteY3" fmla="*/ 309720 h 382148"/>
              <a:gd name="connsiteX4" fmla="*/ 0 w 1204110"/>
              <a:gd name="connsiteY4" fmla="*/ 0 h 382148"/>
              <a:gd name="connsiteX0" fmla="*/ 0 w 1204110"/>
              <a:gd name="connsiteY0" fmla="*/ 0 h 318774"/>
              <a:gd name="connsiteX1" fmla="*/ 1204110 w 1204110"/>
              <a:gd name="connsiteY1" fmla="*/ 54320 h 318774"/>
              <a:gd name="connsiteX2" fmla="*/ 1186004 w 1204110"/>
              <a:gd name="connsiteY2" fmla="*/ 318774 h 318774"/>
              <a:gd name="connsiteX3" fmla="*/ 27160 w 1204110"/>
              <a:gd name="connsiteY3" fmla="*/ 309720 h 318774"/>
              <a:gd name="connsiteX4" fmla="*/ 0 w 1204110"/>
              <a:gd name="connsiteY4" fmla="*/ 0 h 318774"/>
              <a:gd name="connsiteX0" fmla="*/ 0 w 1204110"/>
              <a:gd name="connsiteY0" fmla="*/ 0 h 373095"/>
              <a:gd name="connsiteX1" fmla="*/ 1204110 w 1204110"/>
              <a:gd name="connsiteY1" fmla="*/ 54320 h 373095"/>
              <a:gd name="connsiteX2" fmla="*/ 1186004 w 1204110"/>
              <a:gd name="connsiteY2" fmla="*/ 373095 h 373095"/>
              <a:gd name="connsiteX3" fmla="*/ 27160 w 1204110"/>
              <a:gd name="connsiteY3" fmla="*/ 309720 h 373095"/>
              <a:gd name="connsiteX4" fmla="*/ 0 w 1204110"/>
              <a:gd name="connsiteY4" fmla="*/ 0 h 373095"/>
              <a:gd name="connsiteX0" fmla="*/ 0 w 1204111"/>
              <a:gd name="connsiteY0" fmla="*/ 0 h 373095"/>
              <a:gd name="connsiteX1" fmla="*/ 1204110 w 1204111"/>
              <a:gd name="connsiteY1" fmla="*/ 54320 h 373095"/>
              <a:gd name="connsiteX2" fmla="*/ 1204111 w 1204111"/>
              <a:gd name="connsiteY2" fmla="*/ 373095 h 373095"/>
              <a:gd name="connsiteX3" fmla="*/ 27160 w 1204111"/>
              <a:gd name="connsiteY3" fmla="*/ 309720 h 373095"/>
              <a:gd name="connsiteX4" fmla="*/ 0 w 1204111"/>
              <a:gd name="connsiteY4" fmla="*/ 0 h 373095"/>
              <a:gd name="connsiteX0" fmla="*/ 17458 w 1176951"/>
              <a:gd name="connsiteY0" fmla="*/ 0 h 373095"/>
              <a:gd name="connsiteX1" fmla="*/ 1176950 w 1176951"/>
              <a:gd name="connsiteY1" fmla="*/ 54320 h 373095"/>
              <a:gd name="connsiteX2" fmla="*/ 1176951 w 1176951"/>
              <a:gd name="connsiteY2" fmla="*/ 373095 h 373095"/>
              <a:gd name="connsiteX3" fmla="*/ 0 w 1176951"/>
              <a:gd name="connsiteY3" fmla="*/ 309720 h 373095"/>
              <a:gd name="connsiteX4" fmla="*/ 17458 w 1176951"/>
              <a:gd name="connsiteY4" fmla="*/ 0 h 373095"/>
              <a:gd name="connsiteX0" fmla="*/ 17458 w 1176951"/>
              <a:gd name="connsiteY0" fmla="*/ 0 h 373095"/>
              <a:gd name="connsiteX1" fmla="*/ 1176950 w 1176951"/>
              <a:gd name="connsiteY1" fmla="*/ 54320 h 373095"/>
              <a:gd name="connsiteX2" fmla="*/ 1176951 w 1176951"/>
              <a:gd name="connsiteY2" fmla="*/ 373095 h 373095"/>
              <a:gd name="connsiteX3" fmla="*/ 0 w 1176951"/>
              <a:gd name="connsiteY3" fmla="*/ 309720 h 373095"/>
              <a:gd name="connsiteX4" fmla="*/ 17458 w 1176951"/>
              <a:gd name="connsiteY4" fmla="*/ 0 h 373095"/>
              <a:gd name="connsiteX0" fmla="*/ 7543 w 1167036"/>
              <a:gd name="connsiteY0" fmla="*/ 0 h 373095"/>
              <a:gd name="connsiteX1" fmla="*/ 1167035 w 1167036"/>
              <a:gd name="connsiteY1" fmla="*/ 54320 h 373095"/>
              <a:gd name="connsiteX2" fmla="*/ 1167036 w 1167036"/>
              <a:gd name="connsiteY2" fmla="*/ 373095 h 373095"/>
              <a:gd name="connsiteX3" fmla="*/ 0 w 1167036"/>
              <a:gd name="connsiteY3" fmla="*/ 314482 h 373095"/>
              <a:gd name="connsiteX4" fmla="*/ 7543 w 1167036"/>
              <a:gd name="connsiteY4" fmla="*/ 0 h 373095"/>
              <a:gd name="connsiteX0" fmla="*/ 7543 w 1167036"/>
              <a:gd name="connsiteY0" fmla="*/ 0 h 373095"/>
              <a:gd name="connsiteX1" fmla="*/ 1167035 w 1167036"/>
              <a:gd name="connsiteY1" fmla="*/ 54320 h 373095"/>
              <a:gd name="connsiteX2" fmla="*/ 1167036 w 1167036"/>
              <a:gd name="connsiteY2" fmla="*/ 373095 h 373095"/>
              <a:gd name="connsiteX3" fmla="*/ 0 w 1167036"/>
              <a:gd name="connsiteY3" fmla="*/ 314482 h 373095"/>
              <a:gd name="connsiteX4" fmla="*/ 7543 w 1167036"/>
              <a:gd name="connsiteY4" fmla="*/ 0 h 373095"/>
              <a:gd name="connsiteX0" fmla="*/ 0 w 1159493"/>
              <a:gd name="connsiteY0" fmla="*/ 0 h 373095"/>
              <a:gd name="connsiteX1" fmla="*/ 1159492 w 1159493"/>
              <a:gd name="connsiteY1" fmla="*/ 54320 h 373095"/>
              <a:gd name="connsiteX2" fmla="*/ 1159493 w 1159493"/>
              <a:gd name="connsiteY2" fmla="*/ 373095 h 373095"/>
              <a:gd name="connsiteX3" fmla="*/ 6674 w 1159493"/>
              <a:gd name="connsiteY3" fmla="*/ 346174 h 373095"/>
              <a:gd name="connsiteX4" fmla="*/ 0 w 1159493"/>
              <a:gd name="connsiteY4" fmla="*/ 0 h 373095"/>
              <a:gd name="connsiteX0" fmla="*/ 0 w 1168971"/>
              <a:gd name="connsiteY0" fmla="*/ 0 h 352722"/>
              <a:gd name="connsiteX1" fmla="*/ 1168970 w 1168971"/>
              <a:gd name="connsiteY1" fmla="*/ 33947 h 352722"/>
              <a:gd name="connsiteX2" fmla="*/ 1168971 w 1168971"/>
              <a:gd name="connsiteY2" fmla="*/ 352722 h 352722"/>
              <a:gd name="connsiteX3" fmla="*/ 16152 w 1168971"/>
              <a:gd name="connsiteY3" fmla="*/ 325801 h 352722"/>
              <a:gd name="connsiteX4" fmla="*/ 0 w 1168971"/>
              <a:gd name="connsiteY4" fmla="*/ 0 h 3527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971" h="352722">
                <a:moveTo>
                  <a:pt x="0" y="0"/>
                </a:moveTo>
                <a:lnTo>
                  <a:pt x="1168970" y="33947"/>
                </a:lnTo>
                <a:cubicBezTo>
                  <a:pt x="1134266" y="135443"/>
                  <a:pt x="1168971" y="246464"/>
                  <a:pt x="1168971" y="352722"/>
                </a:cubicBezTo>
                <a:cubicBezTo>
                  <a:pt x="779959" y="333184"/>
                  <a:pt x="405164" y="345339"/>
                  <a:pt x="16152" y="325801"/>
                </a:cubicBezTo>
                <a:cubicBezTo>
                  <a:pt x="21971" y="222561"/>
                  <a:pt x="48715" y="165152"/>
                  <a:pt x="0" y="0"/>
                </a:cubicBezTo>
                <a:close/>
              </a:path>
            </a:pathLst>
          </a:cu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92"/>
            <a:endParaRPr lang="en-US" sz="1350">
              <a:solidFill>
                <a:srgbClr val="FFFFFF"/>
              </a:solidFill>
            </a:endParaRPr>
          </a:p>
        </p:txBody>
      </p:sp>
      <p:sp>
        <p:nvSpPr>
          <p:cNvPr id="590" name="Rectangle 107"/>
          <p:cNvSpPr/>
          <p:nvPr/>
        </p:nvSpPr>
        <p:spPr>
          <a:xfrm>
            <a:off x="2977307" y="2469246"/>
            <a:ext cx="257043" cy="119956"/>
          </a:xfrm>
          <a:custGeom>
            <a:avLst/>
            <a:gdLst>
              <a:gd name="connsiteX0" fmla="*/ 0 w 2555242"/>
              <a:gd name="connsiteY0" fmla="*/ 0 h 1088777"/>
              <a:gd name="connsiteX1" fmla="*/ 2555242 w 2555242"/>
              <a:gd name="connsiteY1" fmla="*/ 0 h 1088777"/>
              <a:gd name="connsiteX2" fmla="*/ 2555242 w 2555242"/>
              <a:gd name="connsiteY2" fmla="*/ 1088777 h 1088777"/>
              <a:gd name="connsiteX3" fmla="*/ 0 w 2555242"/>
              <a:gd name="connsiteY3" fmla="*/ 1088777 h 1088777"/>
              <a:gd name="connsiteX4" fmla="*/ 0 w 2555242"/>
              <a:gd name="connsiteY4" fmla="*/ 0 h 1088777"/>
              <a:gd name="connsiteX0" fmla="*/ 0 w 2555242"/>
              <a:gd name="connsiteY0" fmla="*/ 0 h 1142117"/>
              <a:gd name="connsiteX1" fmla="*/ 2555242 w 2555242"/>
              <a:gd name="connsiteY1" fmla="*/ 0 h 1142117"/>
              <a:gd name="connsiteX2" fmla="*/ 2555242 w 2555242"/>
              <a:gd name="connsiteY2" fmla="*/ 1142117 h 1142117"/>
              <a:gd name="connsiteX3" fmla="*/ 0 w 2555242"/>
              <a:gd name="connsiteY3" fmla="*/ 1088777 h 1142117"/>
              <a:gd name="connsiteX4" fmla="*/ 0 w 2555242"/>
              <a:gd name="connsiteY4" fmla="*/ 0 h 1142117"/>
              <a:gd name="connsiteX0" fmla="*/ 0 w 2555242"/>
              <a:gd name="connsiteY0" fmla="*/ 0 h 1142117"/>
              <a:gd name="connsiteX1" fmla="*/ 2555242 w 2555242"/>
              <a:gd name="connsiteY1" fmla="*/ 213360 h 1142117"/>
              <a:gd name="connsiteX2" fmla="*/ 2555242 w 2555242"/>
              <a:gd name="connsiteY2" fmla="*/ 1142117 h 1142117"/>
              <a:gd name="connsiteX3" fmla="*/ 0 w 2555242"/>
              <a:gd name="connsiteY3" fmla="*/ 1088777 h 1142117"/>
              <a:gd name="connsiteX4" fmla="*/ 0 w 2555242"/>
              <a:gd name="connsiteY4" fmla="*/ 0 h 1142117"/>
              <a:gd name="connsiteX0" fmla="*/ 0 w 2570482"/>
              <a:gd name="connsiteY0" fmla="*/ 0 h 1142117"/>
              <a:gd name="connsiteX1" fmla="*/ 2570482 w 2570482"/>
              <a:gd name="connsiteY1" fmla="*/ 76200 h 1142117"/>
              <a:gd name="connsiteX2" fmla="*/ 2555242 w 2570482"/>
              <a:gd name="connsiteY2" fmla="*/ 1142117 h 1142117"/>
              <a:gd name="connsiteX3" fmla="*/ 0 w 2570482"/>
              <a:gd name="connsiteY3" fmla="*/ 1088777 h 1142117"/>
              <a:gd name="connsiteX4" fmla="*/ 0 w 2570482"/>
              <a:gd name="connsiteY4" fmla="*/ 0 h 1142117"/>
              <a:gd name="connsiteX0" fmla="*/ 0 w 2570482"/>
              <a:gd name="connsiteY0" fmla="*/ 0 h 1142117"/>
              <a:gd name="connsiteX1" fmla="*/ 2570482 w 2570482"/>
              <a:gd name="connsiteY1" fmla="*/ 76200 h 1142117"/>
              <a:gd name="connsiteX2" fmla="*/ 2555242 w 2570482"/>
              <a:gd name="connsiteY2" fmla="*/ 1142117 h 1142117"/>
              <a:gd name="connsiteX3" fmla="*/ 160020 w 2570482"/>
              <a:gd name="connsiteY3" fmla="*/ 867797 h 1142117"/>
              <a:gd name="connsiteX4" fmla="*/ 0 w 2570482"/>
              <a:gd name="connsiteY4" fmla="*/ 0 h 1142117"/>
              <a:gd name="connsiteX0" fmla="*/ 38100 w 2608582"/>
              <a:gd name="connsiteY0" fmla="*/ 0 h 1142117"/>
              <a:gd name="connsiteX1" fmla="*/ 2608582 w 2608582"/>
              <a:gd name="connsiteY1" fmla="*/ 76200 h 1142117"/>
              <a:gd name="connsiteX2" fmla="*/ 2593342 w 2608582"/>
              <a:gd name="connsiteY2" fmla="*/ 1142117 h 1142117"/>
              <a:gd name="connsiteX3" fmla="*/ 0 w 2608582"/>
              <a:gd name="connsiteY3" fmla="*/ 1027817 h 1142117"/>
              <a:gd name="connsiteX4" fmla="*/ 38100 w 2608582"/>
              <a:gd name="connsiteY4" fmla="*/ 0 h 1142117"/>
              <a:gd name="connsiteX0" fmla="*/ 22860 w 2608582"/>
              <a:gd name="connsiteY0" fmla="*/ 0 h 1149737"/>
              <a:gd name="connsiteX1" fmla="*/ 2608582 w 2608582"/>
              <a:gd name="connsiteY1" fmla="*/ 83820 h 1149737"/>
              <a:gd name="connsiteX2" fmla="*/ 2593342 w 2608582"/>
              <a:gd name="connsiteY2" fmla="*/ 1149737 h 1149737"/>
              <a:gd name="connsiteX3" fmla="*/ 0 w 2608582"/>
              <a:gd name="connsiteY3" fmla="*/ 1035437 h 1149737"/>
              <a:gd name="connsiteX4" fmla="*/ 22860 w 2608582"/>
              <a:gd name="connsiteY4" fmla="*/ 0 h 1149737"/>
              <a:gd name="connsiteX0" fmla="*/ 22860 w 2593342"/>
              <a:gd name="connsiteY0" fmla="*/ 0 h 1149737"/>
              <a:gd name="connsiteX1" fmla="*/ 2498516 w 2593342"/>
              <a:gd name="connsiteY1" fmla="*/ 18728 h 1149737"/>
              <a:gd name="connsiteX2" fmla="*/ 2593342 w 2593342"/>
              <a:gd name="connsiteY2" fmla="*/ 1149737 h 1149737"/>
              <a:gd name="connsiteX3" fmla="*/ 0 w 2593342"/>
              <a:gd name="connsiteY3" fmla="*/ 1035437 h 1149737"/>
              <a:gd name="connsiteX4" fmla="*/ 22860 w 2593342"/>
              <a:gd name="connsiteY4" fmla="*/ 0 h 1149737"/>
              <a:gd name="connsiteX0" fmla="*/ 5927 w 2593342"/>
              <a:gd name="connsiteY0" fmla="*/ 59382 h 1131009"/>
              <a:gd name="connsiteX1" fmla="*/ 2498516 w 2593342"/>
              <a:gd name="connsiteY1" fmla="*/ 0 h 1131009"/>
              <a:gd name="connsiteX2" fmla="*/ 2593342 w 2593342"/>
              <a:gd name="connsiteY2" fmla="*/ 1131009 h 1131009"/>
              <a:gd name="connsiteX3" fmla="*/ 0 w 2593342"/>
              <a:gd name="connsiteY3" fmla="*/ 1016709 h 1131009"/>
              <a:gd name="connsiteX4" fmla="*/ 5927 w 2593342"/>
              <a:gd name="connsiteY4" fmla="*/ 59382 h 113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3342" h="1131009">
                <a:moveTo>
                  <a:pt x="5927" y="59382"/>
                </a:moveTo>
                <a:lnTo>
                  <a:pt x="2498516" y="0"/>
                </a:lnTo>
                <a:lnTo>
                  <a:pt x="2593342" y="1131009"/>
                </a:lnTo>
                <a:lnTo>
                  <a:pt x="0" y="1016709"/>
                </a:lnTo>
                <a:cubicBezTo>
                  <a:pt x="1976" y="697600"/>
                  <a:pt x="3951" y="378491"/>
                  <a:pt x="5927" y="59382"/>
                </a:cubicBezTo>
                <a:close/>
              </a:path>
            </a:pathLst>
          </a:cu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92"/>
            <a:endParaRPr lang="en-US" sz="1350">
              <a:solidFill>
                <a:srgbClr val="FFFFFF"/>
              </a:solidFill>
            </a:endParaRPr>
          </a:p>
        </p:txBody>
      </p:sp>
      <p:sp>
        <p:nvSpPr>
          <p:cNvPr id="592" name="Freeform 591"/>
          <p:cNvSpPr/>
          <p:nvPr/>
        </p:nvSpPr>
        <p:spPr>
          <a:xfrm flipH="1" flipV="1">
            <a:off x="2799236" y="2499195"/>
            <a:ext cx="100392" cy="4144"/>
          </a:xfrm>
          <a:custGeom>
            <a:avLst/>
            <a:gdLst>
              <a:gd name="connsiteX0" fmla="*/ 0 w 220980"/>
              <a:gd name="connsiteY0" fmla="*/ 8315 h 9207"/>
              <a:gd name="connsiteX1" fmla="*/ 76200 w 220980"/>
              <a:gd name="connsiteY1" fmla="*/ 8315 h 9207"/>
              <a:gd name="connsiteX2" fmla="*/ 220980 w 220980"/>
              <a:gd name="connsiteY2" fmla="*/ 8315 h 9207"/>
              <a:gd name="connsiteX0" fmla="*/ 445 w 52255"/>
              <a:gd name="connsiteY0" fmla="*/ 8313 h 13486"/>
              <a:gd name="connsiteX1" fmla="*/ 3893 w 52255"/>
              <a:gd name="connsiteY1" fmla="*/ 8313 h 13486"/>
              <a:gd name="connsiteX2" fmla="*/ 52255 w 52255"/>
              <a:gd name="connsiteY2" fmla="*/ 13486 h 13486"/>
              <a:gd name="connsiteX0" fmla="*/ 0 w 51810"/>
              <a:gd name="connsiteY0" fmla="*/ 9977 h 15150"/>
              <a:gd name="connsiteX1" fmla="*/ 20905 w 51810"/>
              <a:gd name="connsiteY1" fmla="*/ 4804 h 15150"/>
              <a:gd name="connsiteX2" fmla="*/ 51810 w 51810"/>
              <a:gd name="connsiteY2" fmla="*/ 15150 h 15150"/>
              <a:gd name="connsiteX0" fmla="*/ 0 w 59784"/>
              <a:gd name="connsiteY0" fmla="*/ 42652 h 42652"/>
              <a:gd name="connsiteX1" fmla="*/ 28879 w 59784"/>
              <a:gd name="connsiteY1" fmla="*/ 1271 h 42652"/>
              <a:gd name="connsiteX2" fmla="*/ 59784 w 59784"/>
              <a:gd name="connsiteY2" fmla="*/ 11617 h 42652"/>
              <a:gd name="connsiteX0" fmla="*/ 0 w 59784"/>
              <a:gd name="connsiteY0" fmla="*/ 31225 h 47218"/>
              <a:gd name="connsiteX1" fmla="*/ 31034 w 59784"/>
              <a:gd name="connsiteY1" fmla="*/ 46741 h 47218"/>
              <a:gd name="connsiteX2" fmla="*/ 59784 w 59784"/>
              <a:gd name="connsiteY2" fmla="*/ 190 h 47218"/>
              <a:gd name="connsiteX0" fmla="*/ 0 w 117327"/>
              <a:gd name="connsiteY0" fmla="*/ 7479 h 95411"/>
              <a:gd name="connsiteX1" fmla="*/ 31034 w 117327"/>
              <a:gd name="connsiteY1" fmla="*/ 22995 h 95411"/>
              <a:gd name="connsiteX2" fmla="*/ 117327 w 117327"/>
              <a:gd name="connsiteY2" fmla="*/ 95412 h 95411"/>
              <a:gd name="connsiteX0" fmla="*/ 0 w 117327"/>
              <a:gd name="connsiteY0" fmla="*/ 1851 h 123553"/>
              <a:gd name="connsiteX1" fmla="*/ 63038 w 117327"/>
              <a:gd name="connsiteY1" fmla="*/ 120817 h 123553"/>
              <a:gd name="connsiteX2" fmla="*/ 117327 w 117327"/>
              <a:gd name="connsiteY2" fmla="*/ 89784 h 123553"/>
              <a:gd name="connsiteX0" fmla="*/ 0 w 117327"/>
              <a:gd name="connsiteY0" fmla="*/ 1748 h 121046"/>
              <a:gd name="connsiteX1" fmla="*/ 63038 w 117327"/>
              <a:gd name="connsiteY1" fmla="*/ 120714 h 121046"/>
              <a:gd name="connsiteX2" fmla="*/ 117327 w 117327"/>
              <a:gd name="connsiteY2" fmla="*/ 40542 h 121046"/>
              <a:gd name="connsiteX0" fmla="*/ 0 w 116788"/>
              <a:gd name="connsiteY0" fmla="*/ 2097 h 92639"/>
              <a:gd name="connsiteX1" fmla="*/ 62499 w 116788"/>
              <a:gd name="connsiteY1" fmla="*/ 92615 h 92639"/>
              <a:gd name="connsiteX2" fmla="*/ 116788 w 116788"/>
              <a:gd name="connsiteY2" fmla="*/ 12443 h 92639"/>
              <a:gd name="connsiteX0" fmla="*/ 0 w 116788"/>
              <a:gd name="connsiteY0" fmla="*/ 4354 h 32893"/>
              <a:gd name="connsiteX1" fmla="*/ 62607 w 116788"/>
              <a:gd name="connsiteY1" fmla="*/ 32802 h 32893"/>
              <a:gd name="connsiteX2" fmla="*/ 116788 w 116788"/>
              <a:gd name="connsiteY2" fmla="*/ 14700 h 32893"/>
              <a:gd name="connsiteX0" fmla="*/ 0 w 116788"/>
              <a:gd name="connsiteY0" fmla="*/ 5606 h 21319"/>
              <a:gd name="connsiteX1" fmla="*/ 60991 w 116788"/>
              <a:gd name="connsiteY1" fmla="*/ 21123 h 21319"/>
              <a:gd name="connsiteX2" fmla="*/ 116788 w 116788"/>
              <a:gd name="connsiteY2" fmla="*/ 15952 h 21319"/>
              <a:gd name="connsiteX0" fmla="*/ 0 w 116357"/>
              <a:gd name="connsiteY0" fmla="*/ 6623 h 63521"/>
              <a:gd name="connsiteX1" fmla="*/ 60991 w 116357"/>
              <a:gd name="connsiteY1" fmla="*/ 22140 h 63521"/>
              <a:gd name="connsiteX2" fmla="*/ 116357 w 116357"/>
              <a:gd name="connsiteY2" fmla="*/ 63522 h 63521"/>
              <a:gd name="connsiteX0" fmla="*/ 0 w 116357"/>
              <a:gd name="connsiteY0" fmla="*/ 6623 h 63522"/>
              <a:gd name="connsiteX1" fmla="*/ 60991 w 116357"/>
              <a:gd name="connsiteY1" fmla="*/ 22140 h 63522"/>
              <a:gd name="connsiteX2" fmla="*/ 116357 w 116357"/>
              <a:gd name="connsiteY2" fmla="*/ 63522 h 63522"/>
              <a:gd name="connsiteX0" fmla="*/ 0 w 116357"/>
              <a:gd name="connsiteY0" fmla="*/ 4518 h 61417"/>
              <a:gd name="connsiteX1" fmla="*/ 60021 w 116357"/>
              <a:gd name="connsiteY1" fmla="*/ 38139 h 61417"/>
              <a:gd name="connsiteX2" fmla="*/ 116357 w 116357"/>
              <a:gd name="connsiteY2" fmla="*/ 61417 h 61417"/>
            </a:gdLst>
            <a:ahLst/>
            <a:cxnLst>
              <a:cxn ang="0">
                <a:pos x="connsiteX0" y="connsiteY0"/>
              </a:cxn>
              <a:cxn ang="0">
                <a:pos x="connsiteX1" y="connsiteY1"/>
              </a:cxn>
              <a:cxn ang="0">
                <a:pos x="connsiteX2" y="connsiteY2"/>
              </a:cxn>
            </a:cxnLst>
            <a:rect l="l" t="t" r="r" b="b"/>
            <a:pathLst>
              <a:path w="116357" h="61417">
                <a:moveTo>
                  <a:pt x="0" y="4518"/>
                </a:moveTo>
                <a:cubicBezTo>
                  <a:pt x="3805" y="-13747"/>
                  <a:pt x="40628" y="28656"/>
                  <a:pt x="60021" y="38139"/>
                </a:cubicBezTo>
                <a:cubicBezTo>
                  <a:pt x="79414" y="47622"/>
                  <a:pt x="105624" y="21760"/>
                  <a:pt x="116357" y="61417"/>
                </a:cubicBezTo>
              </a:path>
            </a:pathLst>
          </a:cu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92"/>
            <a:endParaRPr lang="en-US" sz="1350">
              <a:solidFill>
                <a:srgbClr val="FFFFFF"/>
              </a:solidFill>
            </a:endParaRPr>
          </a:p>
        </p:txBody>
      </p:sp>
      <p:sp>
        <p:nvSpPr>
          <p:cNvPr id="596" name="Freeform 595"/>
          <p:cNvSpPr/>
          <p:nvPr/>
        </p:nvSpPr>
        <p:spPr>
          <a:xfrm>
            <a:off x="2672397" y="2517924"/>
            <a:ext cx="89135" cy="5158"/>
          </a:xfrm>
          <a:custGeom>
            <a:avLst/>
            <a:gdLst>
              <a:gd name="connsiteX0" fmla="*/ 0 w 220980"/>
              <a:gd name="connsiteY0" fmla="*/ 8315 h 9207"/>
              <a:gd name="connsiteX1" fmla="*/ 76200 w 220980"/>
              <a:gd name="connsiteY1" fmla="*/ 8315 h 9207"/>
              <a:gd name="connsiteX2" fmla="*/ 220980 w 220980"/>
              <a:gd name="connsiteY2" fmla="*/ 8315 h 9207"/>
              <a:gd name="connsiteX0" fmla="*/ 445 w 52255"/>
              <a:gd name="connsiteY0" fmla="*/ 8313 h 13486"/>
              <a:gd name="connsiteX1" fmla="*/ 3893 w 52255"/>
              <a:gd name="connsiteY1" fmla="*/ 8313 h 13486"/>
              <a:gd name="connsiteX2" fmla="*/ 52255 w 52255"/>
              <a:gd name="connsiteY2" fmla="*/ 13486 h 13486"/>
              <a:gd name="connsiteX0" fmla="*/ 0 w 51810"/>
              <a:gd name="connsiteY0" fmla="*/ 9977 h 15150"/>
              <a:gd name="connsiteX1" fmla="*/ 20905 w 51810"/>
              <a:gd name="connsiteY1" fmla="*/ 4804 h 15150"/>
              <a:gd name="connsiteX2" fmla="*/ 51810 w 51810"/>
              <a:gd name="connsiteY2" fmla="*/ 15150 h 15150"/>
              <a:gd name="connsiteX0" fmla="*/ 0 w 59784"/>
              <a:gd name="connsiteY0" fmla="*/ 42652 h 42652"/>
              <a:gd name="connsiteX1" fmla="*/ 28879 w 59784"/>
              <a:gd name="connsiteY1" fmla="*/ 1271 h 42652"/>
              <a:gd name="connsiteX2" fmla="*/ 59784 w 59784"/>
              <a:gd name="connsiteY2" fmla="*/ 11617 h 42652"/>
              <a:gd name="connsiteX0" fmla="*/ 0 w 59784"/>
              <a:gd name="connsiteY0" fmla="*/ 31225 h 47218"/>
              <a:gd name="connsiteX1" fmla="*/ 31034 w 59784"/>
              <a:gd name="connsiteY1" fmla="*/ 46741 h 47218"/>
              <a:gd name="connsiteX2" fmla="*/ 59784 w 59784"/>
              <a:gd name="connsiteY2" fmla="*/ 190 h 47218"/>
              <a:gd name="connsiteX0" fmla="*/ 0 w 117327"/>
              <a:gd name="connsiteY0" fmla="*/ 7479 h 95411"/>
              <a:gd name="connsiteX1" fmla="*/ 31034 w 117327"/>
              <a:gd name="connsiteY1" fmla="*/ 22995 h 95411"/>
              <a:gd name="connsiteX2" fmla="*/ 117327 w 117327"/>
              <a:gd name="connsiteY2" fmla="*/ 95412 h 95411"/>
              <a:gd name="connsiteX0" fmla="*/ 0 w 117327"/>
              <a:gd name="connsiteY0" fmla="*/ 1851 h 123553"/>
              <a:gd name="connsiteX1" fmla="*/ 63038 w 117327"/>
              <a:gd name="connsiteY1" fmla="*/ 120817 h 123553"/>
              <a:gd name="connsiteX2" fmla="*/ 117327 w 117327"/>
              <a:gd name="connsiteY2" fmla="*/ 89784 h 123553"/>
              <a:gd name="connsiteX0" fmla="*/ 0 w 117327"/>
              <a:gd name="connsiteY0" fmla="*/ 1748 h 121046"/>
              <a:gd name="connsiteX1" fmla="*/ 63038 w 117327"/>
              <a:gd name="connsiteY1" fmla="*/ 120714 h 121046"/>
              <a:gd name="connsiteX2" fmla="*/ 117327 w 117327"/>
              <a:gd name="connsiteY2" fmla="*/ 40542 h 121046"/>
              <a:gd name="connsiteX0" fmla="*/ 0 w 116788"/>
              <a:gd name="connsiteY0" fmla="*/ 2097 h 92639"/>
              <a:gd name="connsiteX1" fmla="*/ 62499 w 116788"/>
              <a:gd name="connsiteY1" fmla="*/ 92615 h 92639"/>
              <a:gd name="connsiteX2" fmla="*/ 116788 w 116788"/>
              <a:gd name="connsiteY2" fmla="*/ 12443 h 92639"/>
              <a:gd name="connsiteX0" fmla="*/ 0 w 116788"/>
              <a:gd name="connsiteY0" fmla="*/ 4354 h 32893"/>
              <a:gd name="connsiteX1" fmla="*/ 62607 w 116788"/>
              <a:gd name="connsiteY1" fmla="*/ 32802 h 32893"/>
              <a:gd name="connsiteX2" fmla="*/ 116788 w 116788"/>
              <a:gd name="connsiteY2" fmla="*/ 14700 h 32893"/>
              <a:gd name="connsiteX0" fmla="*/ 0 w 116788"/>
              <a:gd name="connsiteY0" fmla="*/ 5606 h 21319"/>
              <a:gd name="connsiteX1" fmla="*/ 60991 w 116788"/>
              <a:gd name="connsiteY1" fmla="*/ 21123 h 21319"/>
              <a:gd name="connsiteX2" fmla="*/ 116788 w 116788"/>
              <a:gd name="connsiteY2" fmla="*/ 15952 h 21319"/>
              <a:gd name="connsiteX0" fmla="*/ 0 w 116357"/>
              <a:gd name="connsiteY0" fmla="*/ 6623 h 63521"/>
              <a:gd name="connsiteX1" fmla="*/ 60991 w 116357"/>
              <a:gd name="connsiteY1" fmla="*/ 22140 h 63521"/>
              <a:gd name="connsiteX2" fmla="*/ 116357 w 116357"/>
              <a:gd name="connsiteY2" fmla="*/ 63522 h 63521"/>
              <a:gd name="connsiteX0" fmla="*/ 0 w 116357"/>
              <a:gd name="connsiteY0" fmla="*/ 6623 h 63522"/>
              <a:gd name="connsiteX1" fmla="*/ 60991 w 116357"/>
              <a:gd name="connsiteY1" fmla="*/ 22140 h 63522"/>
              <a:gd name="connsiteX2" fmla="*/ 116357 w 116357"/>
              <a:gd name="connsiteY2" fmla="*/ 63522 h 63522"/>
              <a:gd name="connsiteX0" fmla="*/ 0 w 116357"/>
              <a:gd name="connsiteY0" fmla="*/ 4518 h 61417"/>
              <a:gd name="connsiteX1" fmla="*/ 60021 w 116357"/>
              <a:gd name="connsiteY1" fmla="*/ 38139 h 61417"/>
              <a:gd name="connsiteX2" fmla="*/ 116357 w 116357"/>
              <a:gd name="connsiteY2" fmla="*/ 61417 h 61417"/>
            </a:gdLst>
            <a:ahLst/>
            <a:cxnLst>
              <a:cxn ang="0">
                <a:pos x="connsiteX0" y="connsiteY0"/>
              </a:cxn>
              <a:cxn ang="0">
                <a:pos x="connsiteX1" y="connsiteY1"/>
              </a:cxn>
              <a:cxn ang="0">
                <a:pos x="connsiteX2" y="connsiteY2"/>
              </a:cxn>
            </a:cxnLst>
            <a:rect l="l" t="t" r="r" b="b"/>
            <a:pathLst>
              <a:path w="116357" h="61417">
                <a:moveTo>
                  <a:pt x="0" y="4518"/>
                </a:moveTo>
                <a:cubicBezTo>
                  <a:pt x="3805" y="-13747"/>
                  <a:pt x="40628" y="28656"/>
                  <a:pt x="60021" y="38139"/>
                </a:cubicBezTo>
                <a:cubicBezTo>
                  <a:pt x="79414" y="47622"/>
                  <a:pt x="105624" y="21760"/>
                  <a:pt x="116357" y="61417"/>
                </a:cubicBezTo>
              </a:path>
            </a:pathLst>
          </a:cu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92"/>
            <a:endParaRPr lang="en-US" sz="1350">
              <a:solidFill>
                <a:srgbClr val="FFFFFF"/>
              </a:solidFill>
            </a:endParaRPr>
          </a:p>
        </p:txBody>
      </p:sp>
      <p:sp>
        <p:nvSpPr>
          <p:cNvPr id="599" name="Freeform 598"/>
          <p:cNvSpPr/>
          <p:nvPr/>
        </p:nvSpPr>
        <p:spPr>
          <a:xfrm rot="177102" flipH="1">
            <a:off x="2580336" y="2384426"/>
            <a:ext cx="824381" cy="180859"/>
          </a:xfrm>
          <a:custGeom>
            <a:avLst/>
            <a:gdLst>
              <a:gd name="connsiteX0" fmla="*/ 0 w 220980"/>
              <a:gd name="connsiteY0" fmla="*/ 8315 h 9207"/>
              <a:gd name="connsiteX1" fmla="*/ 76200 w 220980"/>
              <a:gd name="connsiteY1" fmla="*/ 8315 h 9207"/>
              <a:gd name="connsiteX2" fmla="*/ 220980 w 220980"/>
              <a:gd name="connsiteY2" fmla="*/ 8315 h 9207"/>
              <a:gd name="connsiteX0" fmla="*/ 445 w 52255"/>
              <a:gd name="connsiteY0" fmla="*/ 8313 h 13486"/>
              <a:gd name="connsiteX1" fmla="*/ 3893 w 52255"/>
              <a:gd name="connsiteY1" fmla="*/ 8313 h 13486"/>
              <a:gd name="connsiteX2" fmla="*/ 52255 w 52255"/>
              <a:gd name="connsiteY2" fmla="*/ 13486 h 13486"/>
              <a:gd name="connsiteX0" fmla="*/ 0 w 51810"/>
              <a:gd name="connsiteY0" fmla="*/ 9977 h 15150"/>
              <a:gd name="connsiteX1" fmla="*/ 20905 w 51810"/>
              <a:gd name="connsiteY1" fmla="*/ 4804 h 15150"/>
              <a:gd name="connsiteX2" fmla="*/ 51810 w 51810"/>
              <a:gd name="connsiteY2" fmla="*/ 15150 h 15150"/>
              <a:gd name="connsiteX0" fmla="*/ 0 w 59784"/>
              <a:gd name="connsiteY0" fmla="*/ 42652 h 42652"/>
              <a:gd name="connsiteX1" fmla="*/ 28879 w 59784"/>
              <a:gd name="connsiteY1" fmla="*/ 1271 h 42652"/>
              <a:gd name="connsiteX2" fmla="*/ 59784 w 59784"/>
              <a:gd name="connsiteY2" fmla="*/ 11617 h 42652"/>
              <a:gd name="connsiteX0" fmla="*/ 0 w 59784"/>
              <a:gd name="connsiteY0" fmla="*/ 31225 h 47218"/>
              <a:gd name="connsiteX1" fmla="*/ 31034 w 59784"/>
              <a:gd name="connsiteY1" fmla="*/ 46741 h 47218"/>
              <a:gd name="connsiteX2" fmla="*/ 59784 w 59784"/>
              <a:gd name="connsiteY2" fmla="*/ 190 h 47218"/>
              <a:gd name="connsiteX0" fmla="*/ 0 w 117327"/>
              <a:gd name="connsiteY0" fmla="*/ 7479 h 95411"/>
              <a:gd name="connsiteX1" fmla="*/ 31034 w 117327"/>
              <a:gd name="connsiteY1" fmla="*/ 22995 h 95411"/>
              <a:gd name="connsiteX2" fmla="*/ 117327 w 117327"/>
              <a:gd name="connsiteY2" fmla="*/ 95412 h 95411"/>
              <a:gd name="connsiteX0" fmla="*/ 0 w 117327"/>
              <a:gd name="connsiteY0" fmla="*/ 1851 h 123553"/>
              <a:gd name="connsiteX1" fmla="*/ 63038 w 117327"/>
              <a:gd name="connsiteY1" fmla="*/ 120817 h 123553"/>
              <a:gd name="connsiteX2" fmla="*/ 117327 w 117327"/>
              <a:gd name="connsiteY2" fmla="*/ 89784 h 123553"/>
              <a:gd name="connsiteX0" fmla="*/ 0 w 117327"/>
              <a:gd name="connsiteY0" fmla="*/ 1748 h 121046"/>
              <a:gd name="connsiteX1" fmla="*/ 63038 w 117327"/>
              <a:gd name="connsiteY1" fmla="*/ 120714 h 121046"/>
              <a:gd name="connsiteX2" fmla="*/ 117327 w 117327"/>
              <a:gd name="connsiteY2" fmla="*/ 40542 h 121046"/>
              <a:gd name="connsiteX0" fmla="*/ 0 w 116788"/>
              <a:gd name="connsiteY0" fmla="*/ 2097 h 92639"/>
              <a:gd name="connsiteX1" fmla="*/ 62499 w 116788"/>
              <a:gd name="connsiteY1" fmla="*/ 92615 h 92639"/>
              <a:gd name="connsiteX2" fmla="*/ 116788 w 116788"/>
              <a:gd name="connsiteY2" fmla="*/ 12443 h 92639"/>
              <a:gd name="connsiteX0" fmla="*/ 0 w 116788"/>
              <a:gd name="connsiteY0" fmla="*/ 4354 h 32893"/>
              <a:gd name="connsiteX1" fmla="*/ 62607 w 116788"/>
              <a:gd name="connsiteY1" fmla="*/ 32802 h 32893"/>
              <a:gd name="connsiteX2" fmla="*/ 116788 w 116788"/>
              <a:gd name="connsiteY2" fmla="*/ 14700 h 32893"/>
              <a:gd name="connsiteX0" fmla="*/ 0 w 116788"/>
              <a:gd name="connsiteY0" fmla="*/ 5606 h 21319"/>
              <a:gd name="connsiteX1" fmla="*/ 60991 w 116788"/>
              <a:gd name="connsiteY1" fmla="*/ 21123 h 21319"/>
              <a:gd name="connsiteX2" fmla="*/ 116788 w 116788"/>
              <a:gd name="connsiteY2" fmla="*/ 15952 h 21319"/>
              <a:gd name="connsiteX0" fmla="*/ 0 w 116357"/>
              <a:gd name="connsiteY0" fmla="*/ 6623 h 63521"/>
              <a:gd name="connsiteX1" fmla="*/ 60991 w 116357"/>
              <a:gd name="connsiteY1" fmla="*/ 22140 h 63521"/>
              <a:gd name="connsiteX2" fmla="*/ 116357 w 116357"/>
              <a:gd name="connsiteY2" fmla="*/ 63522 h 63521"/>
              <a:gd name="connsiteX0" fmla="*/ 0 w 116357"/>
              <a:gd name="connsiteY0" fmla="*/ 6623 h 63522"/>
              <a:gd name="connsiteX1" fmla="*/ 60991 w 116357"/>
              <a:gd name="connsiteY1" fmla="*/ 22140 h 63522"/>
              <a:gd name="connsiteX2" fmla="*/ 116357 w 116357"/>
              <a:gd name="connsiteY2" fmla="*/ 63522 h 63522"/>
              <a:gd name="connsiteX0" fmla="*/ 0 w 116357"/>
              <a:gd name="connsiteY0" fmla="*/ 4518 h 61417"/>
              <a:gd name="connsiteX1" fmla="*/ 60021 w 116357"/>
              <a:gd name="connsiteY1" fmla="*/ 38139 h 61417"/>
              <a:gd name="connsiteX2" fmla="*/ 116357 w 116357"/>
              <a:gd name="connsiteY2" fmla="*/ 61417 h 61417"/>
              <a:gd name="connsiteX0" fmla="*/ 0 w 116357"/>
              <a:gd name="connsiteY0" fmla="*/ 5717 h 62616"/>
              <a:gd name="connsiteX1" fmla="*/ 8725 w 116357"/>
              <a:gd name="connsiteY1" fmla="*/ 1853 h 62616"/>
              <a:gd name="connsiteX2" fmla="*/ 60021 w 116357"/>
              <a:gd name="connsiteY2" fmla="*/ 39338 h 62616"/>
              <a:gd name="connsiteX3" fmla="*/ 116357 w 116357"/>
              <a:gd name="connsiteY3" fmla="*/ 62616 h 62616"/>
              <a:gd name="connsiteX0" fmla="*/ 0 w 142798"/>
              <a:gd name="connsiteY0" fmla="*/ 3 h 168891"/>
              <a:gd name="connsiteX1" fmla="*/ 35166 w 142798"/>
              <a:gd name="connsiteY1" fmla="*/ 108128 h 168891"/>
              <a:gd name="connsiteX2" fmla="*/ 86462 w 142798"/>
              <a:gd name="connsiteY2" fmla="*/ 145613 h 168891"/>
              <a:gd name="connsiteX3" fmla="*/ 142798 w 142798"/>
              <a:gd name="connsiteY3" fmla="*/ 168891 h 168891"/>
              <a:gd name="connsiteX0" fmla="*/ 0 w 142798"/>
              <a:gd name="connsiteY0" fmla="*/ 0 h 168888"/>
              <a:gd name="connsiteX1" fmla="*/ 14201 w 142798"/>
              <a:gd name="connsiteY1" fmla="*/ 50366 h 168888"/>
              <a:gd name="connsiteX2" fmla="*/ 35166 w 142798"/>
              <a:gd name="connsiteY2" fmla="*/ 108125 h 168888"/>
              <a:gd name="connsiteX3" fmla="*/ 86462 w 142798"/>
              <a:gd name="connsiteY3" fmla="*/ 145610 h 168888"/>
              <a:gd name="connsiteX4" fmla="*/ 142798 w 142798"/>
              <a:gd name="connsiteY4" fmla="*/ 168888 h 168888"/>
              <a:gd name="connsiteX0" fmla="*/ 0 w 142798"/>
              <a:gd name="connsiteY0" fmla="*/ 0 h 168888"/>
              <a:gd name="connsiteX1" fmla="*/ 14201 w 142798"/>
              <a:gd name="connsiteY1" fmla="*/ 50366 h 168888"/>
              <a:gd name="connsiteX2" fmla="*/ 31774 w 142798"/>
              <a:gd name="connsiteY2" fmla="*/ 110255 h 168888"/>
              <a:gd name="connsiteX3" fmla="*/ 86462 w 142798"/>
              <a:gd name="connsiteY3" fmla="*/ 145610 h 168888"/>
              <a:gd name="connsiteX4" fmla="*/ 142798 w 142798"/>
              <a:gd name="connsiteY4" fmla="*/ 168888 h 168888"/>
              <a:gd name="connsiteX0" fmla="*/ 0 w 142798"/>
              <a:gd name="connsiteY0" fmla="*/ 0 h 168888"/>
              <a:gd name="connsiteX1" fmla="*/ 14201 w 142798"/>
              <a:gd name="connsiteY1" fmla="*/ 50366 h 168888"/>
              <a:gd name="connsiteX2" fmla="*/ 31774 w 142798"/>
              <a:gd name="connsiteY2" fmla="*/ 110255 h 168888"/>
              <a:gd name="connsiteX3" fmla="*/ 86462 w 142798"/>
              <a:gd name="connsiteY3" fmla="*/ 145610 h 168888"/>
              <a:gd name="connsiteX4" fmla="*/ 142798 w 142798"/>
              <a:gd name="connsiteY4" fmla="*/ 168888 h 168888"/>
              <a:gd name="connsiteX0" fmla="*/ 0 w 142798"/>
              <a:gd name="connsiteY0" fmla="*/ 0 h 517074"/>
              <a:gd name="connsiteX1" fmla="*/ 14201 w 142798"/>
              <a:gd name="connsiteY1" fmla="*/ 50366 h 517074"/>
              <a:gd name="connsiteX2" fmla="*/ 27215 w 142798"/>
              <a:gd name="connsiteY2" fmla="*/ 516901 h 517074"/>
              <a:gd name="connsiteX3" fmla="*/ 31774 w 142798"/>
              <a:gd name="connsiteY3" fmla="*/ 110255 h 517074"/>
              <a:gd name="connsiteX4" fmla="*/ 86462 w 142798"/>
              <a:gd name="connsiteY4" fmla="*/ 145610 h 517074"/>
              <a:gd name="connsiteX5" fmla="*/ 142798 w 142798"/>
              <a:gd name="connsiteY5" fmla="*/ 168888 h 517074"/>
              <a:gd name="connsiteX0" fmla="*/ 0 w 142798"/>
              <a:gd name="connsiteY0" fmla="*/ 0 h 517079"/>
              <a:gd name="connsiteX1" fmla="*/ 14201 w 142798"/>
              <a:gd name="connsiteY1" fmla="*/ 50366 h 517079"/>
              <a:gd name="connsiteX2" fmla="*/ 27215 w 142798"/>
              <a:gd name="connsiteY2" fmla="*/ 516901 h 517079"/>
              <a:gd name="connsiteX3" fmla="*/ 31774 w 142798"/>
              <a:gd name="connsiteY3" fmla="*/ 110255 h 517079"/>
              <a:gd name="connsiteX4" fmla="*/ 86462 w 142798"/>
              <a:gd name="connsiteY4" fmla="*/ 145610 h 517079"/>
              <a:gd name="connsiteX5" fmla="*/ 142798 w 142798"/>
              <a:gd name="connsiteY5" fmla="*/ 168888 h 517079"/>
              <a:gd name="connsiteX0" fmla="*/ 0 w 142798"/>
              <a:gd name="connsiteY0" fmla="*/ 0 h 517017"/>
              <a:gd name="connsiteX1" fmla="*/ 14201 w 142798"/>
              <a:gd name="connsiteY1" fmla="*/ 50366 h 517017"/>
              <a:gd name="connsiteX2" fmla="*/ 18741 w 142798"/>
              <a:gd name="connsiteY2" fmla="*/ 151163 h 517017"/>
              <a:gd name="connsiteX3" fmla="*/ 27215 w 142798"/>
              <a:gd name="connsiteY3" fmla="*/ 516901 h 517017"/>
              <a:gd name="connsiteX4" fmla="*/ 31774 w 142798"/>
              <a:gd name="connsiteY4" fmla="*/ 110255 h 517017"/>
              <a:gd name="connsiteX5" fmla="*/ 86462 w 142798"/>
              <a:gd name="connsiteY5" fmla="*/ 145610 h 517017"/>
              <a:gd name="connsiteX6" fmla="*/ 142798 w 142798"/>
              <a:gd name="connsiteY6" fmla="*/ 168888 h 517017"/>
              <a:gd name="connsiteX0" fmla="*/ 0 w 142798"/>
              <a:gd name="connsiteY0" fmla="*/ 0 h 517003"/>
              <a:gd name="connsiteX1" fmla="*/ 14201 w 142798"/>
              <a:gd name="connsiteY1" fmla="*/ 50366 h 517003"/>
              <a:gd name="connsiteX2" fmla="*/ 29808 w 142798"/>
              <a:gd name="connsiteY2" fmla="*/ 110364 h 517003"/>
              <a:gd name="connsiteX3" fmla="*/ 27215 w 142798"/>
              <a:gd name="connsiteY3" fmla="*/ 516901 h 517003"/>
              <a:gd name="connsiteX4" fmla="*/ 31774 w 142798"/>
              <a:gd name="connsiteY4" fmla="*/ 110255 h 517003"/>
              <a:gd name="connsiteX5" fmla="*/ 86462 w 142798"/>
              <a:gd name="connsiteY5" fmla="*/ 145610 h 517003"/>
              <a:gd name="connsiteX6" fmla="*/ 142798 w 142798"/>
              <a:gd name="connsiteY6" fmla="*/ 168888 h 517003"/>
              <a:gd name="connsiteX0" fmla="*/ 0 w 142798"/>
              <a:gd name="connsiteY0" fmla="*/ 0 h 517003"/>
              <a:gd name="connsiteX1" fmla="*/ 14201 w 142798"/>
              <a:gd name="connsiteY1" fmla="*/ 50366 h 517003"/>
              <a:gd name="connsiteX2" fmla="*/ 29808 w 142798"/>
              <a:gd name="connsiteY2" fmla="*/ 110364 h 517003"/>
              <a:gd name="connsiteX3" fmla="*/ 27215 w 142798"/>
              <a:gd name="connsiteY3" fmla="*/ 516901 h 517003"/>
              <a:gd name="connsiteX4" fmla="*/ 31774 w 142798"/>
              <a:gd name="connsiteY4" fmla="*/ 110255 h 517003"/>
              <a:gd name="connsiteX5" fmla="*/ 86462 w 142798"/>
              <a:gd name="connsiteY5" fmla="*/ 145610 h 517003"/>
              <a:gd name="connsiteX6" fmla="*/ 142798 w 142798"/>
              <a:gd name="connsiteY6" fmla="*/ 168888 h 517003"/>
              <a:gd name="connsiteX0" fmla="*/ 0 w 142798"/>
              <a:gd name="connsiteY0" fmla="*/ 0 h 516983"/>
              <a:gd name="connsiteX1" fmla="*/ 14201 w 142798"/>
              <a:gd name="connsiteY1" fmla="*/ 50366 h 516983"/>
              <a:gd name="connsiteX2" fmla="*/ 29808 w 142798"/>
              <a:gd name="connsiteY2" fmla="*/ 110364 h 516983"/>
              <a:gd name="connsiteX3" fmla="*/ 27215 w 142798"/>
              <a:gd name="connsiteY3" fmla="*/ 516901 h 516983"/>
              <a:gd name="connsiteX4" fmla="*/ 31774 w 142798"/>
              <a:gd name="connsiteY4" fmla="*/ 110255 h 516983"/>
              <a:gd name="connsiteX5" fmla="*/ 86462 w 142798"/>
              <a:gd name="connsiteY5" fmla="*/ 145610 h 516983"/>
              <a:gd name="connsiteX6" fmla="*/ 142798 w 142798"/>
              <a:gd name="connsiteY6" fmla="*/ 168888 h 516983"/>
              <a:gd name="connsiteX0" fmla="*/ 0 w 142798"/>
              <a:gd name="connsiteY0" fmla="*/ 0 h 516983"/>
              <a:gd name="connsiteX1" fmla="*/ 14201 w 142798"/>
              <a:gd name="connsiteY1" fmla="*/ 50366 h 516983"/>
              <a:gd name="connsiteX2" fmla="*/ 29808 w 142798"/>
              <a:gd name="connsiteY2" fmla="*/ 110364 h 516983"/>
              <a:gd name="connsiteX3" fmla="*/ 27215 w 142798"/>
              <a:gd name="connsiteY3" fmla="*/ 516901 h 516983"/>
              <a:gd name="connsiteX4" fmla="*/ 31001 w 142798"/>
              <a:gd name="connsiteY4" fmla="*/ 112746 h 516983"/>
              <a:gd name="connsiteX5" fmla="*/ 86462 w 142798"/>
              <a:gd name="connsiteY5" fmla="*/ 145610 h 516983"/>
              <a:gd name="connsiteX6" fmla="*/ 142798 w 142798"/>
              <a:gd name="connsiteY6" fmla="*/ 168888 h 516983"/>
              <a:gd name="connsiteX0" fmla="*/ 0 w 142798"/>
              <a:gd name="connsiteY0" fmla="*/ 0 h 516901"/>
              <a:gd name="connsiteX1" fmla="*/ 14201 w 142798"/>
              <a:gd name="connsiteY1" fmla="*/ 50366 h 516901"/>
              <a:gd name="connsiteX2" fmla="*/ 29808 w 142798"/>
              <a:gd name="connsiteY2" fmla="*/ 110364 h 516901"/>
              <a:gd name="connsiteX3" fmla="*/ 27215 w 142798"/>
              <a:gd name="connsiteY3" fmla="*/ 516901 h 516901"/>
              <a:gd name="connsiteX4" fmla="*/ 31001 w 142798"/>
              <a:gd name="connsiteY4" fmla="*/ 112746 h 516901"/>
              <a:gd name="connsiteX5" fmla="*/ 86462 w 142798"/>
              <a:gd name="connsiteY5" fmla="*/ 145610 h 516901"/>
              <a:gd name="connsiteX6" fmla="*/ 142798 w 142798"/>
              <a:gd name="connsiteY6" fmla="*/ 168888 h 516901"/>
              <a:gd name="connsiteX0" fmla="*/ 0 w 142798"/>
              <a:gd name="connsiteY0" fmla="*/ 0 h 516901"/>
              <a:gd name="connsiteX1" fmla="*/ 14201 w 142798"/>
              <a:gd name="connsiteY1" fmla="*/ 50366 h 516901"/>
              <a:gd name="connsiteX2" fmla="*/ 29808 w 142798"/>
              <a:gd name="connsiteY2" fmla="*/ 110364 h 516901"/>
              <a:gd name="connsiteX3" fmla="*/ 27215 w 142798"/>
              <a:gd name="connsiteY3" fmla="*/ 516901 h 516901"/>
              <a:gd name="connsiteX4" fmla="*/ 31001 w 142798"/>
              <a:gd name="connsiteY4" fmla="*/ 112746 h 516901"/>
              <a:gd name="connsiteX5" fmla="*/ 86462 w 142798"/>
              <a:gd name="connsiteY5" fmla="*/ 145610 h 516901"/>
              <a:gd name="connsiteX6" fmla="*/ 142798 w 142798"/>
              <a:gd name="connsiteY6" fmla="*/ 168888 h 51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798" h="516901">
                <a:moveTo>
                  <a:pt x="0" y="0"/>
                </a:moveTo>
                <a:cubicBezTo>
                  <a:pt x="2367" y="8394"/>
                  <a:pt x="8340" y="32345"/>
                  <a:pt x="14201" y="50366"/>
                </a:cubicBezTo>
                <a:cubicBezTo>
                  <a:pt x="17325" y="75560"/>
                  <a:pt x="27328" y="87244"/>
                  <a:pt x="29808" y="110364"/>
                </a:cubicBezTo>
                <a:cubicBezTo>
                  <a:pt x="31621" y="107098"/>
                  <a:pt x="26607" y="514177"/>
                  <a:pt x="27215" y="516901"/>
                </a:cubicBezTo>
                <a:cubicBezTo>
                  <a:pt x="28379" y="516977"/>
                  <a:pt x="29016" y="117319"/>
                  <a:pt x="31001" y="112746"/>
                </a:cubicBezTo>
                <a:cubicBezTo>
                  <a:pt x="40476" y="119660"/>
                  <a:pt x="68523" y="135483"/>
                  <a:pt x="86462" y="145610"/>
                </a:cubicBezTo>
                <a:cubicBezTo>
                  <a:pt x="105855" y="155093"/>
                  <a:pt x="132065" y="129231"/>
                  <a:pt x="142798" y="168888"/>
                </a:cubicBezTo>
              </a:path>
            </a:pathLst>
          </a:cu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92"/>
            <a:endParaRPr lang="en-US" sz="1350">
              <a:solidFill>
                <a:srgbClr val="FFFFFF"/>
              </a:solidFill>
            </a:endParaRPr>
          </a:p>
        </p:txBody>
      </p:sp>
      <p:sp>
        <p:nvSpPr>
          <p:cNvPr id="696" name="box 4"/>
          <p:cNvSpPr/>
          <p:nvPr/>
        </p:nvSpPr>
        <p:spPr>
          <a:xfrm>
            <a:off x="2561649" y="2799667"/>
            <a:ext cx="870821" cy="217892"/>
          </a:xfrm>
          <a:custGeom>
            <a:avLst/>
            <a:gdLst>
              <a:gd name="connsiteX0" fmla="*/ 3847724 w 8691329"/>
              <a:gd name="connsiteY0" fmla="*/ 0 h 2418166"/>
              <a:gd name="connsiteX1" fmla="*/ 8611921 w 8691329"/>
              <a:gd name="connsiteY1" fmla="*/ 71241 h 2418166"/>
              <a:gd name="connsiteX2" fmla="*/ 8683380 w 8691329"/>
              <a:gd name="connsiteY2" fmla="*/ 53376 h 2418166"/>
              <a:gd name="connsiteX3" fmla="*/ 8683301 w 8691329"/>
              <a:gd name="connsiteY3" fmla="*/ 72308 h 2418166"/>
              <a:gd name="connsiteX4" fmla="*/ 8691329 w 8691329"/>
              <a:gd name="connsiteY4" fmla="*/ 72428 h 2418166"/>
              <a:gd name="connsiteX5" fmla="*/ 8683293 w 8691329"/>
              <a:gd name="connsiteY5" fmla="*/ 74329 h 2418166"/>
              <a:gd name="connsiteX6" fmla="*/ 8682916 w 8691329"/>
              <a:gd name="connsiteY6" fmla="*/ 164777 h 2418166"/>
              <a:gd name="connsiteX7" fmla="*/ 8683381 w 8691329"/>
              <a:gd name="connsiteY7" fmla="*/ 1367912 h 2418166"/>
              <a:gd name="connsiteX8" fmla="*/ 7126350 w 8691329"/>
              <a:gd name="connsiteY8" fmla="*/ 2153317 h 2418166"/>
              <a:gd name="connsiteX9" fmla="*/ 7125078 w 8691329"/>
              <a:gd name="connsiteY9" fmla="*/ 2418166 h 2418166"/>
              <a:gd name="connsiteX10" fmla="*/ 6651469 w 8691329"/>
              <a:gd name="connsiteY10" fmla="*/ 2392859 h 2418166"/>
              <a:gd name="connsiteX11" fmla="*/ 6637219 w 8691329"/>
              <a:gd name="connsiteY11" fmla="*/ 2392097 h 2418166"/>
              <a:gd name="connsiteX12" fmla="*/ 9054 w 8691329"/>
              <a:gd name="connsiteY12" fmla="*/ 2037920 h 2418166"/>
              <a:gd name="connsiteX13" fmla="*/ 0 w 8691329"/>
              <a:gd name="connsiteY13" fmla="*/ 352190 h 2418166"/>
              <a:gd name="connsiteX14" fmla="*/ 441899 w 8691329"/>
              <a:gd name="connsiteY14" fmla="*/ 363406 h 2418166"/>
              <a:gd name="connsiteX0" fmla="*/ 3847724 w 8691329"/>
              <a:gd name="connsiteY0" fmla="*/ 0 h 2418166"/>
              <a:gd name="connsiteX1" fmla="*/ 8611921 w 8691329"/>
              <a:gd name="connsiteY1" fmla="*/ 71241 h 2418166"/>
              <a:gd name="connsiteX2" fmla="*/ 8683301 w 8691329"/>
              <a:gd name="connsiteY2" fmla="*/ 72308 h 2418166"/>
              <a:gd name="connsiteX3" fmla="*/ 8691329 w 8691329"/>
              <a:gd name="connsiteY3" fmla="*/ 72428 h 2418166"/>
              <a:gd name="connsiteX4" fmla="*/ 8683293 w 8691329"/>
              <a:gd name="connsiteY4" fmla="*/ 74329 h 2418166"/>
              <a:gd name="connsiteX5" fmla="*/ 8682916 w 8691329"/>
              <a:gd name="connsiteY5" fmla="*/ 164777 h 2418166"/>
              <a:gd name="connsiteX6" fmla="*/ 8683381 w 8691329"/>
              <a:gd name="connsiteY6" fmla="*/ 1367912 h 2418166"/>
              <a:gd name="connsiteX7" fmla="*/ 7126350 w 8691329"/>
              <a:gd name="connsiteY7" fmla="*/ 2153317 h 2418166"/>
              <a:gd name="connsiteX8" fmla="*/ 7125078 w 8691329"/>
              <a:gd name="connsiteY8" fmla="*/ 2418166 h 2418166"/>
              <a:gd name="connsiteX9" fmla="*/ 6651469 w 8691329"/>
              <a:gd name="connsiteY9" fmla="*/ 2392859 h 2418166"/>
              <a:gd name="connsiteX10" fmla="*/ 6637219 w 8691329"/>
              <a:gd name="connsiteY10" fmla="*/ 2392097 h 2418166"/>
              <a:gd name="connsiteX11" fmla="*/ 9054 w 8691329"/>
              <a:gd name="connsiteY11" fmla="*/ 2037920 h 2418166"/>
              <a:gd name="connsiteX12" fmla="*/ 0 w 8691329"/>
              <a:gd name="connsiteY12" fmla="*/ 352190 h 2418166"/>
              <a:gd name="connsiteX13" fmla="*/ 441899 w 8691329"/>
              <a:gd name="connsiteY13" fmla="*/ 363406 h 2418166"/>
              <a:gd name="connsiteX14" fmla="*/ 3847724 w 8691329"/>
              <a:gd name="connsiteY14" fmla="*/ 0 h 2418166"/>
              <a:gd name="connsiteX0" fmla="*/ 3847724 w 8691329"/>
              <a:gd name="connsiteY0" fmla="*/ 0 h 2418166"/>
              <a:gd name="connsiteX1" fmla="*/ 8611921 w 8691329"/>
              <a:gd name="connsiteY1" fmla="*/ 71241 h 2418166"/>
              <a:gd name="connsiteX2" fmla="*/ 8683301 w 8691329"/>
              <a:gd name="connsiteY2" fmla="*/ 72308 h 2418166"/>
              <a:gd name="connsiteX3" fmla="*/ 8691329 w 8691329"/>
              <a:gd name="connsiteY3" fmla="*/ 72428 h 2418166"/>
              <a:gd name="connsiteX4" fmla="*/ 8682916 w 8691329"/>
              <a:gd name="connsiteY4" fmla="*/ 164777 h 2418166"/>
              <a:gd name="connsiteX5" fmla="*/ 8683381 w 8691329"/>
              <a:gd name="connsiteY5" fmla="*/ 1367912 h 2418166"/>
              <a:gd name="connsiteX6" fmla="*/ 7126350 w 8691329"/>
              <a:gd name="connsiteY6" fmla="*/ 2153317 h 2418166"/>
              <a:gd name="connsiteX7" fmla="*/ 7125078 w 8691329"/>
              <a:gd name="connsiteY7" fmla="*/ 2418166 h 2418166"/>
              <a:gd name="connsiteX8" fmla="*/ 6651469 w 8691329"/>
              <a:gd name="connsiteY8" fmla="*/ 2392859 h 2418166"/>
              <a:gd name="connsiteX9" fmla="*/ 6637219 w 8691329"/>
              <a:gd name="connsiteY9" fmla="*/ 2392097 h 2418166"/>
              <a:gd name="connsiteX10" fmla="*/ 9054 w 8691329"/>
              <a:gd name="connsiteY10" fmla="*/ 2037920 h 2418166"/>
              <a:gd name="connsiteX11" fmla="*/ 0 w 8691329"/>
              <a:gd name="connsiteY11" fmla="*/ 352190 h 2418166"/>
              <a:gd name="connsiteX12" fmla="*/ 441899 w 8691329"/>
              <a:gd name="connsiteY12" fmla="*/ 363406 h 2418166"/>
              <a:gd name="connsiteX13" fmla="*/ 3847724 w 8691329"/>
              <a:gd name="connsiteY13" fmla="*/ 0 h 2418166"/>
              <a:gd name="connsiteX0" fmla="*/ 3847724 w 8684251"/>
              <a:gd name="connsiteY0" fmla="*/ 0 h 2418166"/>
              <a:gd name="connsiteX1" fmla="*/ 8611921 w 8684251"/>
              <a:gd name="connsiteY1" fmla="*/ 71241 h 2418166"/>
              <a:gd name="connsiteX2" fmla="*/ 8683301 w 8684251"/>
              <a:gd name="connsiteY2" fmla="*/ 72308 h 2418166"/>
              <a:gd name="connsiteX3" fmla="*/ 8682916 w 8684251"/>
              <a:gd name="connsiteY3" fmla="*/ 164777 h 2418166"/>
              <a:gd name="connsiteX4" fmla="*/ 8683381 w 8684251"/>
              <a:gd name="connsiteY4" fmla="*/ 1367912 h 2418166"/>
              <a:gd name="connsiteX5" fmla="*/ 7126350 w 8684251"/>
              <a:gd name="connsiteY5" fmla="*/ 2153317 h 2418166"/>
              <a:gd name="connsiteX6" fmla="*/ 7125078 w 8684251"/>
              <a:gd name="connsiteY6" fmla="*/ 2418166 h 2418166"/>
              <a:gd name="connsiteX7" fmla="*/ 6651469 w 8684251"/>
              <a:gd name="connsiteY7" fmla="*/ 2392859 h 2418166"/>
              <a:gd name="connsiteX8" fmla="*/ 6637219 w 8684251"/>
              <a:gd name="connsiteY8" fmla="*/ 2392097 h 2418166"/>
              <a:gd name="connsiteX9" fmla="*/ 9054 w 8684251"/>
              <a:gd name="connsiteY9" fmla="*/ 2037920 h 2418166"/>
              <a:gd name="connsiteX10" fmla="*/ 0 w 8684251"/>
              <a:gd name="connsiteY10" fmla="*/ 352190 h 2418166"/>
              <a:gd name="connsiteX11" fmla="*/ 441899 w 8684251"/>
              <a:gd name="connsiteY11" fmla="*/ 363406 h 2418166"/>
              <a:gd name="connsiteX12" fmla="*/ 3847724 w 8684251"/>
              <a:gd name="connsiteY12" fmla="*/ 0 h 2418166"/>
              <a:gd name="connsiteX0" fmla="*/ 3847724 w 8684251"/>
              <a:gd name="connsiteY0" fmla="*/ 0 h 2418166"/>
              <a:gd name="connsiteX1" fmla="*/ 8611921 w 8684251"/>
              <a:gd name="connsiteY1" fmla="*/ 71241 h 2418166"/>
              <a:gd name="connsiteX2" fmla="*/ 8683301 w 8684251"/>
              <a:gd name="connsiteY2" fmla="*/ 72308 h 2418166"/>
              <a:gd name="connsiteX3" fmla="*/ 8682916 w 8684251"/>
              <a:gd name="connsiteY3" fmla="*/ 164777 h 2418166"/>
              <a:gd name="connsiteX4" fmla="*/ 8683381 w 8684251"/>
              <a:gd name="connsiteY4" fmla="*/ 1367912 h 2418166"/>
              <a:gd name="connsiteX5" fmla="*/ 7285100 w 8684251"/>
              <a:gd name="connsiteY5" fmla="*/ 2077117 h 2418166"/>
              <a:gd name="connsiteX6" fmla="*/ 7125078 w 8684251"/>
              <a:gd name="connsiteY6" fmla="*/ 2418166 h 2418166"/>
              <a:gd name="connsiteX7" fmla="*/ 6651469 w 8684251"/>
              <a:gd name="connsiteY7" fmla="*/ 2392859 h 2418166"/>
              <a:gd name="connsiteX8" fmla="*/ 6637219 w 8684251"/>
              <a:gd name="connsiteY8" fmla="*/ 2392097 h 2418166"/>
              <a:gd name="connsiteX9" fmla="*/ 9054 w 8684251"/>
              <a:gd name="connsiteY9" fmla="*/ 2037920 h 2418166"/>
              <a:gd name="connsiteX10" fmla="*/ 0 w 8684251"/>
              <a:gd name="connsiteY10" fmla="*/ 352190 h 2418166"/>
              <a:gd name="connsiteX11" fmla="*/ 441899 w 8684251"/>
              <a:gd name="connsiteY11" fmla="*/ 363406 h 2418166"/>
              <a:gd name="connsiteX12" fmla="*/ 3847724 w 8684251"/>
              <a:gd name="connsiteY12" fmla="*/ 0 h 2418166"/>
              <a:gd name="connsiteX0" fmla="*/ 3847724 w 8684251"/>
              <a:gd name="connsiteY0" fmla="*/ 0 h 2418166"/>
              <a:gd name="connsiteX1" fmla="*/ 8611921 w 8684251"/>
              <a:gd name="connsiteY1" fmla="*/ 71241 h 2418166"/>
              <a:gd name="connsiteX2" fmla="*/ 8683301 w 8684251"/>
              <a:gd name="connsiteY2" fmla="*/ 72308 h 2418166"/>
              <a:gd name="connsiteX3" fmla="*/ 8682916 w 8684251"/>
              <a:gd name="connsiteY3" fmla="*/ 164777 h 2418166"/>
              <a:gd name="connsiteX4" fmla="*/ 8683381 w 8684251"/>
              <a:gd name="connsiteY4" fmla="*/ 1367912 h 2418166"/>
              <a:gd name="connsiteX5" fmla="*/ 7285100 w 8684251"/>
              <a:gd name="connsiteY5" fmla="*/ 2077117 h 2418166"/>
              <a:gd name="connsiteX6" fmla="*/ 7125078 w 8684251"/>
              <a:gd name="connsiteY6" fmla="*/ 2418166 h 2418166"/>
              <a:gd name="connsiteX7" fmla="*/ 6651469 w 8684251"/>
              <a:gd name="connsiteY7" fmla="*/ 2392859 h 2418166"/>
              <a:gd name="connsiteX8" fmla="*/ 6637219 w 8684251"/>
              <a:gd name="connsiteY8" fmla="*/ 2392097 h 2418166"/>
              <a:gd name="connsiteX9" fmla="*/ 9054 w 8684251"/>
              <a:gd name="connsiteY9" fmla="*/ 2037920 h 2418166"/>
              <a:gd name="connsiteX10" fmla="*/ 0 w 8684251"/>
              <a:gd name="connsiteY10" fmla="*/ 352190 h 2418166"/>
              <a:gd name="connsiteX11" fmla="*/ 467299 w 8684251"/>
              <a:gd name="connsiteY11" fmla="*/ 299906 h 2418166"/>
              <a:gd name="connsiteX12" fmla="*/ 3847724 w 8684251"/>
              <a:gd name="connsiteY12" fmla="*/ 0 h 2418166"/>
              <a:gd name="connsiteX0" fmla="*/ 3949324 w 8785851"/>
              <a:gd name="connsiteY0" fmla="*/ 0 h 2418166"/>
              <a:gd name="connsiteX1" fmla="*/ 8713521 w 8785851"/>
              <a:gd name="connsiteY1" fmla="*/ 71241 h 2418166"/>
              <a:gd name="connsiteX2" fmla="*/ 8784901 w 8785851"/>
              <a:gd name="connsiteY2" fmla="*/ 72308 h 2418166"/>
              <a:gd name="connsiteX3" fmla="*/ 8784516 w 8785851"/>
              <a:gd name="connsiteY3" fmla="*/ 164777 h 2418166"/>
              <a:gd name="connsiteX4" fmla="*/ 8784981 w 8785851"/>
              <a:gd name="connsiteY4" fmla="*/ 1367912 h 2418166"/>
              <a:gd name="connsiteX5" fmla="*/ 7386700 w 8785851"/>
              <a:gd name="connsiteY5" fmla="*/ 2077117 h 2418166"/>
              <a:gd name="connsiteX6" fmla="*/ 7226678 w 8785851"/>
              <a:gd name="connsiteY6" fmla="*/ 2418166 h 2418166"/>
              <a:gd name="connsiteX7" fmla="*/ 6753069 w 8785851"/>
              <a:gd name="connsiteY7" fmla="*/ 2392859 h 2418166"/>
              <a:gd name="connsiteX8" fmla="*/ 6738819 w 8785851"/>
              <a:gd name="connsiteY8" fmla="*/ 2392097 h 2418166"/>
              <a:gd name="connsiteX9" fmla="*/ 110654 w 8785851"/>
              <a:gd name="connsiteY9" fmla="*/ 2037920 h 2418166"/>
              <a:gd name="connsiteX10" fmla="*/ 0 w 8785851"/>
              <a:gd name="connsiteY10" fmla="*/ 326790 h 2418166"/>
              <a:gd name="connsiteX11" fmla="*/ 568899 w 8785851"/>
              <a:gd name="connsiteY11" fmla="*/ 299906 h 2418166"/>
              <a:gd name="connsiteX12" fmla="*/ 3949324 w 8785851"/>
              <a:gd name="connsiteY12" fmla="*/ 0 h 2418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785851" h="2418166">
                <a:moveTo>
                  <a:pt x="3949324" y="0"/>
                </a:moveTo>
                <a:lnTo>
                  <a:pt x="8713521" y="71241"/>
                </a:lnTo>
                <a:lnTo>
                  <a:pt x="8784901" y="72308"/>
                </a:lnTo>
                <a:cubicBezTo>
                  <a:pt x="8784773" y="103131"/>
                  <a:pt x="8784644" y="133954"/>
                  <a:pt x="8784516" y="164777"/>
                </a:cubicBezTo>
                <a:cubicBezTo>
                  <a:pt x="8782681" y="691148"/>
                  <a:pt x="8787810" y="778879"/>
                  <a:pt x="8784981" y="1367912"/>
                </a:cubicBezTo>
                <a:lnTo>
                  <a:pt x="7386700" y="2077117"/>
                </a:lnTo>
                <a:lnTo>
                  <a:pt x="7226678" y="2418166"/>
                </a:lnTo>
                <a:lnTo>
                  <a:pt x="6753069" y="2392859"/>
                </a:lnTo>
                <a:lnTo>
                  <a:pt x="6738819" y="2392097"/>
                </a:lnTo>
                <a:lnTo>
                  <a:pt x="110654" y="2037920"/>
                </a:lnTo>
                <a:lnTo>
                  <a:pt x="0" y="326790"/>
                </a:lnTo>
                <a:lnTo>
                  <a:pt x="568899" y="299906"/>
                </a:lnTo>
                <a:lnTo>
                  <a:pt x="3949324" y="0"/>
                </a:lnTo>
                <a:close/>
              </a:path>
            </a:pathLst>
          </a:custGeom>
          <a:noFill/>
          <a:ln w="190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defTabSz="342892"/>
            <a:endParaRPr lang="en-US" sz="1350">
              <a:solidFill>
                <a:srgbClr val="FFFFFF"/>
              </a:solidFill>
            </a:endParaRPr>
          </a:p>
        </p:txBody>
      </p:sp>
      <p:sp>
        <p:nvSpPr>
          <p:cNvPr id="697" name="Rectangle 7"/>
          <p:cNvSpPr/>
          <p:nvPr/>
        </p:nvSpPr>
        <p:spPr>
          <a:xfrm>
            <a:off x="2669012" y="2872657"/>
            <a:ext cx="232885" cy="120536"/>
          </a:xfrm>
          <a:custGeom>
            <a:avLst/>
            <a:gdLst>
              <a:gd name="connsiteX0" fmla="*/ 0 w 1240324"/>
              <a:gd name="connsiteY0" fmla="*/ 0 h 391202"/>
              <a:gd name="connsiteX1" fmla="*/ 1240324 w 1240324"/>
              <a:gd name="connsiteY1" fmla="*/ 0 h 391202"/>
              <a:gd name="connsiteX2" fmla="*/ 1240324 w 1240324"/>
              <a:gd name="connsiteY2" fmla="*/ 391202 h 391202"/>
              <a:gd name="connsiteX3" fmla="*/ 0 w 1240324"/>
              <a:gd name="connsiteY3" fmla="*/ 391202 h 391202"/>
              <a:gd name="connsiteX4" fmla="*/ 0 w 1240324"/>
              <a:gd name="connsiteY4" fmla="*/ 0 h 391202"/>
              <a:gd name="connsiteX0" fmla="*/ 0 w 1240324"/>
              <a:gd name="connsiteY0" fmla="*/ 0 h 391202"/>
              <a:gd name="connsiteX1" fmla="*/ 1240324 w 1240324"/>
              <a:gd name="connsiteY1" fmla="*/ 81481 h 391202"/>
              <a:gd name="connsiteX2" fmla="*/ 1240324 w 1240324"/>
              <a:gd name="connsiteY2" fmla="*/ 391202 h 391202"/>
              <a:gd name="connsiteX3" fmla="*/ 0 w 1240324"/>
              <a:gd name="connsiteY3" fmla="*/ 391202 h 391202"/>
              <a:gd name="connsiteX4" fmla="*/ 0 w 1240324"/>
              <a:gd name="connsiteY4" fmla="*/ 0 h 391202"/>
              <a:gd name="connsiteX0" fmla="*/ 0 w 1249377"/>
              <a:gd name="connsiteY0" fmla="*/ 0 h 391202"/>
              <a:gd name="connsiteX1" fmla="*/ 1249377 w 1249377"/>
              <a:gd name="connsiteY1" fmla="*/ 63374 h 391202"/>
              <a:gd name="connsiteX2" fmla="*/ 1240324 w 1249377"/>
              <a:gd name="connsiteY2" fmla="*/ 391202 h 391202"/>
              <a:gd name="connsiteX3" fmla="*/ 0 w 1249377"/>
              <a:gd name="connsiteY3" fmla="*/ 391202 h 391202"/>
              <a:gd name="connsiteX4" fmla="*/ 0 w 1249377"/>
              <a:gd name="connsiteY4" fmla="*/ 0 h 391202"/>
              <a:gd name="connsiteX0" fmla="*/ 0 w 1249377"/>
              <a:gd name="connsiteY0" fmla="*/ 0 h 391202"/>
              <a:gd name="connsiteX1" fmla="*/ 1249377 w 1249377"/>
              <a:gd name="connsiteY1" fmla="*/ 63374 h 391202"/>
              <a:gd name="connsiteX2" fmla="*/ 1240324 w 1249377"/>
              <a:gd name="connsiteY2" fmla="*/ 391202 h 391202"/>
              <a:gd name="connsiteX3" fmla="*/ 18107 w 1249377"/>
              <a:gd name="connsiteY3" fmla="*/ 309720 h 391202"/>
              <a:gd name="connsiteX4" fmla="*/ 0 w 1249377"/>
              <a:gd name="connsiteY4" fmla="*/ 0 h 391202"/>
              <a:gd name="connsiteX0" fmla="*/ 0 w 1249377"/>
              <a:gd name="connsiteY0" fmla="*/ 0 h 391202"/>
              <a:gd name="connsiteX1" fmla="*/ 1249377 w 1249377"/>
              <a:gd name="connsiteY1" fmla="*/ 63374 h 391202"/>
              <a:gd name="connsiteX2" fmla="*/ 1240324 w 1249377"/>
              <a:gd name="connsiteY2" fmla="*/ 391202 h 391202"/>
              <a:gd name="connsiteX3" fmla="*/ 144855 w 1249377"/>
              <a:gd name="connsiteY3" fmla="*/ 219186 h 391202"/>
              <a:gd name="connsiteX4" fmla="*/ 0 w 1249377"/>
              <a:gd name="connsiteY4" fmla="*/ 0 h 391202"/>
              <a:gd name="connsiteX0" fmla="*/ 0 w 1249377"/>
              <a:gd name="connsiteY0" fmla="*/ 0 h 391202"/>
              <a:gd name="connsiteX1" fmla="*/ 1249377 w 1249377"/>
              <a:gd name="connsiteY1" fmla="*/ 63374 h 391202"/>
              <a:gd name="connsiteX2" fmla="*/ 1240324 w 1249377"/>
              <a:gd name="connsiteY2" fmla="*/ 391202 h 391202"/>
              <a:gd name="connsiteX3" fmla="*/ 72427 w 1249377"/>
              <a:gd name="connsiteY3" fmla="*/ 318774 h 391202"/>
              <a:gd name="connsiteX4" fmla="*/ 0 w 1249377"/>
              <a:gd name="connsiteY4" fmla="*/ 0 h 391202"/>
              <a:gd name="connsiteX0" fmla="*/ 18108 w 1176950"/>
              <a:gd name="connsiteY0" fmla="*/ 9054 h 327828"/>
              <a:gd name="connsiteX1" fmla="*/ 1176950 w 1176950"/>
              <a:gd name="connsiteY1" fmla="*/ 0 h 327828"/>
              <a:gd name="connsiteX2" fmla="*/ 1167897 w 1176950"/>
              <a:gd name="connsiteY2" fmla="*/ 327828 h 327828"/>
              <a:gd name="connsiteX3" fmla="*/ 0 w 1176950"/>
              <a:gd name="connsiteY3" fmla="*/ 255400 h 327828"/>
              <a:gd name="connsiteX4" fmla="*/ 18108 w 1176950"/>
              <a:gd name="connsiteY4" fmla="*/ 9054 h 327828"/>
              <a:gd name="connsiteX0" fmla="*/ 0 w 1204110"/>
              <a:gd name="connsiteY0" fmla="*/ 0 h 382148"/>
              <a:gd name="connsiteX1" fmla="*/ 1204110 w 1204110"/>
              <a:gd name="connsiteY1" fmla="*/ 54320 h 382148"/>
              <a:gd name="connsiteX2" fmla="*/ 1195057 w 1204110"/>
              <a:gd name="connsiteY2" fmla="*/ 382148 h 382148"/>
              <a:gd name="connsiteX3" fmla="*/ 27160 w 1204110"/>
              <a:gd name="connsiteY3" fmla="*/ 309720 h 382148"/>
              <a:gd name="connsiteX4" fmla="*/ 0 w 1204110"/>
              <a:gd name="connsiteY4" fmla="*/ 0 h 382148"/>
              <a:gd name="connsiteX0" fmla="*/ 0 w 1204110"/>
              <a:gd name="connsiteY0" fmla="*/ 0 h 318774"/>
              <a:gd name="connsiteX1" fmla="*/ 1204110 w 1204110"/>
              <a:gd name="connsiteY1" fmla="*/ 54320 h 318774"/>
              <a:gd name="connsiteX2" fmla="*/ 1186004 w 1204110"/>
              <a:gd name="connsiteY2" fmla="*/ 318774 h 318774"/>
              <a:gd name="connsiteX3" fmla="*/ 27160 w 1204110"/>
              <a:gd name="connsiteY3" fmla="*/ 309720 h 318774"/>
              <a:gd name="connsiteX4" fmla="*/ 0 w 1204110"/>
              <a:gd name="connsiteY4" fmla="*/ 0 h 318774"/>
              <a:gd name="connsiteX0" fmla="*/ 0 w 1204110"/>
              <a:gd name="connsiteY0" fmla="*/ 0 h 373095"/>
              <a:gd name="connsiteX1" fmla="*/ 1204110 w 1204110"/>
              <a:gd name="connsiteY1" fmla="*/ 54320 h 373095"/>
              <a:gd name="connsiteX2" fmla="*/ 1186004 w 1204110"/>
              <a:gd name="connsiteY2" fmla="*/ 373095 h 373095"/>
              <a:gd name="connsiteX3" fmla="*/ 27160 w 1204110"/>
              <a:gd name="connsiteY3" fmla="*/ 309720 h 373095"/>
              <a:gd name="connsiteX4" fmla="*/ 0 w 1204110"/>
              <a:gd name="connsiteY4" fmla="*/ 0 h 373095"/>
              <a:gd name="connsiteX0" fmla="*/ 0 w 1204111"/>
              <a:gd name="connsiteY0" fmla="*/ 0 h 373095"/>
              <a:gd name="connsiteX1" fmla="*/ 1204110 w 1204111"/>
              <a:gd name="connsiteY1" fmla="*/ 54320 h 373095"/>
              <a:gd name="connsiteX2" fmla="*/ 1204111 w 1204111"/>
              <a:gd name="connsiteY2" fmla="*/ 373095 h 373095"/>
              <a:gd name="connsiteX3" fmla="*/ 27160 w 1204111"/>
              <a:gd name="connsiteY3" fmla="*/ 309720 h 373095"/>
              <a:gd name="connsiteX4" fmla="*/ 0 w 1204111"/>
              <a:gd name="connsiteY4" fmla="*/ 0 h 373095"/>
              <a:gd name="connsiteX0" fmla="*/ 17458 w 1176951"/>
              <a:gd name="connsiteY0" fmla="*/ 0 h 373095"/>
              <a:gd name="connsiteX1" fmla="*/ 1176950 w 1176951"/>
              <a:gd name="connsiteY1" fmla="*/ 54320 h 373095"/>
              <a:gd name="connsiteX2" fmla="*/ 1176951 w 1176951"/>
              <a:gd name="connsiteY2" fmla="*/ 373095 h 373095"/>
              <a:gd name="connsiteX3" fmla="*/ 0 w 1176951"/>
              <a:gd name="connsiteY3" fmla="*/ 309720 h 373095"/>
              <a:gd name="connsiteX4" fmla="*/ 17458 w 1176951"/>
              <a:gd name="connsiteY4" fmla="*/ 0 h 373095"/>
              <a:gd name="connsiteX0" fmla="*/ 17458 w 1176951"/>
              <a:gd name="connsiteY0" fmla="*/ 0 h 373095"/>
              <a:gd name="connsiteX1" fmla="*/ 1176950 w 1176951"/>
              <a:gd name="connsiteY1" fmla="*/ 54320 h 373095"/>
              <a:gd name="connsiteX2" fmla="*/ 1176951 w 1176951"/>
              <a:gd name="connsiteY2" fmla="*/ 373095 h 373095"/>
              <a:gd name="connsiteX3" fmla="*/ 0 w 1176951"/>
              <a:gd name="connsiteY3" fmla="*/ 309720 h 373095"/>
              <a:gd name="connsiteX4" fmla="*/ 17458 w 1176951"/>
              <a:gd name="connsiteY4" fmla="*/ 0 h 373095"/>
              <a:gd name="connsiteX0" fmla="*/ 7543 w 1167036"/>
              <a:gd name="connsiteY0" fmla="*/ 0 h 373095"/>
              <a:gd name="connsiteX1" fmla="*/ 1167035 w 1167036"/>
              <a:gd name="connsiteY1" fmla="*/ 54320 h 373095"/>
              <a:gd name="connsiteX2" fmla="*/ 1167036 w 1167036"/>
              <a:gd name="connsiteY2" fmla="*/ 373095 h 373095"/>
              <a:gd name="connsiteX3" fmla="*/ 0 w 1167036"/>
              <a:gd name="connsiteY3" fmla="*/ 314482 h 373095"/>
              <a:gd name="connsiteX4" fmla="*/ 7543 w 1167036"/>
              <a:gd name="connsiteY4" fmla="*/ 0 h 373095"/>
              <a:gd name="connsiteX0" fmla="*/ 7543 w 1167036"/>
              <a:gd name="connsiteY0" fmla="*/ 0 h 373095"/>
              <a:gd name="connsiteX1" fmla="*/ 1167035 w 1167036"/>
              <a:gd name="connsiteY1" fmla="*/ 54320 h 373095"/>
              <a:gd name="connsiteX2" fmla="*/ 1167036 w 1167036"/>
              <a:gd name="connsiteY2" fmla="*/ 373095 h 373095"/>
              <a:gd name="connsiteX3" fmla="*/ 0 w 1167036"/>
              <a:gd name="connsiteY3" fmla="*/ 314482 h 373095"/>
              <a:gd name="connsiteX4" fmla="*/ 7543 w 1167036"/>
              <a:gd name="connsiteY4" fmla="*/ 0 h 373095"/>
              <a:gd name="connsiteX0" fmla="*/ 0 w 1159493"/>
              <a:gd name="connsiteY0" fmla="*/ 0 h 373095"/>
              <a:gd name="connsiteX1" fmla="*/ 1159492 w 1159493"/>
              <a:gd name="connsiteY1" fmla="*/ 54320 h 373095"/>
              <a:gd name="connsiteX2" fmla="*/ 1159493 w 1159493"/>
              <a:gd name="connsiteY2" fmla="*/ 373095 h 373095"/>
              <a:gd name="connsiteX3" fmla="*/ 6674 w 1159493"/>
              <a:gd name="connsiteY3" fmla="*/ 346174 h 373095"/>
              <a:gd name="connsiteX4" fmla="*/ 0 w 1159493"/>
              <a:gd name="connsiteY4" fmla="*/ 0 h 373095"/>
              <a:gd name="connsiteX0" fmla="*/ 0 w 1168971"/>
              <a:gd name="connsiteY0" fmla="*/ 0 h 352722"/>
              <a:gd name="connsiteX1" fmla="*/ 1168970 w 1168971"/>
              <a:gd name="connsiteY1" fmla="*/ 33947 h 352722"/>
              <a:gd name="connsiteX2" fmla="*/ 1168971 w 1168971"/>
              <a:gd name="connsiteY2" fmla="*/ 352722 h 352722"/>
              <a:gd name="connsiteX3" fmla="*/ 16152 w 1168971"/>
              <a:gd name="connsiteY3" fmla="*/ 325801 h 352722"/>
              <a:gd name="connsiteX4" fmla="*/ 0 w 1168971"/>
              <a:gd name="connsiteY4" fmla="*/ 0 h 3527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971" h="352722">
                <a:moveTo>
                  <a:pt x="0" y="0"/>
                </a:moveTo>
                <a:lnTo>
                  <a:pt x="1168970" y="33947"/>
                </a:lnTo>
                <a:cubicBezTo>
                  <a:pt x="1134266" y="135443"/>
                  <a:pt x="1168971" y="246464"/>
                  <a:pt x="1168971" y="352722"/>
                </a:cubicBezTo>
                <a:cubicBezTo>
                  <a:pt x="779959" y="333184"/>
                  <a:pt x="405164" y="345339"/>
                  <a:pt x="16152" y="325801"/>
                </a:cubicBezTo>
                <a:cubicBezTo>
                  <a:pt x="21971" y="222561"/>
                  <a:pt x="48715" y="165152"/>
                  <a:pt x="0" y="0"/>
                </a:cubicBezTo>
                <a:close/>
              </a:path>
            </a:pathLst>
          </a:cu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92"/>
            <a:endParaRPr lang="en-US" sz="1350">
              <a:solidFill>
                <a:srgbClr val="FFFFFF"/>
              </a:solidFill>
            </a:endParaRPr>
          </a:p>
        </p:txBody>
      </p:sp>
      <p:sp>
        <p:nvSpPr>
          <p:cNvPr id="698" name="Rectangle 107"/>
          <p:cNvSpPr/>
          <p:nvPr/>
        </p:nvSpPr>
        <p:spPr>
          <a:xfrm>
            <a:off x="2977307" y="2889336"/>
            <a:ext cx="257043" cy="119956"/>
          </a:xfrm>
          <a:custGeom>
            <a:avLst/>
            <a:gdLst>
              <a:gd name="connsiteX0" fmla="*/ 0 w 2555242"/>
              <a:gd name="connsiteY0" fmla="*/ 0 h 1088777"/>
              <a:gd name="connsiteX1" fmla="*/ 2555242 w 2555242"/>
              <a:gd name="connsiteY1" fmla="*/ 0 h 1088777"/>
              <a:gd name="connsiteX2" fmla="*/ 2555242 w 2555242"/>
              <a:gd name="connsiteY2" fmla="*/ 1088777 h 1088777"/>
              <a:gd name="connsiteX3" fmla="*/ 0 w 2555242"/>
              <a:gd name="connsiteY3" fmla="*/ 1088777 h 1088777"/>
              <a:gd name="connsiteX4" fmla="*/ 0 w 2555242"/>
              <a:gd name="connsiteY4" fmla="*/ 0 h 1088777"/>
              <a:gd name="connsiteX0" fmla="*/ 0 w 2555242"/>
              <a:gd name="connsiteY0" fmla="*/ 0 h 1142117"/>
              <a:gd name="connsiteX1" fmla="*/ 2555242 w 2555242"/>
              <a:gd name="connsiteY1" fmla="*/ 0 h 1142117"/>
              <a:gd name="connsiteX2" fmla="*/ 2555242 w 2555242"/>
              <a:gd name="connsiteY2" fmla="*/ 1142117 h 1142117"/>
              <a:gd name="connsiteX3" fmla="*/ 0 w 2555242"/>
              <a:gd name="connsiteY3" fmla="*/ 1088777 h 1142117"/>
              <a:gd name="connsiteX4" fmla="*/ 0 w 2555242"/>
              <a:gd name="connsiteY4" fmla="*/ 0 h 1142117"/>
              <a:gd name="connsiteX0" fmla="*/ 0 w 2555242"/>
              <a:gd name="connsiteY0" fmla="*/ 0 h 1142117"/>
              <a:gd name="connsiteX1" fmla="*/ 2555242 w 2555242"/>
              <a:gd name="connsiteY1" fmla="*/ 213360 h 1142117"/>
              <a:gd name="connsiteX2" fmla="*/ 2555242 w 2555242"/>
              <a:gd name="connsiteY2" fmla="*/ 1142117 h 1142117"/>
              <a:gd name="connsiteX3" fmla="*/ 0 w 2555242"/>
              <a:gd name="connsiteY3" fmla="*/ 1088777 h 1142117"/>
              <a:gd name="connsiteX4" fmla="*/ 0 w 2555242"/>
              <a:gd name="connsiteY4" fmla="*/ 0 h 1142117"/>
              <a:gd name="connsiteX0" fmla="*/ 0 w 2570482"/>
              <a:gd name="connsiteY0" fmla="*/ 0 h 1142117"/>
              <a:gd name="connsiteX1" fmla="*/ 2570482 w 2570482"/>
              <a:gd name="connsiteY1" fmla="*/ 76200 h 1142117"/>
              <a:gd name="connsiteX2" fmla="*/ 2555242 w 2570482"/>
              <a:gd name="connsiteY2" fmla="*/ 1142117 h 1142117"/>
              <a:gd name="connsiteX3" fmla="*/ 0 w 2570482"/>
              <a:gd name="connsiteY3" fmla="*/ 1088777 h 1142117"/>
              <a:gd name="connsiteX4" fmla="*/ 0 w 2570482"/>
              <a:gd name="connsiteY4" fmla="*/ 0 h 1142117"/>
              <a:gd name="connsiteX0" fmla="*/ 0 w 2570482"/>
              <a:gd name="connsiteY0" fmla="*/ 0 h 1142117"/>
              <a:gd name="connsiteX1" fmla="*/ 2570482 w 2570482"/>
              <a:gd name="connsiteY1" fmla="*/ 76200 h 1142117"/>
              <a:gd name="connsiteX2" fmla="*/ 2555242 w 2570482"/>
              <a:gd name="connsiteY2" fmla="*/ 1142117 h 1142117"/>
              <a:gd name="connsiteX3" fmla="*/ 160020 w 2570482"/>
              <a:gd name="connsiteY3" fmla="*/ 867797 h 1142117"/>
              <a:gd name="connsiteX4" fmla="*/ 0 w 2570482"/>
              <a:gd name="connsiteY4" fmla="*/ 0 h 1142117"/>
              <a:gd name="connsiteX0" fmla="*/ 38100 w 2608582"/>
              <a:gd name="connsiteY0" fmla="*/ 0 h 1142117"/>
              <a:gd name="connsiteX1" fmla="*/ 2608582 w 2608582"/>
              <a:gd name="connsiteY1" fmla="*/ 76200 h 1142117"/>
              <a:gd name="connsiteX2" fmla="*/ 2593342 w 2608582"/>
              <a:gd name="connsiteY2" fmla="*/ 1142117 h 1142117"/>
              <a:gd name="connsiteX3" fmla="*/ 0 w 2608582"/>
              <a:gd name="connsiteY3" fmla="*/ 1027817 h 1142117"/>
              <a:gd name="connsiteX4" fmla="*/ 38100 w 2608582"/>
              <a:gd name="connsiteY4" fmla="*/ 0 h 1142117"/>
              <a:gd name="connsiteX0" fmla="*/ 22860 w 2608582"/>
              <a:gd name="connsiteY0" fmla="*/ 0 h 1149737"/>
              <a:gd name="connsiteX1" fmla="*/ 2608582 w 2608582"/>
              <a:gd name="connsiteY1" fmla="*/ 83820 h 1149737"/>
              <a:gd name="connsiteX2" fmla="*/ 2593342 w 2608582"/>
              <a:gd name="connsiteY2" fmla="*/ 1149737 h 1149737"/>
              <a:gd name="connsiteX3" fmla="*/ 0 w 2608582"/>
              <a:gd name="connsiteY3" fmla="*/ 1035437 h 1149737"/>
              <a:gd name="connsiteX4" fmla="*/ 22860 w 2608582"/>
              <a:gd name="connsiteY4" fmla="*/ 0 h 1149737"/>
              <a:gd name="connsiteX0" fmla="*/ 22860 w 2593342"/>
              <a:gd name="connsiteY0" fmla="*/ 0 h 1149737"/>
              <a:gd name="connsiteX1" fmla="*/ 2498516 w 2593342"/>
              <a:gd name="connsiteY1" fmla="*/ 18728 h 1149737"/>
              <a:gd name="connsiteX2" fmla="*/ 2593342 w 2593342"/>
              <a:gd name="connsiteY2" fmla="*/ 1149737 h 1149737"/>
              <a:gd name="connsiteX3" fmla="*/ 0 w 2593342"/>
              <a:gd name="connsiteY3" fmla="*/ 1035437 h 1149737"/>
              <a:gd name="connsiteX4" fmla="*/ 22860 w 2593342"/>
              <a:gd name="connsiteY4" fmla="*/ 0 h 1149737"/>
              <a:gd name="connsiteX0" fmla="*/ 5927 w 2593342"/>
              <a:gd name="connsiteY0" fmla="*/ 59382 h 1131009"/>
              <a:gd name="connsiteX1" fmla="*/ 2498516 w 2593342"/>
              <a:gd name="connsiteY1" fmla="*/ 0 h 1131009"/>
              <a:gd name="connsiteX2" fmla="*/ 2593342 w 2593342"/>
              <a:gd name="connsiteY2" fmla="*/ 1131009 h 1131009"/>
              <a:gd name="connsiteX3" fmla="*/ 0 w 2593342"/>
              <a:gd name="connsiteY3" fmla="*/ 1016709 h 1131009"/>
              <a:gd name="connsiteX4" fmla="*/ 5927 w 2593342"/>
              <a:gd name="connsiteY4" fmla="*/ 59382 h 113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3342" h="1131009">
                <a:moveTo>
                  <a:pt x="5927" y="59382"/>
                </a:moveTo>
                <a:lnTo>
                  <a:pt x="2498516" y="0"/>
                </a:lnTo>
                <a:lnTo>
                  <a:pt x="2593342" y="1131009"/>
                </a:lnTo>
                <a:lnTo>
                  <a:pt x="0" y="1016709"/>
                </a:lnTo>
                <a:cubicBezTo>
                  <a:pt x="1976" y="697600"/>
                  <a:pt x="3951" y="378491"/>
                  <a:pt x="5927" y="59382"/>
                </a:cubicBezTo>
                <a:close/>
              </a:path>
            </a:pathLst>
          </a:cu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92"/>
            <a:endParaRPr lang="en-US" sz="1350">
              <a:solidFill>
                <a:srgbClr val="FFFFFF"/>
              </a:solidFill>
            </a:endParaRPr>
          </a:p>
        </p:txBody>
      </p:sp>
      <p:sp>
        <p:nvSpPr>
          <p:cNvPr id="701" name="Freeform 700"/>
          <p:cNvSpPr/>
          <p:nvPr/>
        </p:nvSpPr>
        <p:spPr>
          <a:xfrm flipH="1" flipV="1">
            <a:off x="2665159" y="2898312"/>
            <a:ext cx="95687" cy="4120"/>
          </a:xfrm>
          <a:custGeom>
            <a:avLst/>
            <a:gdLst>
              <a:gd name="connsiteX0" fmla="*/ 0 w 220980"/>
              <a:gd name="connsiteY0" fmla="*/ 8315 h 9207"/>
              <a:gd name="connsiteX1" fmla="*/ 76200 w 220980"/>
              <a:gd name="connsiteY1" fmla="*/ 8315 h 9207"/>
              <a:gd name="connsiteX2" fmla="*/ 220980 w 220980"/>
              <a:gd name="connsiteY2" fmla="*/ 8315 h 9207"/>
              <a:gd name="connsiteX0" fmla="*/ 445 w 52255"/>
              <a:gd name="connsiteY0" fmla="*/ 8313 h 13486"/>
              <a:gd name="connsiteX1" fmla="*/ 3893 w 52255"/>
              <a:gd name="connsiteY1" fmla="*/ 8313 h 13486"/>
              <a:gd name="connsiteX2" fmla="*/ 52255 w 52255"/>
              <a:gd name="connsiteY2" fmla="*/ 13486 h 13486"/>
              <a:gd name="connsiteX0" fmla="*/ 0 w 51810"/>
              <a:gd name="connsiteY0" fmla="*/ 9977 h 15150"/>
              <a:gd name="connsiteX1" fmla="*/ 20905 w 51810"/>
              <a:gd name="connsiteY1" fmla="*/ 4804 h 15150"/>
              <a:gd name="connsiteX2" fmla="*/ 51810 w 51810"/>
              <a:gd name="connsiteY2" fmla="*/ 15150 h 15150"/>
              <a:gd name="connsiteX0" fmla="*/ 0 w 59784"/>
              <a:gd name="connsiteY0" fmla="*/ 42652 h 42652"/>
              <a:gd name="connsiteX1" fmla="*/ 28879 w 59784"/>
              <a:gd name="connsiteY1" fmla="*/ 1271 h 42652"/>
              <a:gd name="connsiteX2" fmla="*/ 59784 w 59784"/>
              <a:gd name="connsiteY2" fmla="*/ 11617 h 42652"/>
              <a:gd name="connsiteX0" fmla="*/ 0 w 59784"/>
              <a:gd name="connsiteY0" fmla="*/ 31225 h 47218"/>
              <a:gd name="connsiteX1" fmla="*/ 31034 w 59784"/>
              <a:gd name="connsiteY1" fmla="*/ 46741 h 47218"/>
              <a:gd name="connsiteX2" fmla="*/ 59784 w 59784"/>
              <a:gd name="connsiteY2" fmla="*/ 190 h 47218"/>
              <a:gd name="connsiteX0" fmla="*/ 0 w 117327"/>
              <a:gd name="connsiteY0" fmla="*/ 7479 h 95411"/>
              <a:gd name="connsiteX1" fmla="*/ 31034 w 117327"/>
              <a:gd name="connsiteY1" fmla="*/ 22995 h 95411"/>
              <a:gd name="connsiteX2" fmla="*/ 117327 w 117327"/>
              <a:gd name="connsiteY2" fmla="*/ 95412 h 95411"/>
              <a:gd name="connsiteX0" fmla="*/ 0 w 117327"/>
              <a:gd name="connsiteY0" fmla="*/ 1851 h 123553"/>
              <a:gd name="connsiteX1" fmla="*/ 63038 w 117327"/>
              <a:gd name="connsiteY1" fmla="*/ 120817 h 123553"/>
              <a:gd name="connsiteX2" fmla="*/ 117327 w 117327"/>
              <a:gd name="connsiteY2" fmla="*/ 89784 h 123553"/>
              <a:gd name="connsiteX0" fmla="*/ 0 w 117327"/>
              <a:gd name="connsiteY0" fmla="*/ 1748 h 121046"/>
              <a:gd name="connsiteX1" fmla="*/ 63038 w 117327"/>
              <a:gd name="connsiteY1" fmla="*/ 120714 h 121046"/>
              <a:gd name="connsiteX2" fmla="*/ 117327 w 117327"/>
              <a:gd name="connsiteY2" fmla="*/ 40542 h 121046"/>
              <a:gd name="connsiteX0" fmla="*/ 0 w 116788"/>
              <a:gd name="connsiteY0" fmla="*/ 2097 h 92639"/>
              <a:gd name="connsiteX1" fmla="*/ 62499 w 116788"/>
              <a:gd name="connsiteY1" fmla="*/ 92615 h 92639"/>
              <a:gd name="connsiteX2" fmla="*/ 116788 w 116788"/>
              <a:gd name="connsiteY2" fmla="*/ 12443 h 92639"/>
              <a:gd name="connsiteX0" fmla="*/ 0 w 116788"/>
              <a:gd name="connsiteY0" fmla="*/ 4354 h 32893"/>
              <a:gd name="connsiteX1" fmla="*/ 62607 w 116788"/>
              <a:gd name="connsiteY1" fmla="*/ 32802 h 32893"/>
              <a:gd name="connsiteX2" fmla="*/ 116788 w 116788"/>
              <a:gd name="connsiteY2" fmla="*/ 14700 h 32893"/>
              <a:gd name="connsiteX0" fmla="*/ 0 w 116788"/>
              <a:gd name="connsiteY0" fmla="*/ 5606 h 21319"/>
              <a:gd name="connsiteX1" fmla="*/ 60991 w 116788"/>
              <a:gd name="connsiteY1" fmla="*/ 21123 h 21319"/>
              <a:gd name="connsiteX2" fmla="*/ 116788 w 116788"/>
              <a:gd name="connsiteY2" fmla="*/ 15952 h 21319"/>
              <a:gd name="connsiteX0" fmla="*/ 0 w 116357"/>
              <a:gd name="connsiteY0" fmla="*/ 6623 h 63521"/>
              <a:gd name="connsiteX1" fmla="*/ 60991 w 116357"/>
              <a:gd name="connsiteY1" fmla="*/ 22140 h 63521"/>
              <a:gd name="connsiteX2" fmla="*/ 116357 w 116357"/>
              <a:gd name="connsiteY2" fmla="*/ 63522 h 63521"/>
              <a:gd name="connsiteX0" fmla="*/ 0 w 116357"/>
              <a:gd name="connsiteY0" fmla="*/ 6623 h 63522"/>
              <a:gd name="connsiteX1" fmla="*/ 60991 w 116357"/>
              <a:gd name="connsiteY1" fmla="*/ 22140 h 63522"/>
              <a:gd name="connsiteX2" fmla="*/ 116357 w 116357"/>
              <a:gd name="connsiteY2" fmla="*/ 63522 h 63522"/>
              <a:gd name="connsiteX0" fmla="*/ 0 w 116357"/>
              <a:gd name="connsiteY0" fmla="*/ 4518 h 61417"/>
              <a:gd name="connsiteX1" fmla="*/ 60021 w 116357"/>
              <a:gd name="connsiteY1" fmla="*/ 38139 h 61417"/>
              <a:gd name="connsiteX2" fmla="*/ 116357 w 116357"/>
              <a:gd name="connsiteY2" fmla="*/ 61417 h 61417"/>
            </a:gdLst>
            <a:ahLst/>
            <a:cxnLst>
              <a:cxn ang="0">
                <a:pos x="connsiteX0" y="connsiteY0"/>
              </a:cxn>
              <a:cxn ang="0">
                <a:pos x="connsiteX1" y="connsiteY1"/>
              </a:cxn>
              <a:cxn ang="0">
                <a:pos x="connsiteX2" y="connsiteY2"/>
              </a:cxn>
            </a:cxnLst>
            <a:rect l="l" t="t" r="r" b="b"/>
            <a:pathLst>
              <a:path w="116357" h="61417">
                <a:moveTo>
                  <a:pt x="0" y="4518"/>
                </a:moveTo>
                <a:cubicBezTo>
                  <a:pt x="3805" y="-13747"/>
                  <a:pt x="40628" y="28656"/>
                  <a:pt x="60021" y="38139"/>
                </a:cubicBezTo>
                <a:cubicBezTo>
                  <a:pt x="79414" y="47622"/>
                  <a:pt x="105624" y="21760"/>
                  <a:pt x="116357" y="61417"/>
                </a:cubicBezTo>
              </a:path>
            </a:pathLst>
          </a:cu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92"/>
            <a:endParaRPr lang="en-US" sz="1350">
              <a:solidFill>
                <a:srgbClr val="FFFFFF"/>
              </a:solidFill>
            </a:endParaRPr>
          </a:p>
        </p:txBody>
      </p:sp>
      <p:sp>
        <p:nvSpPr>
          <p:cNvPr id="702" name="Freeform 701"/>
          <p:cNvSpPr/>
          <p:nvPr/>
        </p:nvSpPr>
        <p:spPr>
          <a:xfrm>
            <a:off x="2806150" y="2954502"/>
            <a:ext cx="94136" cy="5158"/>
          </a:xfrm>
          <a:custGeom>
            <a:avLst/>
            <a:gdLst>
              <a:gd name="connsiteX0" fmla="*/ 0 w 220980"/>
              <a:gd name="connsiteY0" fmla="*/ 8315 h 9207"/>
              <a:gd name="connsiteX1" fmla="*/ 76200 w 220980"/>
              <a:gd name="connsiteY1" fmla="*/ 8315 h 9207"/>
              <a:gd name="connsiteX2" fmla="*/ 220980 w 220980"/>
              <a:gd name="connsiteY2" fmla="*/ 8315 h 9207"/>
              <a:gd name="connsiteX0" fmla="*/ 445 w 52255"/>
              <a:gd name="connsiteY0" fmla="*/ 8313 h 13486"/>
              <a:gd name="connsiteX1" fmla="*/ 3893 w 52255"/>
              <a:gd name="connsiteY1" fmla="*/ 8313 h 13486"/>
              <a:gd name="connsiteX2" fmla="*/ 52255 w 52255"/>
              <a:gd name="connsiteY2" fmla="*/ 13486 h 13486"/>
              <a:gd name="connsiteX0" fmla="*/ 0 w 51810"/>
              <a:gd name="connsiteY0" fmla="*/ 9977 h 15150"/>
              <a:gd name="connsiteX1" fmla="*/ 20905 w 51810"/>
              <a:gd name="connsiteY1" fmla="*/ 4804 h 15150"/>
              <a:gd name="connsiteX2" fmla="*/ 51810 w 51810"/>
              <a:gd name="connsiteY2" fmla="*/ 15150 h 15150"/>
              <a:gd name="connsiteX0" fmla="*/ 0 w 59784"/>
              <a:gd name="connsiteY0" fmla="*/ 42652 h 42652"/>
              <a:gd name="connsiteX1" fmla="*/ 28879 w 59784"/>
              <a:gd name="connsiteY1" fmla="*/ 1271 h 42652"/>
              <a:gd name="connsiteX2" fmla="*/ 59784 w 59784"/>
              <a:gd name="connsiteY2" fmla="*/ 11617 h 42652"/>
              <a:gd name="connsiteX0" fmla="*/ 0 w 59784"/>
              <a:gd name="connsiteY0" fmla="*/ 31225 h 47218"/>
              <a:gd name="connsiteX1" fmla="*/ 31034 w 59784"/>
              <a:gd name="connsiteY1" fmla="*/ 46741 h 47218"/>
              <a:gd name="connsiteX2" fmla="*/ 59784 w 59784"/>
              <a:gd name="connsiteY2" fmla="*/ 190 h 47218"/>
              <a:gd name="connsiteX0" fmla="*/ 0 w 117327"/>
              <a:gd name="connsiteY0" fmla="*/ 7479 h 95411"/>
              <a:gd name="connsiteX1" fmla="*/ 31034 w 117327"/>
              <a:gd name="connsiteY1" fmla="*/ 22995 h 95411"/>
              <a:gd name="connsiteX2" fmla="*/ 117327 w 117327"/>
              <a:gd name="connsiteY2" fmla="*/ 95412 h 95411"/>
              <a:gd name="connsiteX0" fmla="*/ 0 w 117327"/>
              <a:gd name="connsiteY0" fmla="*/ 1851 h 123553"/>
              <a:gd name="connsiteX1" fmla="*/ 63038 w 117327"/>
              <a:gd name="connsiteY1" fmla="*/ 120817 h 123553"/>
              <a:gd name="connsiteX2" fmla="*/ 117327 w 117327"/>
              <a:gd name="connsiteY2" fmla="*/ 89784 h 123553"/>
              <a:gd name="connsiteX0" fmla="*/ 0 w 117327"/>
              <a:gd name="connsiteY0" fmla="*/ 1748 h 121046"/>
              <a:gd name="connsiteX1" fmla="*/ 63038 w 117327"/>
              <a:gd name="connsiteY1" fmla="*/ 120714 h 121046"/>
              <a:gd name="connsiteX2" fmla="*/ 117327 w 117327"/>
              <a:gd name="connsiteY2" fmla="*/ 40542 h 121046"/>
              <a:gd name="connsiteX0" fmla="*/ 0 w 116788"/>
              <a:gd name="connsiteY0" fmla="*/ 2097 h 92639"/>
              <a:gd name="connsiteX1" fmla="*/ 62499 w 116788"/>
              <a:gd name="connsiteY1" fmla="*/ 92615 h 92639"/>
              <a:gd name="connsiteX2" fmla="*/ 116788 w 116788"/>
              <a:gd name="connsiteY2" fmla="*/ 12443 h 92639"/>
              <a:gd name="connsiteX0" fmla="*/ 0 w 116788"/>
              <a:gd name="connsiteY0" fmla="*/ 4354 h 32893"/>
              <a:gd name="connsiteX1" fmla="*/ 62607 w 116788"/>
              <a:gd name="connsiteY1" fmla="*/ 32802 h 32893"/>
              <a:gd name="connsiteX2" fmla="*/ 116788 w 116788"/>
              <a:gd name="connsiteY2" fmla="*/ 14700 h 32893"/>
              <a:gd name="connsiteX0" fmla="*/ 0 w 116788"/>
              <a:gd name="connsiteY0" fmla="*/ 5606 h 21319"/>
              <a:gd name="connsiteX1" fmla="*/ 60991 w 116788"/>
              <a:gd name="connsiteY1" fmla="*/ 21123 h 21319"/>
              <a:gd name="connsiteX2" fmla="*/ 116788 w 116788"/>
              <a:gd name="connsiteY2" fmla="*/ 15952 h 21319"/>
              <a:gd name="connsiteX0" fmla="*/ 0 w 116357"/>
              <a:gd name="connsiteY0" fmla="*/ 6623 h 63521"/>
              <a:gd name="connsiteX1" fmla="*/ 60991 w 116357"/>
              <a:gd name="connsiteY1" fmla="*/ 22140 h 63521"/>
              <a:gd name="connsiteX2" fmla="*/ 116357 w 116357"/>
              <a:gd name="connsiteY2" fmla="*/ 63522 h 63521"/>
              <a:gd name="connsiteX0" fmla="*/ 0 w 116357"/>
              <a:gd name="connsiteY0" fmla="*/ 6623 h 63522"/>
              <a:gd name="connsiteX1" fmla="*/ 60991 w 116357"/>
              <a:gd name="connsiteY1" fmla="*/ 22140 h 63522"/>
              <a:gd name="connsiteX2" fmla="*/ 116357 w 116357"/>
              <a:gd name="connsiteY2" fmla="*/ 63522 h 63522"/>
              <a:gd name="connsiteX0" fmla="*/ 0 w 116357"/>
              <a:gd name="connsiteY0" fmla="*/ 4518 h 61417"/>
              <a:gd name="connsiteX1" fmla="*/ 60021 w 116357"/>
              <a:gd name="connsiteY1" fmla="*/ 38139 h 61417"/>
              <a:gd name="connsiteX2" fmla="*/ 116357 w 116357"/>
              <a:gd name="connsiteY2" fmla="*/ 61417 h 61417"/>
            </a:gdLst>
            <a:ahLst/>
            <a:cxnLst>
              <a:cxn ang="0">
                <a:pos x="connsiteX0" y="connsiteY0"/>
              </a:cxn>
              <a:cxn ang="0">
                <a:pos x="connsiteX1" y="connsiteY1"/>
              </a:cxn>
              <a:cxn ang="0">
                <a:pos x="connsiteX2" y="connsiteY2"/>
              </a:cxn>
            </a:cxnLst>
            <a:rect l="l" t="t" r="r" b="b"/>
            <a:pathLst>
              <a:path w="116357" h="61417">
                <a:moveTo>
                  <a:pt x="0" y="4518"/>
                </a:moveTo>
                <a:cubicBezTo>
                  <a:pt x="3805" y="-13747"/>
                  <a:pt x="40628" y="28656"/>
                  <a:pt x="60021" y="38139"/>
                </a:cubicBezTo>
                <a:cubicBezTo>
                  <a:pt x="79414" y="47622"/>
                  <a:pt x="105624" y="21760"/>
                  <a:pt x="116357" y="61417"/>
                </a:cubicBezTo>
              </a:path>
            </a:pathLst>
          </a:cu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92"/>
            <a:endParaRPr lang="en-US" sz="1350">
              <a:solidFill>
                <a:srgbClr val="FFFFFF"/>
              </a:solidFill>
            </a:endParaRPr>
          </a:p>
        </p:txBody>
      </p:sp>
      <p:sp>
        <p:nvSpPr>
          <p:cNvPr id="707" name="Freeform 706"/>
          <p:cNvSpPr/>
          <p:nvPr/>
        </p:nvSpPr>
        <p:spPr>
          <a:xfrm rot="177102" flipH="1">
            <a:off x="2580335" y="2804516"/>
            <a:ext cx="824381" cy="180859"/>
          </a:xfrm>
          <a:custGeom>
            <a:avLst/>
            <a:gdLst>
              <a:gd name="connsiteX0" fmla="*/ 0 w 220980"/>
              <a:gd name="connsiteY0" fmla="*/ 8315 h 9207"/>
              <a:gd name="connsiteX1" fmla="*/ 76200 w 220980"/>
              <a:gd name="connsiteY1" fmla="*/ 8315 h 9207"/>
              <a:gd name="connsiteX2" fmla="*/ 220980 w 220980"/>
              <a:gd name="connsiteY2" fmla="*/ 8315 h 9207"/>
              <a:gd name="connsiteX0" fmla="*/ 445 w 52255"/>
              <a:gd name="connsiteY0" fmla="*/ 8313 h 13486"/>
              <a:gd name="connsiteX1" fmla="*/ 3893 w 52255"/>
              <a:gd name="connsiteY1" fmla="*/ 8313 h 13486"/>
              <a:gd name="connsiteX2" fmla="*/ 52255 w 52255"/>
              <a:gd name="connsiteY2" fmla="*/ 13486 h 13486"/>
              <a:gd name="connsiteX0" fmla="*/ 0 w 51810"/>
              <a:gd name="connsiteY0" fmla="*/ 9977 h 15150"/>
              <a:gd name="connsiteX1" fmla="*/ 20905 w 51810"/>
              <a:gd name="connsiteY1" fmla="*/ 4804 h 15150"/>
              <a:gd name="connsiteX2" fmla="*/ 51810 w 51810"/>
              <a:gd name="connsiteY2" fmla="*/ 15150 h 15150"/>
              <a:gd name="connsiteX0" fmla="*/ 0 w 59784"/>
              <a:gd name="connsiteY0" fmla="*/ 42652 h 42652"/>
              <a:gd name="connsiteX1" fmla="*/ 28879 w 59784"/>
              <a:gd name="connsiteY1" fmla="*/ 1271 h 42652"/>
              <a:gd name="connsiteX2" fmla="*/ 59784 w 59784"/>
              <a:gd name="connsiteY2" fmla="*/ 11617 h 42652"/>
              <a:gd name="connsiteX0" fmla="*/ 0 w 59784"/>
              <a:gd name="connsiteY0" fmla="*/ 31225 h 47218"/>
              <a:gd name="connsiteX1" fmla="*/ 31034 w 59784"/>
              <a:gd name="connsiteY1" fmla="*/ 46741 h 47218"/>
              <a:gd name="connsiteX2" fmla="*/ 59784 w 59784"/>
              <a:gd name="connsiteY2" fmla="*/ 190 h 47218"/>
              <a:gd name="connsiteX0" fmla="*/ 0 w 117327"/>
              <a:gd name="connsiteY0" fmla="*/ 7479 h 95411"/>
              <a:gd name="connsiteX1" fmla="*/ 31034 w 117327"/>
              <a:gd name="connsiteY1" fmla="*/ 22995 h 95411"/>
              <a:gd name="connsiteX2" fmla="*/ 117327 w 117327"/>
              <a:gd name="connsiteY2" fmla="*/ 95412 h 95411"/>
              <a:gd name="connsiteX0" fmla="*/ 0 w 117327"/>
              <a:gd name="connsiteY0" fmla="*/ 1851 h 123553"/>
              <a:gd name="connsiteX1" fmla="*/ 63038 w 117327"/>
              <a:gd name="connsiteY1" fmla="*/ 120817 h 123553"/>
              <a:gd name="connsiteX2" fmla="*/ 117327 w 117327"/>
              <a:gd name="connsiteY2" fmla="*/ 89784 h 123553"/>
              <a:gd name="connsiteX0" fmla="*/ 0 w 117327"/>
              <a:gd name="connsiteY0" fmla="*/ 1748 h 121046"/>
              <a:gd name="connsiteX1" fmla="*/ 63038 w 117327"/>
              <a:gd name="connsiteY1" fmla="*/ 120714 h 121046"/>
              <a:gd name="connsiteX2" fmla="*/ 117327 w 117327"/>
              <a:gd name="connsiteY2" fmla="*/ 40542 h 121046"/>
              <a:gd name="connsiteX0" fmla="*/ 0 w 116788"/>
              <a:gd name="connsiteY0" fmla="*/ 2097 h 92639"/>
              <a:gd name="connsiteX1" fmla="*/ 62499 w 116788"/>
              <a:gd name="connsiteY1" fmla="*/ 92615 h 92639"/>
              <a:gd name="connsiteX2" fmla="*/ 116788 w 116788"/>
              <a:gd name="connsiteY2" fmla="*/ 12443 h 92639"/>
              <a:gd name="connsiteX0" fmla="*/ 0 w 116788"/>
              <a:gd name="connsiteY0" fmla="*/ 4354 h 32893"/>
              <a:gd name="connsiteX1" fmla="*/ 62607 w 116788"/>
              <a:gd name="connsiteY1" fmla="*/ 32802 h 32893"/>
              <a:gd name="connsiteX2" fmla="*/ 116788 w 116788"/>
              <a:gd name="connsiteY2" fmla="*/ 14700 h 32893"/>
              <a:gd name="connsiteX0" fmla="*/ 0 w 116788"/>
              <a:gd name="connsiteY0" fmla="*/ 5606 h 21319"/>
              <a:gd name="connsiteX1" fmla="*/ 60991 w 116788"/>
              <a:gd name="connsiteY1" fmla="*/ 21123 h 21319"/>
              <a:gd name="connsiteX2" fmla="*/ 116788 w 116788"/>
              <a:gd name="connsiteY2" fmla="*/ 15952 h 21319"/>
              <a:gd name="connsiteX0" fmla="*/ 0 w 116357"/>
              <a:gd name="connsiteY0" fmla="*/ 6623 h 63521"/>
              <a:gd name="connsiteX1" fmla="*/ 60991 w 116357"/>
              <a:gd name="connsiteY1" fmla="*/ 22140 h 63521"/>
              <a:gd name="connsiteX2" fmla="*/ 116357 w 116357"/>
              <a:gd name="connsiteY2" fmla="*/ 63522 h 63521"/>
              <a:gd name="connsiteX0" fmla="*/ 0 w 116357"/>
              <a:gd name="connsiteY0" fmla="*/ 6623 h 63522"/>
              <a:gd name="connsiteX1" fmla="*/ 60991 w 116357"/>
              <a:gd name="connsiteY1" fmla="*/ 22140 h 63522"/>
              <a:gd name="connsiteX2" fmla="*/ 116357 w 116357"/>
              <a:gd name="connsiteY2" fmla="*/ 63522 h 63522"/>
              <a:gd name="connsiteX0" fmla="*/ 0 w 116357"/>
              <a:gd name="connsiteY0" fmla="*/ 4518 h 61417"/>
              <a:gd name="connsiteX1" fmla="*/ 60021 w 116357"/>
              <a:gd name="connsiteY1" fmla="*/ 38139 h 61417"/>
              <a:gd name="connsiteX2" fmla="*/ 116357 w 116357"/>
              <a:gd name="connsiteY2" fmla="*/ 61417 h 61417"/>
              <a:gd name="connsiteX0" fmla="*/ 0 w 116357"/>
              <a:gd name="connsiteY0" fmla="*/ 5717 h 62616"/>
              <a:gd name="connsiteX1" fmla="*/ 8725 w 116357"/>
              <a:gd name="connsiteY1" fmla="*/ 1853 h 62616"/>
              <a:gd name="connsiteX2" fmla="*/ 60021 w 116357"/>
              <a:gd name="connsiteY2" fmla="*/ 39338 h 62616"/>
              <a:gd name="connsiteX3" fmla="*/ 116357 w 116357"/>
              <a:gd name="connsiteY3" fmla="*/ 62616 h 62616"/>
              <a:gd name="connsiteX0" fmla="*/ 0 w 142798"/>
              <a:gd name="connsiteY0" fmla="*/ 3 h 168891"/>
              <a:gd name="connsiteX1" fmla="*/ 35166 w 142798"/>
              <a:gd name="connsiteY1" fmla="*/ 108128 h 168891"/>
              <a:gd name="connsiteX2" fmla="*/ 86462 w 142798"/>
              <a:gd name="connsiteY2" fmla="*/ 145613 h 168891"/>
              <a:gd name="connsiteX3" fmla="*/ 142798 w 142798"/>
              <a:gd name="connsiteY3" fmla="*/ 168891 h 168891"/>
              <a:gd name="connsiteX0" fmla="*/ 0 w 142798"/>
              <a:gd name="connsiteY0" fmla="*/ 0 h 168888"/>
              <a:gd name="connsiteX1" fmla="*/ 14201 w 142798"/>
              <a:gd name="connsiteY1" fmla="*/ 50366 h 168888"/>
              <a:gd name="connsiteX2" fmla="*/ 35166 w 142798"/>
              <a:gd name="connsiteY2" fmla="*/ 108125 h 168888"/>
              <a:gd name="connsiteX3" fmla="*/ 86462 w 142798"/>
              <a:gd name="connsiteY3" fmla="*/ 145610 h 168888"/>
              <a:gd name="connsiteX4" fmla="*/ 142798 w 142798"/>
              <a:gd name="connsiteY4" fmla="*/ 168888 h 168888"/>
              <a:gd name="connsiteX0" fmla="*/ 0 w 142798"/>
              <a:gd name="connsiteY0" fmla="*/ 0 h 168888"/>
              <a:gd name="connsiteX1" fmla="*/ 14201 w 142798"/>
              <a:gd name="connsiteY1" fmla="*/ 50366 h 168888"/>
              <a:gd name="connsiteX2" fmla="*/ 31774 w 142798"/>
              <a:gd name="connsiteY2" fmla="*/ 110255 h 168888"/>
              <a:gd name="connsiteX3" fmla="*/ 86462 w 142798"/>
              <a:gd name="connsiteY3" fmla="*/ 145610 h 168888"/>
              <a:gd name="connsiteX4" fmla="*/ 142798 w 142798"/>
              <a:gd name="connsiteY4" fmla="*/ 168888 h 168888"/>
              <a:gd name="connsiteX0" fmla="*/ 0 w 142798"/>
              <a:gd name="connsiteY0" fmla="*/ 0 h 168888"/>
              <a:gd name="connsiteX1" fmla="*/ 14201 w 142798"/>
              <a:gd name="connsiteY1" fmla="*/ 50366 h 168888"/>
              <a:gd name="connsiteX2" fmla="*/ 31774 w 142798"/>
              <a:gd name="connsiteY2" fmla="*/ 110255 h 168888"/>
              <a:gd name="connsiteX3" fmla="*/ 86462 w 142798"/>
              <a:gd name="connsiteY3" fmla="*/ 145610 h 168888"/>
              <a:gd name="connsiteX4" fmla="*/ 142798 w 142798"/>
              <a:gd name="connsiteY4" fmla="*/ 168888 h 168888"/>
              <a:gd name="connsiteX0" fmla="*/ 0 w 142798"/>
              <a:gd name="connsiteY0" fmla="*/ 0 h 517074"/>
              <a:gd name="connsiteX1" fmla="*/ 14201 w 142798"/>
              <a:gd name="connsiteY1" fmla="*/ 50366 h 517074"/>
              <a:gd name="connsiteX2" fmla="*/ 27215 w 142798"/>
              <a:gd name="connsiteY2" fmla="*/ 516901 h 517074"/>
              <a:gd name="connsiteX3" fmla="*/ 31774 w 142798"/>
              <a:gd name="connsiteY3" fmla="*/ 110255 h 517074"/>
              <a:gd name="connsiteX4" fmla="*/ 86462 w 142798"/>
              <a:gd name="connsiteY4" fmla="*/ 145610 h 517074"/>
              <a:gd name="connsiteX5" fmla="*/ 142798 w 142798"/>
              <a:gd name="connsiteY5" fmla="*/ 168888 h 517074"/>
              <a:gd name="connsiteX0" fmla="*/ 0 w 142798"/>
              <a:gd name="connsiteY0" fmla="*/ 0 h 517079"/>
              <a:gd name="connsiteX1" fmla="*/ 14201 w 142798"/>
              <a:gd name="connsiteY1" fmla="*/ 50366 h 517079"/>
              <a:gd name="connsiteX2" fmla="*/ 27215 w 142798"/>
              <a:gd name="connsiteY2" fmla="*/ 516901 h 517079"/>
              <a:gd name="connsiteX3" fmla="*/ 31774 w 142798"/>
              <a:gd name="connsiteY3" fmla="*/ 110255 h 517079"/>
              <a:gd name="connsiteX4" fmla="*/ 86462 w 142798"/>
              <a:gd name="connsiteY4" fmla="*/ 145610 h 517079"/>
              <a:gd name="connsiteX5" fmla="*/ 142798 w 142798"/>
              <a:gd name="connsiteY5" fmla="*/ 168888 h 517079"/>
              <a:gd name="connsiteX0" fmla="*/ 0 w 142798"/>
              <a:gd name="connsiteY0" fmla="*/ 0 h 517017"/>
              <a:gd name="connsiteX1" fmla="*/ 14201 w 142798"/>
              <a:gd name="connsiteY1" fmla="*/ 50366 h 517017"/>
              <a:gd name="connsiteX2" fmla="*/ 18741 w 142798"/>
              <a:gd name="connsiteY2" fmla="*/ 151163 h 517017"/>
              <a:gd name="connsiteX3" fmla="*/ 27215 w 142798"/>
              <a:gd name="connsiteY3" fmla="*/ 516901 h 517017"/>
              <a:gd name="connsiteX4" fmla="*/ 31774 w 142798"/>
              <a:gd name="connsiteY4" fmla="*/ 110255 h 517017"/>
              <a:gd name="connsiteX5" fmla="*/ 86462 w 142798"/>
              <a:gd name="connsiteY5" fmla="*/ 145610 h 517017"/>
              <a:gd name="connsiteX6" fmla="*/ 142798 w 142798"/>
              <a:gd name="connsiteY6" fmla="*/ 168888 h 517017"/>
              <a:gd name="connsiteX0" fmla="*/ 0 w 142798"/>
              <a:gd name="connsiteY0" fmla="*/ 0 h 517003"/>
              <a:gd name="connsiteX1" fmla="*/ 14201 w 142798"/>
              <a:gd name="connsiteY1" fmla="*/ 50366 h 517003"/>
              <a:gd name="connsiteX2" fmla="*/ 29808 w 142798"/>
              <a:gd name="connsiteY2" fmla="*/ 110364 h 517003"/>
              <a:gd name="connsiteX3" fmla="*/ 27215 w 142798"/>
              <a:gd name="connsiteY3" fmla="*/ 516901 h 517003"/>
              <a:gd name="connsiteX4" fmla="*/ 31774 w 142798"/>
              <a:gd name="connsiteY4" fmla="*/ 110255 h 517003"/>
              <a:gd name="connsiteX5" fmla="*/ 86462 w 142798"/>
              <a:gd name="connsiteY5" fmla="*/ 145610 h 517003"/>
              <a:gd name="connsiteX6" fmla="*/ 142798 w 142798"/>
              <a:gd name="connsiteY6" fmla="*/ 168888 h 517003"/>
              <a:gd name="connsiteX0" fmla="*/ 0 w 142798"/>
              <a:gd name="connsiteY0" fmla="*/ 0 h 517003"/>
              <a:gd name="connsiteX1" fmla="*/ 14201 w 142798"/>
              <a:gd name="connsiteY1" fmla="*/ 50366 h 517003"/>
              <a:gd name="connsiteX2" fmla="*/ 29808 w 142798"/>
              <a:gd name="connsiteY2" fmla="*/ 110364 h 517003"/>
              <a:gd name="connsiteX3" fmla="*/ 27215 w 142798"/>
              <a:gd name="connsiteY3" fmla="*/ 516901 h 517003"/>
              <a:gd name="connsiteX4" fmla="*/ 31774 w 142798"/>
              <a:gd name="connsiteY4" fmla="*/ 110255 h 517003"/>
              <a:gd name="connsiteX5" fmla="*/ 86462 w 142798"/>
              <a:gd name="connsiteY5" fmla="*/ 145610 h 517003"/>
              <a:gd name="connsiteX6" fmla="*/ 142798 w 142798"/>
              <a:gd name="connsiteY6" fmla="*/ 168888 h 517003"/>
              <a:gd name="connsiteX0" fmla="*/ 0 w 142798"/>
              <a:gd name="connsiteY0" fmla="*/ 0 h 516983"/>
              <a:gd name="connsiteX1" fmla="*/ 14201 w 142798"/>
              <a:gd name="connsiteY1" fmla="*/ 50366 h 516983"/>
              <a:gd name="connsiteX2" fmla="*/ 29808 w 142798"/>
              <a:gd name="connsiteY2" fmla="*/ 110364 h 516983"/>
              <a:gd name="connsiteX3" fmla="*/ 27215 w 142798"/>
              <a:gd name="connsiteY3" fmla="*/ 516901 h 516983"/>
              <a:gd name="connsiteX4" fmla="*/ 31774 w 142798"/>
              <a:gd name="connsiteY4" fmla="*/ 110255 h 516983"/>
              <a:gd name="connsiteX5" fmla="*/ 86462 w 142798"/>
              <a:gd name="connsiteY5" fmla="*/ 145610 h 516983"/>
              <a:gd name="connsiteX6" fmla="*/ 142798 w 142798"/>
              <a:gd name="connsiteY6" fmla="*/ 168888 h 516983"/>
              <a:gd name="connsiteX0" fmla="*/ 0 w 142798"/>
              <a:gd name="connsiteY0" fmla="*/ 0 h 516983"/>
              <a:gd name="connsiteX1" fmla="*/ 14201 w 142798"/>
              <a:gd name="connsiteY1" fmla="*/ 50366 h 516983"/>
              <a:gd name="connsiteX2" fmla="*/ 29808 w 142798"/>
              <a:gd name="connsiteY2" fmla="*/ 110364 h 516983"/>
              <a:gd name="connsiteX3" fmla="*/ 27215 w 142798"/>
              <a:gd name="connsiteY3" fmla="*/ 516901 h 516983"/>
              <a:gd name="connsiteX4" fmla="*/ 31001 w 142798"/>
              <a:gd name="connsiteY4" fmla="*/ 112746 h 516983"/>
              <a:gd name="connsiteX5" fmla="*/ 86462 w 142798"/>
              <a:gd name="connsiteY5" fmla="*/ 145610 h 516983"/>
              <a:gd name="connsiteX6" fmla="*/ 142798 w 142798"/>
              <a:gd name="connsiteY6" fmla="*/ 168888 h 516983"/>
              <a:gd name="connsiteX0" fmla="*/ 0 w 142798"/>
              <a:gd name="connsiteY0" fmla="*/ 0 h 516901"/>
              <a:gd name="connsiteX1" fmla="*/ 14201 w 142798"/>
              <a:gd name="connsiteY1" fmla="*/ 50366 h 516901"/>
              <a:gd name="connsiteX2" fmla="*/ 29808 w 142798"/>
              <a:gd name="connsiteY2" fmla="*/ 110364 h 516901"/>
              <a:gd name="connsiteX3" fmla="*/ 27215 w 142798"/>
              <a:gd name="connsiteY3" fmla="*/ 516901 h 516901"/>
              <a:gd name="connsiteX4" fmla="*/ 31001 w 142798"/>
              <a:gd name="connsiteY4" fmla="*/ 112746 h 516901"/>
              <a:gd name="connsiteX5" fmla="*/ 86462 w 142798"/>
              <a:gd name="connsiteY5" fmla="*/ 145610 h 516901"/>
              <a:gd name="connsiteX6" fmla="*/ 142798 w 142798"/>
              <a:gd name="connsiteY6" fmla="*/ 168888 h 516901"/>
              <a:gd name="connsiteX0" fmla="*/ 0 w 142798"/>
              <a:gd name="connsiteY0" fmla="*/ 0 h 516901"/>
              <a:gd name="connsiteX1" fmla="*/ 14201 w 142798"/>
              <a:gd name="connsiteY1" fmla="*/ 50366 h 516901"/>
              <a:gd name="connsiteX2" fmla="*/ 29808 w 142798"/>
              <a:gd name="connsiteY2" fmla="*/ 110364 h 516901"/>
              <a:gd name="connsiteX3" fmla="*/ 27215 w 142798"/>
              <a:gd name="connsiteY3" fmla="*/ 516901 h 516901"/>
              <a:gd name="connsiteX4" fmla="*/ 31001 w 142798"/>
              <a:gd name="connsiteY4" fmla="*/ 112746 h 516901"/>
              <a:gd name="connsiteX5" fmla="*/ 86462 w 142798"/>
              <a:gd name="connsiteY5" fmla="*/ 145610 h 516901"/>
              <a:gd name="connsiteX6" fmla="*/ 142798 w 142798"/>
              <a:gd name="connsiteY6" fmla="*/ 168888 h 51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798" h="516901">
                <a:moveTo>
                  <a:pt x="0" y="0"/>
                </a:moveTo>
                <a:cubicBezTo>
                  <a:pt x="2367" y="8394"/>
                  <a:pt x="8340" y="32345"/>
                  <a:pt x="14201" y="50366"/>
                </a:cubicBezTo>
                <a:cubicBezTo>
                  <a:pt x="17325" y="75560"/>
                  <a:pt x="27328" y="87244"/>
                  <a:pt x="29808" y="110364"/>
                </a:cubicBezTo>
                <a:cubicBezTo>
                  <a:pt x="31621" y="107098"/>
                  <a:pt x="26607" y="514177"/>
                  <a:pt x="27215" y="516901"/>
                </a:cubicBezTo>
                <a:cubicBezTo>
                  <a:pt x="28379" y="516977"/>
                  <a:pt x="29016" y="117319"/>
                  <a:pt x="31001" y="112746"/>
                </a:cubicBezTo>
                <a:cubicBezTo>
                  <a:pt x="40476" y="119660"/>
                  <a:pt x="68523" y="135483"/>
                  <a:pt x="86462" y="145610"/>
                </a:cubicBezTo>
                <a:cubicBezTo>
                  <a:pt x="105855" y="155093"/>
                  <a:pt x="132065" y="129231"/>
                  <a:pt x="142798" y="168888"/>
                </a:cubicBezTo>
              </a:path>
            </a:pathLst>
          </a:cu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92"/>
            <a:endParaRPr lang="en-US" sz="1350">
              <a:solidFill>
                <a:srgbClr val="FFFFFF"/>
              </a:solidFill>
            </a:endParaRPr>
          </a:p>
        </p:txBody>
      </p:sp>
      <p:sp>
        <p:nvSpPr>
          <p:cNvPr id="708" name="box 4"/>
          <p:cNvSpPr/>
          <p:nvPr/>
        </p:nvSpPr>
        <p:spPr>
          <a:xfrm>
            <a:off x="2561650" y="3190705"/>
            <a:ext cx="870821" cy="217892"/>
          </a:xfrm>
          <a:custGeom>
            <a:avLst/>
            <a:gdLst>
              <a:gd name="connsiteX0" fmla="*/ 3847724 w 8691329"/>
              <a:gd name="connsiteY0" fmla="*/ 0 h 2418166"/>
              <a:gd name="connsiteX1" fmla="*/ 8611921 w 8691329"/>
              <a:gd name="connsiteY1" fmla="*/ 71241 h 2418166"/>
              <a:gd name="connsiteX2" fmla="*/ 8683380 w 8691329"/>
              <a:gd name="connsiteY2" fmla="*/ 53376 h 2418166"/>
              <a:gd name="connsiteX3" fmla="*/ 8683301 w 8691329"/>
              <a:gd name="connsiteY3" fmla="*/ 72308 h 2418166"/>
              <a:gd name="connsiteX4" fmla="*/ 8691329 w 8691329"/>
              <a:gd name="connsiteY4" fmla="*/ 72428 h 2418166"/>
              <a:gd name="connsiteX5" fmla="*/ 8683293 w 8691329"/>
              <a:gd name="connsiteY5" fmla="*/ 74329 h 2418166"/>
              <a:gd name="connsiteX6" fmla="*/ 8682916 w 8691329"/>
              <a:gd name="connsiteY6" fmla="*/ 164777 h 2418166"/>
              <a:gd name="connsiteX7" fmla="*/ 8683381 w 8691329"/>
              <a:gd name="connsiteY7" fmla="*/ 1367912 h 2418166"/>
              <a:gd name="connsiteX8" fmla="*/ 7126350 w 8691329"/>
              <a:gd name="connsiteY8" fmla="*/ 2153317 h 2418166"/>
              <a:gd name="connsiteX9" fmla="*/ 7125078 w 8691329"/>
              <a:gd name="connsiteY9" fmla="*/ 2418166 h 2418166"/>
              <a:gd name="connsiteX10" fmla="*/ 6651469 w 8691329"/>
              <a:gd name="connsiteY10" fmla="*/ 2392859 h 2418166"/>
              <a:gd name="connsiteX11" fmla="*/ 6637219 w 8691329"/>
              <a:gd name="connsiteY11" fmla="*/ 2392097 h 2418166"/>
              <a:gd name="connsiteX12" fmla="*/ 9054 w 8691329"/>
              <a:gd name="connsiteY12" fmla="*/ 2037920 h 2418166"/>
              <a:gd name="connsiteX13" fmla="*/ 0 w 8691329"/>
              <a:gd name="connsiteY13" fmla="*/ 352190 h 2418166"/>
              <a:gd name="connsiteX14" fmla="*/ 441899 w 8691329"/>
              <a:gd name="connsiteY14" fmla="*/ 363406 h 2418166"/>
              <a:gd name="connsiteX0" fmla="*/ 3847724 w 8691329"/>
              <a:gd name="connsiteY0" fmla="*/ 0 h 2418166"/>
              <a:gd name="connsiteX1" fmla="*/ 8611921 w 8691329"/>
              <a:gd name="connsiteY1" fmla="*/ 71241 h 2418166"/>
              <a:gd name="connsiteX2" fmla="*/ 8683301 w 8691329"/>
              <a:gd name="connsiteY2" fmla="*/ 72308 h 2418166"/>
              <a:gd name="connsiteX3" fmla="*/ 8691329 w 8691329"/>
              <a:gd name="connsiteY3" fmla="*/ 72428 h 2418166"/>
              <a:gd name="connsiteX4" fmla="*/ 8683293 w 8691329"/>
              <a:gd name="connsiteY4" fmla="*/ 74329 h 2418166"/>
              <a:gd name="connsiteX5" fmla="*/ 8682916 w 8691329"/>
              <a:gd name="connsiteY5" fmla="*/ 164777 h 2418166"/>
              <a:gd name="connsiteX6" fmla="*/ 8683381 w 8691329"/>
              <a:gd name="connsiteY6" fmla="*/ 1367912 h 2418166"/>
              <a:gd name="connsiteX7" fmla="*/ 7126350 w 8691329"/>
              <a:gd name="connsiteY7" fmla="*/ 2153317 h 2418166"/>
              <a:gd name="connsiteX8" fmla="*/ 7125078 w 8691329"/>
              <a:gd name="connsiteY8" fmla="*/ 2418166 h 2418166"/>
              <a:gd name="connsiteX9" fmla="*/ 6651469 w 8691329"/>
              <a:gd name="connsiteY9" fmla="*/ 2392859 h 2418166"/>
              <a:gd name="connsiteX10" fmla="*/ 6637219 w 8691329"/>
              <a:gd name="connsiteY10" fmla="*/ 2392097 h 2418166"/>
              <a:gd name="connsiteX11" fmla="*/ 9054 w 8691329"/>
              <a:gd name="connsiteY11" fmla="*/ 2037920 h 2418166"/>
              <a:gd name="connsiteX12" fmla="*/ 0 w 8691329"/>
              <a:gd name="connsiteY12" fmla="*/ 352190 h 2418166"/>
              <a:gd name="connsiteX13" fmla="*/ 441899 w 8691329"/>
              <a:gd name="connsiteY13" fmla="*/ 363406 h 2418166"/>
              <a:gd name="connsiteX14" fmla="*/ 3847724 w 8691329"/>
              <a:gd name="connsiteY14" fmla="*/ 0 h 2418166"/>
              <a:gd name="connsiteX0" fmla="*/ 3847724 w 8691329"/>
              <a:gd name="connsiteY0" fmla="*/ 0 h 2418166"/>
              <a:gd name="connsiteX1" fmla="*/ 8611921 w 8691329"/>
              <a:gd name="connsiteY1" fmla="*/ 71241 h 2418166"/>
              <a:gd name="connsiteX2" fmla="*/ 8683301 w 8691329"/>
              <a:gd name="connsiteY2" fmla="*/ 72308 h 2418166"/>
              <a:gd name="connsiteX3" fmla="*/ 8691329 w 8691329"/>
              <a:gd name="connsiteY3" fmla="*/ 72428 h 2418166"/>
              <a:gd name="connsiteX4" fmla="*/ 8682916 w 8691329"/>
              <a:gd name="connsiteY4" fmla="*/ 164777 h 2418166"/>
              <a:gd name="connsiteX5" fmla="*/ 8683381 w 8691329"/>
              <a:gd name="connsiteY5" fmla="*/ 1367912 h 2418166"/>
              <a:gd name="connsiteX6" fmla="*/ 7126350 w 8691329"/>
              <a:gd name="connsiteY6" fmla="*/ 2153317 h 2418166"/>
              <a:gd name="connsiteX7" fmla="*/ 7125078 w 8691329"/>
              <a:gd name="connsiteY7" fmla="*/ 2418166 h 2418166"/>
              <a:gd name="connsiteX8" fmla="*/ 6651469 w 8691329"/>
              <a:gd name="connsiteY8" fmla="*/ 2392859 h 2418166"/>
              <a:gd name="connsiteX9" fmla="*/ 6637219 w 8691329"/>
              <a:gd name="connsiteY9" fmla="*/ 2392097 h 2418166"/>
              <a:gd name="connsiteX10" fmla="*/ 9054 w 8691329"/>
              <a:gd name="connsiteY10" fmla="*/ 2037920 h 2418166"/>
              <a:gd name="connsiteX11" fmla="*/ 0 w 8691329"/>
              <a:gd name="connsiteY11" fmla="*/ 352190 h 2418166"/>
              <a:gd name="connsiteX12" fmla="*/ 441899 w 8691329"/>
              <a:gd name="connsiteY12" fmla="*/ 363406 h 2418166"/>
              <a:gd name="connsiteX13" fmla="*/ 3847724 w 8691329"/>
              <a:gd name="connsiteY13" fmla="*/ 0 h 2418166"/>
              <a:gd name="connsiteX0" fmla="*/ 3847724 w 8684251"/>
              <a:gd name="connsiteY0" fmla="*/ 0 h 2418166"/>
              <a:gd name="connsiteX1" fmla="*/ 8611921 w 8684251"/>
              <a:gd name="connsiteY1" fmla="*/ 71241 h 2418166"/>
              <a:gd name="connsiteX2" fmla="*/ 8683301 w 8684251"/>
              <a:gd name="connsiteY2" fmla="*/ 72308 h 2418166"/>
              <a:gd name="connsiteX3" fmla="*/ 8682916 w 8684251"/>
              <a:gd name="connsiteY3" fmla="*/ 164777 h 2418166"/>
              <a:gd name="connsiteX4" fmla="*/ 8683381 w 8684251"/>
              <a:gd name="connsiteY4" fmla="*/ 1367912 h 2418166"/>
              <a:gd name="connsiteX5" fmla="*/ 7126350 w 8684251"/>
              <a:gd name="connsiteY5" fmla="*/ 2153317 h 2418166"/>
              <a:gd name="connsiteX6" fmla="*/ 7125078 w 8684251"/>
              <a:gd name="connsiteY6" fmla="*/ 2418166 h 2418166"/>
              <a:gd name="connsiteX7" fmla="*/ 6651469 w 8684251"/>
              <a:gd name="connsiteY7" fmla="*/ 2392859 h 2418166"/>
              <a:gd name="connsiteX8" fmla="*/ 6637219 w 8684251"/>
              <a:gd name="connsiteY8" fmla="*/ 2392097 h 2418166"/>
              <a:gd name="connsiteX9" fmla="*/ 9054 w 8684251"/>
              <a:gd name="connsiteY9" fmla="*/ 2037920 h 2418166"/>
              <a:gd name="connsiteX10" fmla="*/ 0 w 8684251"/>
              <a:gd name="connsiteY10" fmla="*/ 352190 h 2418166"/>
              <a:gd name="connsiteX11" fmla="*/ 441899 w 8684251"/>
              <a:gd name="connsiteY11" fmla="*/ 363406 h 2418166"/>
              <a:gd name="connsiteX12" fmla="*/ 3847724 w 8684251"/>
              <a:gd name="connsiteY12" fmla="*/ 0 h 2418166"/>
              <a:gd name="connsiteX0" fmla="*/ 3847724 w 8684251"/>
              <a:gd name="connsiteY0" fmla="*/ 0 h 2418166"/>
              <a:gd name="connsiteX1" fmla="*/ 8611921 w 8684251"/>
              <a:gd name="connsiteY1" fmla="*/ 71241 h 2418166"/>
              <a:gd name="connsiteX2" fmla="*/ 8683301 w 8684251"/>
              <a:gd name="connsiteY2" fmla="*/ 72308 h 2418166"/>
              <a:gd name="connsiteX3" fmla="*/ 8682916 w 8684251"/>
              <a:gd name="connsiteY3" fmla="*/ 164777 h 2418166"/>
              <a:gd name="connsiteX4" fmla="*/ 8683381 w 8684251"/>
              <a:gd name="connsiteY4" fmla="*/ 1367912 h 2418166"/>
              <a:gd name="connsiteX5" fmla="*/ 7285100 w 8684251"/>
              <a:gd name="connsiteY5" fmla="*/ 2077117 h 2418166"/>
              <a:gd name="connsiteX6" fmla="*/ 7125078 w 8684251"/>
              <a:gd name="connsiteY6" fmla="*/ 2418166 h 2418166"/>
              <a:gd name="connsiteX7" fmla="*/ 6651469 w 8684251"/>
              <a:gd name="connsiteY7" fmla="*/ 2392859 h 2418166"/>
              <a:gd name="connsiteX8" fmla="*/ 6637219 w 8684251"/>
              <a:gd name="connsiteY8" fmla="*/ 2392097 h 2418166"/>
              <a:gd name="connsiteX9" fmla="*/ 9054 w 8684251"/>
              <a:gd name="connsiteY9" fmla="*/ 2037920 h 2418166"/>
              <a:gd name="connsiteX10" fmla="*/ 0 w 8684251"/>
              <a:gd name="connsiteY10" fmla="*/ 352190 h 2418166"/>
              <a:gd name="connsiteX11" fmla="*/ 441899 w 8684251"/>
              <a:gd name="connsiteY11" fmla="*/ 363406 h 2418166"/>
              <a:gd name="connsiteX12" fmla="*/ 3847724 w 8684251"/>
              <a:gd name="connsiteY12" fmla="*/ 0 h 2418166"/>
              <a:gd name="connsiteX0" fmla="*/ 3847724 w 8684251"/>
              <a:gd name="connsiteY0" fmla="*/ 0 h 2418166"/>
              <a:gd name="connsiteX1" fmla="*/ 8611921 w 8684251"/>
              <a:gd name="connsiteY1" fmla="*/ 71241 h 2418166"/>
              <a:gd name="connsiteX2" fmla="*/ 8683301 w 8684251"/>
              <a:gd name="connsiteY2" fmla="*/ 72308 h 2418166"/>
              <a:gd name="connsiteX3" fmla="*/ 8682916 w 8684251"/>
              <a:gd name="connsiteY3" fmla="*/ 164777 h 2418166"/>
              <a:gd name="connsiteX4" fmla="*/ 8683381 w 8684251"/>
              <a:gd name="connsiteY4" fmla="*/ 1367912 h 2418166"/>
              <a:gd name="connsiteX5" fmla="*/ 7285100 w 8684251"/>
              <a:gd name="connsiteY5" fmla="*/ 2077117 h 2418166"/>
              <a:gd name="connsiteX6" fmla="*/ 7125078 w 8684251"/>
              <a:gd name="connsiteY6" fmla="*/ 2418166 h 2418166"/>
              <a:gd name="connsiteX7" fmla="*/ 6651469 w 8684251"/>
              <a:gd name="connsiteY7" fmla="*/ 2392859 h 2418166"/>
              <a:gd name="connsiteX8" fmla="*/ 6637219 w 8684251"/>
              <a:gd name="connsiteY8" fmla="*/ 2392097 h 2418166"/>
              <a:gd name="connsiteX9" fmla="*/ 9054 w 8684251"/>
              <a:gd name="connsiteY9" fmla="*/ 2037920 h 2418166"/>
              <a:gd name="connsiteX10" fmla="*/ 0 w 8684251"/>
              <a:gd name="connsiteY10" fmla="*/ 352190 h 2418166"/>
              <a:gd name="connsiteX11" fmla="*/ 467299 w 8684251"/>
              <a:gd name="connsiteY11" fmla="*/ 299906 h 2418166"/>
              <a:gd name="connsiteX12" fmla="*/ 3847724 w 8684251"/>
              <a:gd name="connsiteY12" fmla="*/ 0 h 2418166"/>
              <a:gd name="connsiteX0" fmla="*/ 3949324 w 8785851"/>
              <a:gd name="connsiteY0" fmla="*/ 0 h 2418166"/>
              <a:gd name="connsiteX1" fmla="*/ 8713521 w 8785851"/>
              <a:gd name="connsiteY1" fmla="*/ 71241 h 2418166"/>
              <a:gd name="connsiteX2" fmla="*/ 8784901 w 8785851"/>
              <a:gd name="connsiteY2" fmla="*/ 72308 h 2418166"/>
              <a:gd name="connsiteX3" fmla="*/ 8784516 w 8785851"/>
              <a:gd name="connsiteY3" fmla="*/ 164777 h 2418166"/>
              <a:gd name="connsiteX4" fmla="*/ 8784981 w 8785851"/>
              <a:gd name="connsiteY4" fmla="*/ 1367912 h 2418166"/>
              <a:gd name="connsiteX5" fmla="*/ 7386700 w 8785851"/>
              <a:gd name="connsiteY5" fmla="*/ 2077117 h 2418166"/>
              <a:gd name="connsiteX6" fmla="*/ 7226678 w 8785851"/>
              <a:gd name="connsiteY6" fmla="*/ 2418166 h 2418166"/>
              <a:gd name="connsiteX7" fmla="*/ 6753069 w 8785851"/>
              <a:gd name="connsiteY7" fmla="*/ 2392859 h 2418166"/>
              <a:gd name="connsiteX8" fmla="*/ 6738819 w 8785851"/>
              <a:gd name="connsiteY8" fmla="*/ 2392097 h 2418166"/>
              <a:gd name="connsiteX9" fmla="*/ 110654 w 8785851"/>
              <a:gd name="connsiteY9" fmla="*/ 2037920 h 2418166"/>
              <a:gd name="connsiteX10" fmla="*/ 0 w 8785851"/>
              <a:gd name="connsiteY10" fmla="*/ 326790 h 2418166"/>
              <a:gd name="connsiteX11" fmla="*/ 568899 w 8785851"/>
              <a:gd name="connsiteY11" fmla="*/ 299906 h 2418166"/>
              <a:gd name="connsiteX12" fmla="*/ 3949324 w 8785851"/>
              <a:gd name="connsiteY12" fmla="*/ 0 h 2418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785851" h="2418166">
                <a:moveTo>
                  <a:pt x="3949324" y="0"/>
                </a:moveTo>
                <a:lnTo>
                  <a:pt x="8713521" y="71241"/>
                </a:lnTo>
                <a:lnTo>
                  <a:pt x="8784901" y="72308"/>
                </a:lnTo>
                <a:cubicBezTo>
                  <a:pt x="8784773" y="103131"/>
                  <a:pt x="8784644" y="133954"/>
                  <a:pt x="8784516" y="164777"/>
                </a:cubicBezTo>
                <a:cubicBezTo>
                  <a:pt x="8782681" y="691148"/>
                  <a:pt x="8787810" y="778879"/>
                  <a:pt x="8784981" y="1367912"/>
                </a:cubicBezTo>
                <a:lnTo>
                  <a:pt x="7386700" y="2077117"/>
                </a:lnTo>
                <a:lnTo>
                  <a:pt x="7226678" y="2418166"/>
                </a:lnTo>
                <a:lnTo>
                  <a:pt x="6753069" y="2392859"/>
                </a:lnTo>
                <a:lnTo>
                  <a:pt x="6738819" y="2392097"/>
                </a:lnTo>
                <a:lnTo>
                  <a:pt x="110654" y="2037920"/>
                </a:lnTo>
                <a:lnTo>
                  <a:pt x="0" y="326790"/>
                </a:lnTo>
                <a:lnTo>
                  <a:pt x="568899" y="299906"/>
                </a:lnTo>
                <a:lnTo>
                  <a:pt x="3949324" y="0"/>
                </a:lnTo>
                <a:close/>
              </a:path>
            </a:pathLst>
          </a:custGeom>
          <a:noFill/>
          <a:ln w="190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defTabSz="342892"/>
            <a:endParaRPr lang="en-US" sz="1350">
              <a:solidFill>
                <a:srgbClr val="FFFFFF"/>
              </a:solidFill>
            </a:endParaRPr>
          </a:p>
        </p:txBody>
      </p:sp>
      <p:sp>
        <p:nvSpPr>
          <p:cNvPr id="709" name="Rectangle 7"/>
          <p:cNvSpPr/>
          <p:nvPr/>
        </p:nvSpPr>
        <p:spPr>
          <a:xfrm>
            <a:off x="2669013" y="3263695"/>
            <a:ext cx="232885" cy="120536"/>
          </a:xfrm>
          <a:custGeom>
            <a:avLst/>
            <a:gdLst>
              <a:gd name="connsiteX0" fmla="*/ 0 w 1240324"/>
              <a:gd name="connsiteY0" fmla="*/ 0 h 391202"/>
              <a:gd name="connsiteX1" fmla="*/ 1240324 w 1240324"/>
              <a:gd name="connsiteY1" fmla="*/ 0 h 391202"/>
              <a:gd name="connsiteX2" fmla="*/ 1240324 w 1240324"/>
              <a:gd name="connsiteY2" fmla="*/ 391202 h 391202"/>
              <a:gd name="connsiteX3" fmla="*/ 0 w 1240324"/>
              <a:gd name="connsiteY3" fmla="*/ 391202 h 391202"/>
              <a:gd name="connsiteX4" fmla="*/ 0 w 1240324"/>
              <a:gd name="connsiteY4" fmla="*/ 0 h 391202"/>
              <a:gd name="connsiteX0" fmla="*/ 0 w 1240324"/>
              <a:gd name="connsiteY0" fmla="*/ 0 h 391202"/>
              <a:gd name="connsiteX1" fmla="*/ 1240324 w 1240324"/>
              <a:gd name="connsiteY1" fmla="*/ 81481 h 391202"/>
              <a:gd name="connsiteX2" fmla="*/ 1240324 w 1240324"/>
              <a:gd name="connsiteY2" fmla="*/ 391202 h 391202"/>
              <a:gd name="connsiteX3" fmla="*/ 0 w 1240324"/>
              <a:gd name="connsiteY3" fmla="*/ 391202 h 391202"/>
              <a:gd name="connsiteX4" fmla="*/ 0 w 1240324"/>
              <a:gd name="connsiteY4" fmla="*/ 0 h 391202"/>
              <a:gd name="connsiteX0" fmla="*/ 0 w 1249377"/>
              <a:gd name="connsiteY0" fmla="*/ 0 h 391202"/>
              <a:gd name="connsiteX1" fmla="*/ 1249377 w 1249377"/>
              <a:gd name="connsiteY1" fmla="*/ 63374 h 391202"/>
              <a:gd name="connsiteX2" fmla="*/ 1240324 w 1249377"/>
              <a:gd name="connsiteY2" fmla="*/ 391202 h 391202"/>
              <a:gd name="connsiteX3" fmla="*/ 0 w 1249377"/>
              <a:gd name="connsiteY3" fmla="*/ 391202 h 391202"/>
              <a:gd name="connsiteX4" fmla="*/ 0 w 1249377"/>
              <a:gd name="connsiteY4" fmla="*/ 0 h 391202"/>
              <a:gd name="connsiteX0" fmla="*/ 0 w 1249377"/>
              <a:gd name="connsiteY0" fmla="*/ 0 h 391202"/>
              <a:gd name="connsiteX1" fmla="*/ 1249377 w 1249377"/>
              <a:gd name="connsiteY1" fmla="*/ 63374 h 391202"/>
              <a:gd name="connsiteX2" fmla="*/ 1240324 w 1249377"/>
              <a:gd name="connsiteY2" fmla="*/ 391202 h 391202"/>
              <a:gd name="connsiteX3" fmla="*/ 18107 w 1249377"/>
              <a:gd name="connsiteY3" fmla="*/ 309720 h 391202"/>
              <a:gd name="connsiteX4" fmla="*/ 0 w 1249377"/>
              <a:gd name="connsiteY4" fmla="*/ 0 h 391202"/>
              <a:gd name="connsiteX0" fmla="*/ 0 w 1249377"/>
              <a:gd name="connsiteY0" fmla="*/ 0 h 391202"/>
              <a:gd name="connsiteX1" fmla="*/ 1249377 w 1249377"/>
              <a:gd name="connsiteY1" fmla="*/ 63374 h 391202"/>
              <a:gd name="connsiteX2" fmla="*/ 1240324 w 1249377"/>
              <a:gd name="connsiteY2" fmla="*/ 391202 h 391202"/>
              <a:gd name="connsiteX3" fmla="*/ 144855 w 1249377"/>
              <a:gd name="connsiteY3" fmla="*/ 219186 h 391202"/>
              <a:gd name="connsiteX4" fmla="*/ 0 w 1249377"/>
              <a:gd name="connsiteY4" fmla="*/ 0 h 391202"/>
              <a:gd name="connsiteX0" fmla="*/ 0 w 1249377"/>
              <a:gd name="connsiteY0" fmla="*/ 0 h 391202"/>
              <a:gd name="connsiteX1" fmla="*/ 1249377 w 1249377"/>
              <a:gd name="connsiteY1" fmla="*/ 63374 h 391202"/>
              <a:gd name="connsiteX2" fmla="*/ 1240324 w 1249377"/>
              <a:gd name="connsiteY2" fmla="*/ 391202 h 391202"/>
              <a:gd name="connsiteX3" fmla="*/ 72427 w 1249377"/>
              <a:gd name="connsiteY3" fmla="*/ 318774 h 391202"/>
              <a:gd name="connsiteX4" fmla="*/ 0 w 1249377"/>
              <a:gd name="connsiteY4" fmla="*/ 0 h 391202"/>
              <a:gd name="connsiteX0" fmla="*/ 18108 w 1176950"/>
              <a:gd name="connsiteY0" fmla="*/ 9054 h 327828"/>
              <a:gd name="connsiteX1" fmla="*/ 1176950 w 1176950"/>
              <a:gd name="connsiteY1" fmla="*/ 0 h 327828"/>
              <a:gd name="connsiteX2" fmla="*/ 1167897 w 1176950"/>
              <a:gd name="connsiteY2" fmla="*/ 327828 h 327828"/>
              <a:gd name="connsiteX3" fmla="*/ 0 w 1176950"/>
              <a:gd name="connsiteY3" fmla="*/ 255400 h 327828"/>
              <a:gd name="connsiteX4" fmla="*/ 18108 w 1176950"/>
              <a:gd name="connsiteY4" fmla="*/ 9054 h 327828"/>
              <a:gd name="connsiteX0" fmla="*/ 0 w 1204110"/>
              <a:gd name="connsiteY0" fmla="*/ 0 h 382148"/>
              <a:gd name="connsiteX1" fmla="*/ 1204110 w 1204110"/>
              <a:gd name="connsiteY1" fmla="*/ 54320 h 382148"/>
              <a:gd name="connsiteX2" fmla="*/ 1195057 w 1204110"/>
              <a:gd name="connsiteY2" fmla="*/ 382148 h 382148"/>
              <a:gd name="connsiteX3" fmla="*/ 27160 w 1204110"/>
              <a:gd name="connsiteY3" fmla="*/ 309720 h 382148"/>
              <a:gd name="connsiteX4" fmla="*/ 0 w 1204110"/>
              <a:gd name="connsiteY4" fmla="*/ 0 h 382148"/>
              <a:gd name="connsiteX0" fmla="*/ 0 w 1204110"/>
              <a:gd name="connsiteY0" fmla="*/ 0 h 318774"/>
              <a:gd name="connsiteX1" fmla="*/ 1204110 w 1204110"/>
              <a:gd name="connsiteY1" fmla="*/ 54320 h 318774"/>
              <a:gd name="connsiteX2" fmla="*/ 1186004 w 1204110"/>
              <a:gd name="connsiteY2" fmla="*/ 318774 h 318774"/>
              <a:gd name="connsiteX3" fmla="*/ 27160 w 1204110"/>
              <a:gd name="connsiteY3" fmla="*/ 309720 h 318774"/>
              <a:gd name="connsiteX4" fmla="*/ 0 w 1204110"/>
              <a:gd name="connsiteY4" fmla="*/ 0 h 318774"/>
              <a:gd name="connsiteX0" fmla="*/ 0 w 1204110"/>
              <a:gd name="connsiteY0" fmla="*/ 0 h 373095"/>
              <a:gd name="connsiteX1" fmla="*/ 1204110 w 1204110"/>
              <a:gd name="connsiteY1" fmla="*/ 54320 h 373095"/>
              <a:gd name="connsiteX2" fmla="*/ 1186004 w 1204110"/>
              <a:gd name="connsiteY2" fmla="*/ 373095 h 373095"/>
              <a:gd name="connsiteX3" fmla="*/ 27160 w 1204110"/>
              <a:gd name="connsiteY3" fmla="*/ 309720 h 373095"/>
              <a:gd name="connsiteX4" fmla="*/ 0 w 1204110"/>
              <a:gd name="connsiteY4" fmla="*/ 0 h 373095"/>
              <a:gd name="connsiteX0" fmla="*/ 0 w 1204111"/>
              <a:gd name="connsiteY0" fmla="*/ 0 h 373095"/>
              <a:gd name="connsiteX1" fmla="*/ 1204110 w 1204111"/>
              <a:gd name="connsiteY1" fmla="*/ 54320 h 373095"/>
              <a:gd name="connsiteX2" fmla="*/ 1204111 w 1204111"/>
              <a:gd name="connsiteY2" fmla="*/ 373095 h 373095"/>
              <a:gd name="connsiteX3" fmla="*/ 27160 w 1204111"/>
              <a:gd name="connsiteY3" fmla="*/ 309720 h 373095"/>
              <a:gd name="connsiteX4" fmla="*/ 0 w 1204111"/>
              <a:gd name="connsiteY4" fmla="*/ 0 h 373095"/>
              <a:gd name="connsiteX0" fmla="*/ 17458 w 1176951"/>
              <a:gd name="connsiteY0" fmla="*/ 0 h 373095"/>
              <a:gd name="connsiteX1" fmla="*/ 1176950 w 1176951"/>
              <a:gd name="connsiteY1" fmla="*/ 54320 h 373095"/>
              <a:gd name="connsiteX2" fmla="*/ 1176951 w 1176951"/>
              <a:gd name="connsiteY2" fmla="*/ 373095 h 373095"/>
              <a:gd name="connsiteX3" fmla="*/ 0 w 1176951"/>
              <a:gd name="connsiteY3" fmla="*/ 309720 h 373095"/>
              <a:gd name="connsiteX4" fmla="*/ 17458 w 1176951"/>
              <a:gd name="connsiteY4" fmla="*/ 0 h 373095"/>
              <a:gd name="connsiteX0" fmla="*/ 17458 w 1176951"/>
              <a:gd name="connsiteY0" fmla="*/ 0 h 373095"/>
              <a:gd name="connsiteX1" fmla="*/ 1176950 w 1176951"/>
              <a:gd name="connsiteY1" fmla="*/ 54320 h 373095"/>
              <a:gd name="connsiteX2" fmla="*/ 1176951 w 1176951"/>
              <a:gd name="connsiteY2" fmla="*/ 373095 h 373095"/>
              <a:gd name="connsiteX3" fmla="*/ 0 w 1176951"/>
              <a:gd name="connsiteY3" fmla="*/ 309720 h 373095"/>
              <a:gd name="connsiteX4" fmla="*/ 17458 w 1176951"/>
              <a:gd name="connsiteY4" fmla="*/ 0 h 373095"/>
              <a:gd name="connsiteX0" fmla="*/ 7543 w 1167036"/>
              <a:gd name="connsiteY0" fmla="*/ 0 h 373095"/>
              <a:gd name="connsiteX1" fmla="*/ 1167035 w 1167036"/>
              <a:gd name="connsiteY1" fmla="*/ 54320 h 373095"/>
              <a:gd name="connsiteX2" fmla="*/ 1167036 w 1167036"/>
              <a:gd name="connsiteY2" fmla="*/ 373095 h 373095"/>
              <a:gd name="connsiteX3" fmla="*/ 0 w 1167036"/>
              <a:gd name="connsiteY3" fmla="*/ 314482 h 373095"/>
              <a:gd name="connsiteX4" fmla="*/ 7543 w 1167036"/>
              <a:gd name="connsiteY4" fmla="*/ 0 h 373095"/>
              <a:gd name="connsiteX0" fmla="*/ 7543 w 1167036"/>
              <a:gd name="connsiteY0" fmla="*/ 0 h 373095"/>
              <a:gd name="connsiteX1" fmla="*/ 1167035 w 1167036"/>
              <a:gd name="connsiteY1" fmla="*/ 54320 h 373095"/>
              <a:gd name="connsiteX2" fmla="*/ 1167036 w 1167036"/>
              <a:gd name="connsiteY2" fmla="*/ 373095 h 373095"/>
              <a:gd name="connsiteX3" fmla="*/ 0 w 1167036"/>
              <a:gd name="connsiteY3" fmla="*/ 314482 h 373095"/>
              <a:gd name="connsiteX4" fmla="*/ 7543 w 1167036"/>
              <a:gd name="connsiteY4" fmla="*/ 0 h 373095"/>
              <a:gd name="connsiteX0" fmla="*/ 0 w 1159493"/>
              <a:gd name="connsiteY0" fmla="*/ 0 h 373095"/>
              <a:gd name="connsiteX1" fmla="*/ 1159492 w 1159493"/>
              <a:gd name="connsiteY1" fmla="*/ 54320 h 373095"/>
              <a:gd name="connsiteX2" fmla="*/ 1159493 w 1159493"/>
              <a:gd name="connsiteY2" fmla="*/ 373095 h 373095"/>
              <a:gd name="connsiteX3" fmla="*/ 6674 w 1159493"/>
              <a:gd name="connsiteY3" fmla="*/ 346174 h 373095"/>
              <a:gd name="connsiteX4" fmla="*/ 0 w 1159493"/>
              <a:gd name="connsiteY4" fmla="*/ 0 h 373095"/>
              <a:gd name="connsiteX0" fmla="*/ 0 w 1168971"/>
              <a:gd name="connsiteY0" fmla="*/ 0 h 352722"/>
              <a:gd name="connsiteX1" fmla="*/ 1168970 w 1168971"/>
              <a:gd name="connsiteY1" fmla="*/ 33947 h 352722"/>
              <a:gd name="connsiteX2" fmla="*/ 1168971 w 1168971"/>
              <a:gd name="connsiteY2" fmla="*/ 352722 h 352722"/>
              <a:gd name="connsiteX3" fmla="*/ 16152 w 1168971"/>
              <a:gd name="connsiteY3" fmla="*/ 325801 h 352722"/>
              <a:gd name="connsiteX4" fmla="*/ 0 w 1168971"/>
              <a:gd name="connsiteY4" fmla="*/ 0 h 3527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971" h="352722">
                <a:moveTo>
                  <a:pt x="0" y="0"/>
                </a:moveTo>
                <a:lnTo>
                  <a:pt x="1168970" y="33947"/>
                </a:lnTo>
                <a:cubicBezTo>
                  <a:pt x="1134266" y="135443"/>
                  <a:pt x="1168971" y="246464"/>
                  <a:pt x="1168971" y="352722"/>
                </a:cubicBezTo>
                <a:cubicBezTo>
                  <a:pt x="779959" y="333184"/>
                  <a:pt x="405164" y="345339"/>
                  <a:pt x="16152" y="325801"/>
                </a:cubicBezTo>
                <a:cubicBezTo>
                  <a:pt x="21971" y="222561"/>
                  <a:pt x="48715" y="165152"/>
                  <a:pt x="0" y="0"/>
                </a:cubicBezTo>
                <a:close/>
              </a:path>
            </a:pathLst>
          </a:cu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92"/>
            <a:endParaRPr lang="en-US" sz="1350">
              <a:solidFill>
                <a:srgbClr val="FFFFFF"/>
              </a:solidFill>
            </a:endParaRPr>
          </a:p>
        </p:txBody>
      </p:sp>
      <p:sp>
        <p:nvSpPr>
          <p:cNvPr id="710" name="Rectangle 107"/>
          <p:cNvSpPr/>
          <p:nvPr/>
        </p:nvSpPr>
        <p:spPr>
          <a:xfrm>
            <a:off x="2977307" y="3280371"/>
            <a:ext cx="257043" cy="119956"/>
          </a:xfrm>
          <a:custGeom>
            <a:avLst/>
            <a:gdLst>
              <a:gd name="connsiteX0" fmla="*/ 0 w 2555242"/>
              <a:gd name="connsiteY0" fmla="*/ 0 h 1088777"/>
              <a:gd name="connsiteX1" fmla="*/ 2555242 w 2555242"/>
              <a:gd name="connsiteY1" fmla="*/ 0 h 1088777"/>
              <a:gd name="connsiteX2" fmla="*/ 2555242 w 2555242"/>
              <a:gd name="connsiteY2" fmla="*/ 1088777 h 1088777"/>
              <a:gd name="connsiteX3" fmla="*/ 0 w 2555242"/>
              <a:gd name="connsiteY3" fmla="*/ 1088777 h 1088777"/>
              <a:gd name="connsiteX4" fmla="*/ 0 w 2555242"/>
              <a:gd name="connsiteY4" fmla="*/ 0 h 1088777"/>
              <a:gd name="connsiteX0" fmla="*/ 0 w 2555242"/>
              <a:gd name="connsiteY0" fmla="*/ 0 h 1142117"/>
              <a:gd name="connsiteX1" fmla="*/ 2555242 w 2555242"/>
              <a:gd name="connsiteY1" fmla="*/ 0 h 1142117"/>
              <a:gd name="connsiteX2" fmla="*/ 2555242 w 2555242"/>
              <a:gd name="connsiteY2" fmla="*/ 1142117 h 1142117"/>
              <a:gd name="connsiteX3" fmla="*/ 0 w 2555242"/>
              <a:gd name="connsiteY3" fmla="*/ 1088777 h 1142117"/>
              <a:gd name="connsiteX4" fmla="*/ 0 w 2555242"/>
              <a:gd name="connsiteY4" fmla="*/ 0 h 1142117"/>
              <a:gd name="connsiteX0" fmla="*/ 0 w 2555242"/>
              <a:gd name="connsiteY0" fmla="*/ 0 h 1142117"/>
              <a:gd name="connsiteX1" fmla="*/ 2555242 w 2555242"/>
              <a:gd name="connsiteY1" fmla="*/ 213360 h 1142117"/>
              <a:gd name="connsiteX2" fmla="*/ 2555242 w 2555242"/>
              <a:gd name="connsiteY2" fmla="*/ 1142117 h 1142117"/>
              <a:gd name="connsiteX3" fmla="*/ 0 w 2555242"/>
              <a:gd name="connsiteY3" fmla="*/ 1088777 h 1142117"/>
              <a:gd name="connsiteX4" fmla="*/ 0 w 2555242"/>
              <a:gd name="connsiteY4" fmla="*/ 0 h 1142117"/>
              <a:gd name="connsiteX0" fmla="*/ 0 w 2570482"/>
              <a:gd name="connsiteY0" fmla="*/ 0 h 1142117"/>
              <a:gd name="connsiteX1" fmla="*/ 2570482 w 2570482"/>
              <a:gd name="connsiteY1" fmla="*/ 76200 h 1142117"/>
              <a:gd name="connsiteX2" fmla="*/ 2555242 w 2570482"/>
              <a:gd name="connsiteY2" fmla="*/ 1142117 h 1142117"/>
              <a:gd name="connsiteX3" fmla="*/ 0 w 2570482"/>
              <a:gd name="connsiteY3" fmla="*/ 1088777 h 1142117"/>
              <a:gd name="connsiteX4" fmla="*/ 0 w 2570482"/>
              <a:gd name="connsiteY4" fmla="*/ 0 h 1142117"/>
              <a:gd name="connsiteX0" fmla="*/ 0 w 2570482"/>
              <a:gd name="connsiteY0" fmla="*/ 0 h 1142117"/>
              <a:gd name="connsiteX1" fmla="*/ 2570482 w 2570482"/>
              <a:gd name="connsiteY1" fmla="*/ 76200 h 1142117"/>
              <a:gd name="connsiteX2" fmla="*/ 2555242 w 2570482"/>
              <a:gd name="connsiteY2" fmla="*/ 1142117 h 1142117"/>
              <a:gd name="connsiteX3" fmla="*/ 160020 w 2570482"/>
              <a:gd name="connsiteY3" fmla="*/ 867797 h 1142117"/>
              <a:gd name="connsiteX4" fmla="*/ 0 w 2570482"/>
              <a:gd name="connsiteY4" fmla="*/ 0 h 1142117"/>
              <a:gd name="connsiteX0" fmla="*/ 38100 w 2608582"/>
              <a:gd name="connsiteY0" fmla="*/ 0 h 1142117"/>
              <a:gd name="connsiteX1" fmla="*/ 2608582 w 2608582"/>
              <a:gd name="connsiteY1" fmla="*/ 76200 h 1142117"/>
              <a:gd name="connsiteX2" fmla="*/ 2593342 w 2608582"/>
              <a:gd name="connsiteY2" fmla="*/ 1142117 h 1142117"/>
              <a:gd name="connsiteX3" fmla="*/ 0 w 2608582"/>
              <a:gd name="connsiteY3" fmla="*/ 1027817 h 1142117"/>
              <a:gd name="connsiteX4" fmla="*/ 38100 w 2608582"/>
              <a:gd name="connsiteY4" fmla="*/ 0 h 1142117"/>
              <a:gd name="connsiteX0" fmla="*/ 22860 w 2608582"/>
              <a:gd name="connsiteY0" fmla="*/ 0 h 1149737"/>
              <a:gd name="connsiteX1" fmla="*/ 2608582 w 2608582"/>
              <a:gd name="connsiteY1" fmla="*/ 83820 h 1149737"/>
              <a:gd name="connsiteX2" fmla="*/ 2593342 w 2608582"/>
              <a:gd name="connsiteY2" fmla="*/ 1149737 h 1149737"/>
              <a:gd name="connsiteX3" fmla="*/ 0 w 2608582"/>
              <a:gd name="connsiteY3" fmla="*/ 1035437 h 1149737"/>
              <a:gd name="connsiteX4" fmla="*/ 22860 w 2608582"/>
              <a:gd name="connsiteY4" fmla="*/ 0 h 1149737"/>
              <a:gd name="connsiteX0" fmla="*/ 22860 w 2593342"/>
              <a:gd name="connsiteY0" fmla="*/ 0 h 1149737"/>
              <a:gd name="connsiteX1" fmla="*/ 2498516 w 2593342"/>
              <a:gd name="connsiteY1" fmla="*/ 18728 h 1149737"/>
              <a:gd name="connsiteX2" fmla="*/ 2593342 w 2593342"/>
              <a:gd name="connsiteY2" fmla="*/ 1149737 h 1149737"/>
              <a:gd name="connsiteX3" fmla="*/ 0 w 2593342"/>
              <a:gd name="connsiteY3" fmla="*/ 1035437 h 1149737"/>
              <a:gd name="connsiteX4" fmla="*/ 22860 w 2593342"/>
              <a:gd name="connsiteY4" fmla="*/ 0 h 1149737"/>
              <a:gd name="connsiteX0" fmla="*/ 5927 w 2593342"/>
              <a:gd name="connsiteY0" fmla="*/ 59382 h 1131009"/>
              <a:gd name="connsiteX1" fmla="*/ 2498516 w 2593342"/>
              <a:gd name="connsiteY1" fmla="*/ 0 h 1131009"/>
              <a:gd name="connsiteX2" fmla="*/ 2593342 w 2593342"/>
              <a:gd name="connsiteY2" fmla="*/ 1131009 h 1131009"/>
              <a:gd name="connsiteX3" fmla="*/ 0 w 2593342"/>
              <a:gd name="connsiteY3" fmla="*/ 1016709 h 1131009"/>
              <a:gd name="connsiteX4" fmla="*/ 5927 w 2593342"/>
              <a:gd name="connsiteY4" fmla="*/ 59382 h 113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3342" h="1131009">
                <a:moveTo>
                  <a:pt x="5927" y="59382"/>
                </a:moveTo>
                <a:lnTo>
                  <a:pt x="2498516" y="0"/>
                </a:lnTo>
                <a:lnTo>
                  <a:pt x="2593342" y="1131009"/>
                </a:lnTo>
                <a:lnTo>
                  <a:pt x="0" y="1016709"/>
                </a:lnTo>
                <a:cubicBezTo>
                  <a:pt x="1976" y="697600"/>
                  <a:pt x="3951" y="378491"/>
                  <a:pt x="5927" y="59382"/>
                </a:cubicBezTo>
                <a:close/>
              </a:path>
            </a:pathLst>
          </a:cu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92"/>
            <a:endParaRPr lang="en-US" sz="1350">
              <a:solidFill>
                <a:srgbClr val="FFFFFF"/>
              </a:solidFill>
            </a:endParaRPr>
          </a:p>
        </p:txBody>
      </p:sp>
      <p:sp>
        <p:nvSpPr>
          <p:cNvPr id="713" name="Freeform 712"/>
          <p:cNvSpPr/>
          <p:nvPr/>
        </p:nvSpPr>
        <p:spPr>
          <a:xfrm flipH="1" flipV="1">
            <a:off x="2665160" y="3289350"/>
            <a:ext cx="95687" cy="4120"/>
          </a:xfrm>
          <a:custGeom>
            <a:avLst/>
            <a:gdLst>
              <a:gd name="connsiteX0" fmla="*/ 0 w 220980"/>
              <a:gd name="connsiteY0" fmla="*/ 8315 h 9207"/>
              <a:gd name="connsiteX1" fmla="*/ 76200 w 220980"/>
              <a:gd name="connsiteY1" fmla="*/ 8315 h 9207"/>
              <a:gd name="connsiteX2" fmla="*/ 220980 w 220980"/>
              <a:gd name="connsiteY2" fmla="*/ 8315 h 9207"/>
              <a:gd name="connsiteX0" fmla="*/ 445 w 52255"/>
              <a:gd name="connsiteY0" fmla="*/ 8313 h 13486"/>
              <a:gd name="connsiteX1" fmla="*/ 3893 w 52255"/>
              <a:gd name="connsiteY1" fmla="*/ 8313 h 13486"/>
              <a:gd name="connsiteX2" fmla="*/ 52255 w 52255"/>
              <a:gd name="connsiteY2" fmla="*/ 13486 h 13486"/>
              <a:gd name="connsiteX0" fmla="*/ 0 w 51810"/>
              <a:gd name="connsiteY0" fmla="*/ 9977 h 15150"/>
              <a:gd name="connsiteX1" fmla="*/ 20905 w 51810"/>
              <a:gd name="connsiteY1" fmla="*/ 4804 h 15150"/>
              <a:gd name="connsiteX2" fmla="*/ 51810 w 51810"/>
              <a:gd name="connsiteY2" fmla="*/ 15150 h 15150"/>
              <a:gd name="connsiteX0" fmla="*/ 0 w 59784"/>
              <a:gd name="connsiteY0" fmla="*/ 42652 h 42652"/>
              <a:gd name="connsiteX1" fmla="*/ 28879 w 59784"/>
              <a:gd name="connsiteY1" fmla="*/ 1271 h 42652"/>
              <a:gd name="connsiteX2" fmla="*/ 59784 w 59784"/>
              <a:gd name="connsiteY2" fmla="*/ 11617 h 42652"/>
              <a:gd name="connsiteX0" fmla="*/ 0 w 59784"/>
              <a:gd name="connsiteY0" fmla="*/ 31225 h 47218"/>
              <a:gd name="connsiteX1" fmla="*/ 31034 w 59784"/>
              <a:gd name="connsiteY1" fmla="*/ 46741 h 47218"/>
              <a:gd name="connsiteX2" fmla="*/ 59784 w 59784"/>
              <a:gd name="connsiteY2" fmla="*/ 190 h 47218"/>
              <a:gd name="connsiteX0" fmla="*/ 0 w 117327"/>
              <a:gd name="connsiteY0" fmla="*/ 7479 h 95411"/>
              <a:gd name="connsiteX1" fmla="*/ 31034 w 117327"/>
              <a:gd name="connsiteY1" fmla="*/ 22995 h 95411"/>
              <a:gd name="connsiteX2" fmla="*/ 117327 w 117327"/>
              <a:gd name="connsiteY2" fmla="*/ 95412 h 95411"/>
              <a:gd name="connsiteX0" fmla="*/ 0 w 117327"/>
              <a:gd name="connsiteY0" fmla="*/ 1851 h 123553"/>
              <a:gd name="connsiteX1" fmla="*/ 63038 w 117327"/>
              <a:gd name="connsiteY1" fmla="*/ 120817 h 123553"/>
              <a:gd name="connsiteX2" fmla="*/ 117327 w 117327"/>
              <a:gd name="connsiteY2" fmla="*/ 89784 h 123553"/>
              <a:gd name="connsiteX0" fmla="*/ 0 w 117327"/>
              <a:gd name="connsiteY0" fmla="*/ 1748 h 121046"/>
              <a:gd name="connsiteX1" fmla="*/ 63038 w 117327"/>
              <a:gd name="connsiteY1" fmla="*/ 120714 h 121046"/>
              <a:gd name="connsiteX2" fmla="*/ 117327 w 117327"/>
              <a:gd name="connsiteY2" fmla="*/ 40542 h 121046"/>
              <a:gd name="connsiteX0" fmla="*/ 0 w 116788"/>
              <a:gd name="connsiteY0" fmla="*/ 2097 h 92639"/>
              <a:gd name="connsiteX1" fmla="*/ 62499 w 116788"/>
              <a:gd name="connsiteY1" fmla="*/ 92615 h 92639"/>
              <a:gd name="connsiteX2" fmla="*/ 116788 w 116788"/>
              <a:gd name="connsiteY2" fmla="*/ 12443 h 92639"/>
              <a:gd name="connsiteX0" fmla="*/ 0 w 116788"/>
              <a:gd name="connsiteY0" fmla="*/ 4354 h 32893"/>
              <a:gd name="connsiteX1" fmla="*/ 62607 w 116788"/>
              <a:gd name="connsiteY1" fmla="*/ 32802 h 32893"/>
              <a:gd name="connsiteX2" fmla="*/ 116788 w 116788"/>
              <a:gd name="connsiteY2" fmla="*/ 14700 h 32893"/>
              <a:gd name="connsiteX0" fmla="*/ 0 w 116788"/>
              <a:gd name="connsiteY0" fmla="*/ 5606 h 21319"/>
              <a:gd name="connsiteX1" fmla="*/ 60991 w 116788"/>
              <a:gd name="connsiteY1" fmla="*/ 21123 h 21319"/>
              <a:gd name="connsiteX2" fmla="*/ 116788 w 116788"/>
              <a:gd name="connsiteY2" fmla="*/ 15952 h 21319"/>
              <a:gd name="connsiteX0" fmla="*/ 0 w 116357"/>
              <a:gd name="connsiteY0" fmla="*/ 6623 h 63521"/>
              <a:gd name="connsiteX1" fmla="*/ 60991 w 116357"/>
              <a:gd name="connsiteY1" fmla="*/ 22140 h 63521"/>
              <a:gd name="connsiteX2" fmla="*/ 116357 w 116357"/>
              <a:gd name="connsiteY2" fmla="*/ 63522 h 63521"/>
              <a:gd name="connsiteX0" fmla="*/ 0 w 116357"/>
              <a:gd name="connsiteY0" fmla="*/ 6623 h 63522"/>
              <a:gd name="connsiteX1" fmla="*/ 60991 w 116357"/>
              <a:gd name="connsiteY1" fmla="*/ 22140 h 63522"/>
              <a:gd name="connsiteX2" fmla="*/ 116357 w 116357"/>
              <a:gd name="connsiteY2" fmla="*/ 63522 h 63522"/>
              <a:gd name="connsiteX0" fmla="*/ 0 w 116357"/>
              <a:gd name="connsiteY0" fmla="*/ 4518 h 61417"/>
              <a:gd name="connsiteX1" fmla="*/ 60021 w 116357"/>
              <a:gd name="connsiteY1" fmla="*/ 38139 h 61417"/>
              <a:gd name="connsiteX2" fmla="*/ 116357 w 116357"/>
              <a:gd name="connsiteY2" fmla="*/ 61417 h 61417"/>
            </a:gdLst>
            <a:ahLst/>
            <a:cxnLst>
              <a:cxn ang="0">
                <a:pos x="connsiteX0" y="connsiteY0"/>
              </a:cxn>
              <a:cxn ang="0">
                <a:pos x="connsiteX1" y="connsiteY1"/>
              </a:cxn>
              <a:cxn ang="0">
                <a:pos x="connsiteX2" y="connsiteY2"/>
              </a:cxn>
            </a:cxnLst>
            <a:rect l="l" t="t" r="r" b="b"/>
            <a:pathLst>
              <a:path w="116357" h="61417">
                <a:moveTo>
                  <a:pt x="0" y="4518"/>
                </a:moveTo>
                <a:cubicBezTo>
                  <a:pt x="3805" y="-13747"/>
                  <a:pt x="40628" y="28656"/>
                  <a:pt x="60021" y="38139"/>
                </a:cubicBezTo>
                <a:cubicBezTo>
                  <a:pt x="79414" y="47622"/>
                  <a:pt x="105624" y="21760"/>
                  <a:pt x="116357" y="61417"/>
                </a:cubicBezTo>
              </a:path>
            </a:pathLst>
          </a:cu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92"/>
            <a:endParaRPr lang="en-US" sz="1350">
              <a:solidFill>
                <a:srgbClr val="FFFFFF"/>
              </a:solidFill>
            </a:endParaRPr>
          </a:p>
        </p:txBody>
      </p:sp>
      <p:sp>
        <p:nvSpPr>
          <p:cNvPr id="714" name="Freeform 713"/>
          <p:cNvSpPr/>
          <p:nvPr/>
        </p:nvSpPr>
        <p:spPr>
          <a:xfrm>
            <a:off x="2806152" y="3345537"/>
            <a:ext cx="94136" cy="5158"/>
          </a:xfrm>
          <a:custGeom>
            <a:avLst/>
            <a:gdLst>
              <a:gd name="connsiteX0" fmla="*/ 0 w 220980"/>
              <a:gd name="connsiteY0" fmla="*/ 8315 h 9207"/>
              <a:gd name="connsiteX1" fmla="*/ 76200 w 220980"/>
              <a:gd name="connsiteY1" fmla="*/ 8315 h 9207"/>
              <a:gd name="connsiteX2" fmla="*/ 220980 w 220980"/>
              <a:gd name="connsiteY2" fmla="*/ 8315 h 9207"/>
              <a:gd name="connsiteX0" fmla="*/ 445 w 52255"/>
              <a:gd name="connsiteY0" fmla="*/ 8313 h 13486"/>
              <a:gd name="connsiteX1" fmla="*/ 3893 w 52255"/>
              <a:gd name="connsiteY1" fmla="*/ 8313 h 13486"/>
              <a:gd name="connsiteX2" fmla="*/ 52255 w 52255"/>
              <a:gd name="connsiteY2" fmla="*/ 13486 h 13486"/>
              <a:gd name="connsiteX0" fmla="*/ 0 w 51810"/>
              <a:gd name="connsiteY0" fmla="*/ 9977 h 15150"/>
              <a:gd name="connsiteX1" fmla="*/ 20905 w 51810"/>
              <a:gd name="connsiteY1" fmla="*/ 4804 h 15150"/>
              <a:gd name="connsiteX2" fmla="*/ 51810 w 51810"/>
              <a:gd name="connsiteY2" fmla="*/ 15150 h 15150"/>
              <a:gd name="connsiteX0" fmla="*/ 0 w 59784"/>
              <a:gd name="connsiteY0" fmla="*/ 42652 h 42652"/>
              <a:gd name="connsiteX1" fmla="*/ 28879 w 59784"/>
              <a:gd name="connsiteY1" fmla="*/ 1271 h 42652"/>
              <a:gd name="connsiteX2" fmla="*/ 59784 w 59784"/>
              <a:gd name="connsiteY2" fmla="*/ 11617 h 42652"/>
              <a:gd name="connsiteX0" fmla="*/ 0 w 59784"/>
              <a:gd name="connsiteY0" fmla="*/ 31225 h 47218"/>
              <a:gd name="connsiteX1" fmla="*/ 31034 w 59784"/>
              <a:gd name="connsiteY1" fmla="*/ 46741 h 47218"/>
              <a:gd name="connsiteX2" fmla="*/ 59784 w 59784"/>
              <a:gd name="connsiteY2" fmla="*/ 190 h 47218"/>
              <a:gd name="connsiteX0" fmla="*/ 0 w 117327"/>
              <a:gd name="connsiteY0" fmla="*/ 7479 h 95411"/>
              <a:gd name="connsiteX1" fmla="*/ 31034 w 117327"/>
              <a:gd name="connsiteY1" fmla="*/ 22995 h 95411"/>
              <a:gd name="connsiteX2" fmla="*/ 117327 w 117327"/>
              <a:gd name="connsiteY2" fmla="*/ 95412 h 95411"/>
              <a:gd name="connsiteX0" fmla="*/ 0 w 117327"/>
              <a:gd name="connsiteY0" fmla="*/ 1851 h 123553"/>
              <a:gd name="connsiteX1" fmla="*/ 63038 w 117327"/>
              <a:gd name="connsiteY1" fmla="*/ 120817 h 123553"/>
              <a:gd name="connsiteX2" fmla="*/ 117327 w 117327"/>
              <a:gd name="connsiteY2" fmla="*/ 89784 h 123553"/>
              <a:gd name="connsiteX0" fmla="*/ 0 w 117327"/>
              <a:gd name="connsiteY0" fmla="*/ 1748 h 121046"/>
              <a:gd name="connsiteX1" fmla="*/ 63038 w 117327"/>
              <a:gd name="connsiteY1" fmla="*/ 120714 h 121046"/>
              <a:gd name="connsiteX2" fmla="*/ 117327 w 117327"/>
              <a:gd name="connsiteY2" fmla="*/ 40542 h 121046"/>
              <a:gd name="connsiteX0" fmla="*/ 0 w 116788"/>
              <a:gd name="connsiteY0" fmla="*/ 2097 h 92639"/>
              <a:gd name="connsiteX1" fmla="*/ 62499 w 116788"/>
              <a:gd name="connsiteY1" fmla="*/ 92615 h 92639"/>
              <a:gd name="connsiteX2" fmla="*/ 116788 w 116788"/>
              <a:gd name="connsiteY2" fmla="*/ 12443 h 92639"/>
              <a:gd name="connsiteX0" fmla="*/ 0 w 116788"/>
              <a:gd name="connsiteY0" fmla="*/ 4354 h 32893"/>
              <a:gd name="connsiteX1" fmla="*/ 62607 w 116788"/>
              <a:gd name="connsiteY1" fmla="*/ 32802 h 32893"/>
              <a:gd name="connsiteX2" fmla="*/ 116788 w 116788"/>
              <a:gd name="connsiteY2" fmla="*/ 14700 h 32893"/>
              <a:gd name="connsiteX0" fmla="*/ 0 w 116788"/>
              <a:gd name="connsiteY0" fmla="*/ 5606 h 21319"/>
              <a:gd name="connsiteX1" fmla="*/ 60991 w 116788"/>
              <a:gd name="connsiteY1" fmla="*/ 21123 h 21319"/>
              <a:gd name="connsiteX2" fmla="*/ 116788 w 116788"/>
              <a:gd name="connsiteY2" fmla="*/ 15952 h 21319"/>
              <a:gd name="connsiteX0" fmla="*/ 0 w 116357"/>
              <a:gd name="connsiteY0" fmla="*/ 6623 h 63521"/>
              <a:gd name="connsiteX1" fmla="*/ 60991 w 116357"/>
              <a:gd name="connsiteY1" fmla="*/ 22140 h 63521"/>
              <a:gd name="connsiteX2" fmla="*/ 116357 w 116357"/>
              <a:gd name="connsiteY2" fmla="*/ 63522 h 63521"/>
              <a:gd name="connsiteX0" fmla="*/ 0 w 116357"/>
              <a:gd name="connsiteY0" fmla="*/ 6623 h 63522"/>
              <a:gd name="connsiteX1" fmla="*/ 60991 w 116357"/>
              <a:gd name="connsiteY1" fmla="*/ 22140 h 63522"/>
              <a:gd name="connsiteX2" fmla="*/ 116357 w 116357"/>
              <a:gd name="connsiteY2" fmla="*/ 63522 h 63522"/>
              <a:gd name="connsiteX0" fmla="*/ 0 w 116357"/>
              <a:gd name="connsiteY0" fmla="*/ 4518 h 61417"/>
              <a:gd name="connsiteX1" fmla="*/ 60021 w 116357"/>
              <a:gd name="connsiteY1" fmla="*/ 38139 h 61417"/>
              <a:gd name="connsiteX2" fmla="*/ 116357 w 116357"/>
              <a:gd name="connsiteY2" fmla="*/ 61417 h 61417"/>
            </a:gdLst>
            <a:ahLst/>
            <a:cxnLst>
              <a:cxn ang="0">
                <a:pos x="connsiteX0" y="connsiteY0"/>
              </a:cxn>
              <a:cxn ang="0">
                <a:pos x="connsiteX1" y="connsiteY1"/>
              </a:cxn>
              <a:cxn ang="0">
                <a:pos x="connsiteX2" y="connsiteY2"/>
              </a:cxn>
            </a:cxnLst>
            <a:rect l="l" t="t" r="r" b="b"/>
            <a:pathLst>
              <a:path w="116357" h="61417">
                <a:moveTo>
                  <a:pt x="0" y="4518"/>
                </a:moveTo>
                <a:cubicBezTo>
                  <a:pt x="3805" y="-13747"/>
                  <a:pt x="40628" y="28656"/>
                  <a:pt x="60021" y="38139"/>
                </a:cubicBezTo>
                <a:cubicBezTo>
                  <a:pt x="79414" y="47622"/>
                  <a:pt x="105624" y="21760"/>
                  <a:pt x="116357" y="61417"/>
                </a:cubicBezTo>
              </a:path>
            </a:pathLst>
          </a:cu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92"/>
            <a:endParaRPr lang="en-US" sz="1350">
              <a:solidFill>
                <a:srgbClr val="FFFFFF"/>
              </a:solidFill>
            </a:endParaRPr>
          </a:p>
        </p:txBody>
      </p:sp>
      <p:sp>
        <p:nvSpPr>
          <p:cNvPr id="716" name="Freeform 715"/>
          <p:cNvSpPr/>
          <p:nvPr/>
        </p:nvSpPr>
        <p:spPr>
          <a:xfrm>
            <a:off x="2672397" y="3329052"/>
            <a:ext cx="89135" cy="5158"/>
          </a:xfrm>
          <a:custGeom>
            <a:avLst/>
            <a:gdLst>
              <a:gd name="connsiteX0" fmla="*/ 0 w 220980"/>
              <a:gd name="connsiteY0" fmla="*/ 8315 h 9207"/>
              <a:gd name="connsiteX1" fmla="*/ 76200 w 220980"/>
              <a:gd name="connsiteY1" fmla="*/ 8315 h 9207"/>
              <a:gd name="connsiteX2" fmla="*/ 220980 w 220980"/>
              <a:gd name="connsiteY2" fmla="*/ 8315 h 9207"/>
              <a:gd name="connsiteX0" fmla="*/ 445 w 52255"/>
              <a:gd name="connsiteY0" fmla="*/ 8313 h 13486"/>
              <a:gd name="connsiteX1" fmla="*/ 3893 w 52255"/>
              <a:gd name="connsiteY1" fmla="*/ 8313 h 13486"/>
              <a:gd name="connsiteX2" fmla="*/ 52255 w 52255"/>
              <a:gd name="connsiteY2" fmla="*/ 13486 h 13486"/>
              <a:gd name="connsiteX0" fmla="*/ 0 w 51810"/>
              <a:gd name="connsiteY0" fmla="*/ 9977 h 15150"/>
              <a:gd name="connsiteX1" fmla="*/ 20905 w 51810"/>
              <a:gd name="connsiteY1" fmla="*/ 4804 h 15150"/>
              <a:gd name="connsiteX2" fmla="*/ 51810 w 51810"/>
              <a:gd name="connsiteY2" fmla="*/ 15150 h 15150"/>
              <a:gd name="connsiteX0" fmla="*/ 0 w 59784"/>
              <a:gd name="connsiteY0" fmla="*/ 42652 h 42652"/>
              <a:gd name="connsiteX1" fmla="*/ 28879 w 59784"/>
              <a:gd name="connsiteY1" fmla="*/ 1271 h 42652"/>
              <a:gd name="connsiteX2" fmla="*/ 59784 w 59784"/>
              <a:gd name="connsiteY2" fmla="*/ 11617 h 42652"/>
              <a:gd name="connsiteX0" fmla="*/ 0 w 59784"/>
              <a:gd name="connsiteY0" fmla="*/ 31225 h 47218"/>
              <a:gd name="connsiteX1" fmla="*/ 31034 w 59784"/>
              <a:gd name="connsiteY1" fmla="*/ 46741 h 47218"/>
              <a:gd name="connsiteX2" fmla="*/ 59784 w 59784"/>
              <a:gd name="connsiteY2" fmla="*/ 190 h 47218"/>
              <a:gd name="connsiteX0" fmla="*/ 0 w 117327"/>
              <a:gd name="connsiteY0" fmla="*/ 7479 h 95411"/>
              <a:gd name="connsiteX1" fmla="*/ 31034 w 117327"/>
              <a:gd name="connsiteY1" fmla="*/ 22995 h 95411"/>
              <a:gd name="connsiteX2" fmla="*/ 117327 w 117327"/>
              <a:gd name="connsiteY2" fmla="*/ 95412 h 95411"/>
              <a:gd name="connsiteX0" fmla="*/ 0 w 117327"/>
              <a:gd name="connsiteY0" fmla="*/ 1851 h 123553"/>
              <a:gd name="connsiteX1" fmla="*/ 63038 w 117327"/>
              <a:gd name="connsiteY1" fmla="*/ 120817 h 123553"/>
              <a:gd name="connsiteX2" fmla="*/ 117327 w 117327"/>
              <a:gd name="connsiteY2" fmla="*/ 89784 h 123553"/>
              <a:gd name="connsiteX0" fmla="*/ 0 w 117327"/>
              <a:gd name="connsiteY0" fmla="*/ 1748 h 121046"/>
              <a:gd name="connsiteX1" fmla="*/ 63038 w 117327"/>
              <a:gd name="connsiteY1" fmla="*/ 120714 h 121046"/>
              <a:gd name="connsiteX2" fmla="*/ 117327 w 117327"/>
              <a:gd name="connsiteY2" fmla="*/ 40542 h 121046"/>
              <a:gd name="connsiteX0" fmla="*/ 0 w 116788"/>
              <a:gd name="connsiteY0" fmla="*/ 2097 h 92639"/>
              <a:gd name="connsiteX1" fmla="*/ 62499 w 116788"/>
              <a:gd name="connsiteY1" fmla="*/ 92615 h 92639"/>
              <a:gd name="connsiteX2" fmla="*/ 116788 w 116788"/>
              <a:gd name="connsiteY2" fmla="*/ 12443 h 92639"/>
              <a:gd name="connsiteX0" fmla="*/ 0 w 116788"/>
              <a:gd name="connsiteY0" fmla="*/ 4354 h 32893"/>
              <a:gd name="connsiteX1" fmla="*/ 62607 w 116788"/>
              <a:gd name="connsiteY1" fmla="*/ 32802 h 32893"/>
              <a:gd name="connsiteX2" fmla="*/ 116788 w 116788"/>
              <a:gd name="connsiteY2" fmla="*/ 14700 h 32893"/>
              <a:gd name="connsiteX0" fmla="*/ 0 w 116788"/>
              <a:gd name="connsiteY0" fmla="*/ 5606 h 21319"/>
              <a:gd name="connsiteX1" fmla="*/ 60991 w 116788"/>
              <a:gd name="connsiteY1" fmla="*/ 21123 h 21319"/>
              <a:gd name="connsiteX2" fmla="*/ 116788 w 116788"/>
              <a:gd name="connsiteY2" fmla="*/ 15952 h 21319"/>
              <a:gd name="connsiteX0" fmla="*/ 0 w 116357"/>
              <a:gd name="connsiteY0" fmla="*/ 6623 h 63521"/>
              <a:gd name="connsiteX1" fmla="*/ 60991 w 116357"/>
              <a:gd name="connsiteY1" fmla="*/ 22140 h 63521"/>
              <a:gd name="connsiteX2" fmla="*/ 116357 w 116357"/>
              <a:gd name="connsiteY2" fmla="*/ 63522 h 63521"/>
              <a:gd name="connsiteX0" fmla="*/ 0 w 116357"/>
              <a:gd name="connsiteY0" fmla="*/ 6623 h 63522"/>
              <a:gd name="connsiteX1" fmla="*/ 60991 w 116357"/>
              <a:gd name="connsiteY1" fmla="*/ 22140 h 63522"/>
              <a:gd name="connsiteX2" fmla="*/ 116357 w 116357"/>
              <a:gd name="connsiteY2" fmla="*/ 63522 h 63522"/>
              <a:gd name="connsiteX0" fmla="*/ 0 w 116357"/>
              <a:gd name="connsiteY0" fmla="*/ 4518 h 61417"/>
              <a:gd name="connsiteX1" fmla="*/ 60021 w 116357"/>
              <a:gd name="connsiteY1" fmla="*/ 38139 h 61417"/>
              <a:gd name="connsiteX2" fmla="*/ 116357 w 116357"/>
              <a:gd name="connsiteY2" fmla="*/ 61417 h 61417"/>
            </a:gdLst>
            <a:ahLst/>
            <a:cxnLst>
              <a:cxn ang="0">
                <a:pos x="connsiteX0" y="connsiteY0"/>
              </a:cxn>
              <a:cxn ang="0">
                <a:pos x="connsiteX1" y="connsiteY1"/>
              </a:cxn>
              <a:cxn ang="0">
                <a:pos x="connsiteX2" y="connsiteY2"/>
              </a:cxn>
            </a:cxnLst>
            <a:rect l="l" t="t" r="r" b="b"/>
            <a:pathLst>
              <a:path w="116357" h="61417">
                <a:moveTo>
                  <a:pt x="0" y="4518"/>
                </a:moveTo>
                <a:cubicBezTo>
                  <a:pt x="3805" y="-13747"/>
                  <a:pt x="40628" y="28656"/>
                  <a:pt x="60021" y="38139"/>
                </a:cubicBezTo>
                <a:cubicBezTo>
                  <a:pt x="79414" y="47622"/>
                  <a:pt x="105624" y="21760"/>
                  <a:pt x="116357" y="61417"/>
                </a:cubicBezTo>
              </a:path>
            </a:pathLst>
          </a:cu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92"/>
            <a:endParaRPr lang="en-US" sz="1350">
              <a:solidFill>
                <a:srgbClr val="FFFFFF"/>
              </a:solidFill>
            </a:endParaRPr>
          </a:p>
        </p:txBody>
      </p:sp>
      <p:sp>
        <p:nvSpPr>
          <p:cNvPr id="719" name="Freeform 718"/>
          <p:cNvSpPr/>
          <p:nvPr/>
        </p:nvSpPr>
        <p:spPr>
          <a:xfrm rot="177102" flipH="1">
            <a:off x="2580336" y="3195553"/>
            <a:ext cx="824381" cy="180859"/>
          </a:xfrm>
          <a:custGeom>
            <a:avLst/>
            <a:gdLst>
              <a:gd name="connsiteX0" fmla="*/ 0 w 220980"/>
              <a:gd name="connsiteY0" fmla="*/ 8315 h 9207"/>
              <a:gd name="connsiteX1" fmla="*/ 76200 w 220980"/>
              <a:gd name="connsiteY1" fmla="*/ 8315 h 9207"/>
              <a:gd name="connsiteX2" fmla="*/ 220980 w 220980"/>
              <a:gd name="connsiteY2" fmla="*/ 8315 h 9207"/>
              <a:gd name="connsiteX0" fmla="*/ 445 w 52255"/>
              <a:gd name="connsiteY0" fmla="*/ 8313 h 13486"/>
              <a:gd name="connsiteX1" fmla="*/ 3893 w 52255"/>
              <a:gd name="connsiteY1" fmla="*/ 8313 h 13486"/>
              <a:gd name="connsiteX2" fmla="*/ 52255 w 52255"/>
              <a:gd name="connsiteY2" fmla="*/ 13486 h 13486"/>
              <a:gd name="connsiteX0" fmla="*/ 0 w 51810"/>
              <a:gd name="connsiteY0" fmla="*/ 9977 h 15150"/>
              <a:gd name="connsiteX1" fmla="*/ 20905 w 51810"/>
              <a:gd name="connsiteY1" fmla="*/ 4804 h 15150"/>
              <a:gd name="connsiteX2" fmla="*/ 51810 w 51810"/>
              <a:gd name="connsiteY2" fmla="*/ 15150 h 15150"/>
              <a:gd name="connsiteX0" fmla="*/ 0 w 59784"/>
              <a:gd name="connsiteY0" fmla="*/ 42652 h 42652"/>
              <a:gd name="connsiteX1" fmla="*/ 28879 w 59784"/>
              <a:gd name="connsiteY1" fmla="*/ 1271 h 42652"/>
              <a:gd name="connsiteX2" fmla="*/ 59784 w 59784"/>
              <a:gd name="connsiteY2" fmla="*/ 11617 h 42652"/>
              <a:gd name="connsiteX0" fmla="*/ 0 w 59784"/>
              <a:gd name="connsiteY0" fmla="*/ 31225 h 47218"/>
              <a:gd name="connsiteX1" fmla="*/ 31034 w 59784"/>
              <a:gd name="connsiteY1" fmla="*/ 46741 h 47218"/>
              <a:gd name="connsiteX2" fmla="*/ 59784 w 59784"/>
              <a:gd name="connsiteY2" fmla="*/ 190 h 47218"/>
              <a:gd name="connsiteX0" fmla="*/ 0 w 117327"/>
              <a:gd name="connsiteY0" fmla="*/ 7479 h 95411"/>
              <a:gd name="connsiteX1" fmla="*/ 31034 w 117327"/>
              <a:gd name="connsiteY1" fmla="*/ 22995 h 95411"/>
              <a:gd name="connsiteX2" fmla="*/ 117327 w 117327"/>
              <a:gd name="connsiteY2" fmla="*/ 95412 h 95411"/>
              <a:gd name="connsiteX0" fmla="*/ 0 w 117327"/>
              <a:gd name="connsiteY0" fmla="*/ 1851 h 123553"/>
              <a:gd name="connsiteX1" fmla="*/ 63038 w 117327"/>
              <a:gd name="connsiteY1" fmla="*/ 120817 h 123553"/>
              <a:gd name="connsiteX2" fmla="*/ 117327 w 117327"/>
              <a:gd name="connsiteY2" fmla="*/ 89784 h 123553"/>
              <a:gd name="connsiteX0" fmla="*/ 0 w 117327"/>
              <a:gd name="connsiteY0" fmla="*/ 1748 h 121046"/>
              <a:gd name="connsiteX1" fmla="*/ 63038 w 117327"/>
              <a:gd name="connsiteY1" fmla="*/ 120714 h 121046"/>
              <a:gd name="connsiteX2" fmla="*/ 117327 w 117327"/>
              <a:gd name="connsiteY2" fmla="*/ 40542 h 121046"/>
              <a:gd name="connsiteX0" fmla="*/ 0 w 116788"/>
              <a:gd name="connsiteY0" fmla="*/ 2097 h 92639"/>
              <a:gd name="connsiteX1" fmla="*/ 62499 w 116788"/>
              <a:gd name="connsiteY1" fmla="*/ 92615 h 92639"/>
              <a:gd name="connsiteX2" fmla="*/ 116788 w 116788"/>
              <a:gd name="connsiteY2" fmla="*/ 12443 h 92639"/>
              <a:gd name="connsiteX0" fmla="*/ 0 w 116788"/>
              <a:gd name="connsiteY0" fmla="*/ 4354 h 32893"/>
              <a:gd name="connsiteX1" fmla="*/ 62607 w 116788"/>
              <a:gd name="connsiteY1" fmla="*/ 32802 h 32893"/>
              <a:gd name="connsiteX2" fmla="*/ 116788 w 116788"/>
              <a:gd name="connsiteY2" fmla="*/ 14700 h 32893"/>
              <a:gd name="connsiteX0" fmla="*/ 0 w 116788"/>
              <a:gd name="connsiteY0" fmla="*/ 5606 h 21319"/>
              <a:gd name="connsiteX1" fmla="*/ 60991 w 116788"/>
              <a:gd name="connsiteY1" fmla="*/ 21123 h 21319"/>
              <a:gd name="connsiteX2" fmla="*/ 116788 w 116788"/>
              <a:gd name="connsiteY2" fmla="*/ 15952 h 21319"/>
              <a:gd name="connsiteX0" fmla="*/ 0 w 116357"/>
              <a:gd name="connsiteY0" fmla="*/ 6623 h 63521"/>
              <a:gd name="connsiteX1" fmla="*/ 60991 w 116357"/>
              <a:gd name="connsiteY1" fmla="*/ 22140 h 63521"/>
              <a:gd name="connsiteX2" fmla="*/ 116357 w 116357"/>
              <a:gd name="connsiteY2" fmla="*/ 63522 h 63521"/>
              <a:gd name="connsiteX0" fmla="*/ 0 w 116357"/>
              <a:gd name="connsiteY0" fmla="*/ 6623 h 63522"/>
              <a:gd name="connsiteX1" fmla="*/ 60991 w 116357"/>
              <a:gd name="connsiteY1" fmla="*/ 22140 h 63522"/>
              <a:gd name="connsiteX2" fmla="*/ 116357 w 116357"/>
              <a:gd name="connsiteY2" fmla="*/ 63522 h 63522"/>
              <a:gd name="connsiteX0" fmla="*/ 0 w 116357"/>
              <a:gd name="connsiteY0" fmla="*/ 4518 h 61417"/>
              <a:gd name="connsiteX1" fmla="*/ 60021 w 116357"/>
              <a:gd name="connsiteY1" fmla="*/ 38139 h 61417"/>
              <a:gd name="connsiteX2" fmla="*/ 116357 w 116357"/>
              <a:gd name="connsiteY2" fmla="*/ 61417 h 61417"/>
              <a:gd name="connsiteX0" fmla="*/ 0 w 116357"/>
              <a:gd name="connsiteY0" fmla="*/ 5717 h 62616"/>
              <a:gd name="connsiteX1" fmla="*/ 8725 w 116357"/>
              <a:gd name="connsiteY1" fmla="*/ 1853 h 62616"/>
              <a:gd name="connsiteX2" fmla="*/ 60021 w 116357"/>
              <a:gd name="connsiteY2" fmla="*/ 39338 h 62616"/>
              <a:gd name="connsiteX3" fmla="*/ 116357 w 116357"/>
              <a:gd name="connsiteY3" fmla="*/ 62616 h 62616"/>
              <a:gd name="connsiteX0" fmla="*/ 0 w 142798"/>
              <a:gd name="connsiteY0" fmla="*/ 3 h 168891"/>
              <a:gd name="connsiteX1" fmla="*/ 35166 w 142798"/>
              <a:gd name="connsiteY1" fmla="*/ 108128 h 168891"/>
              <a:gd name="connsiteX2" fmla="*/ 86462 w 142798"/>
              <a:gd name="connsiteY2" fmla="*/ 145613 h 168891"/>
              <a:gd name="connsiteX3" fmla="*/ 142798 w 142798"/>
              <a:gd name="connsiteY3" fmla="*/ 168891 h 168891"/>
              <a:gd name="connsiteX0" fmla="*/ 0 w 142798"/>
              <a:gd name="connsiteY0" fmla="*/ 0 h 168888"/>
              <a:gd name="connsiteX1" fmla="*/ 14201 w 142798"/>
              <a:gd name="connsiteY1" fmla="*/ 50366 h 168888"/>
              <a:gd name="connsiteX2" fmla="*/ 35166 w 142798"/>
              <a:gd name="connsiteY2" fmla="*/ 108125 h 168888"/>
              <a:gd name="connsiteX3" fmla="*/ 86462 w 142798"/>
              <a:gd name="connsiteY3" fmla="*/ 145610 h 168888"/>
              <a:gd name="connsiteX4" fmla="*/ 142798 w 142798"/>
              <a:gd name="connsiteY4" fmla="*/ 168888 h 168888"/>
              <a:gd name="connsiteX0" fmla="*/ 0 w 142798"/>
              <a:gd name="connsiteY0" fmla="*/ 0 h 168888"/>
              <a:gd name="connsiteX1" fmla="*/ 14201 w 142798"/>
              <a:gd name="connsiteY1" fmla="*/ 50366 h 168888"/>
              <a:gd name="connsiteX2" fmla="*/ 31774 w 142798"/>
              <a:gd name="connsiteY2" fmla="*/ 110255 h 168888"/>
              <a:gd name="connsiteX3" fmla="*/ 86462 w 142798"/>
              <a:gd name="connsiteY3" fmla="*/ 145610 h 168888"/>
              <a:gd name="connsiteX4" fmla="*/ 142798 w 142798"/>
              <a:gd name="connsiteY4" fmla="*/ 168888 h 168888"/>
              <a:gd name="connsiteX0" fmla="*/ 0 w 142798"/>
              <a:gd name="connsiteY0" fmla="*/ 0 h 168888"/>
              <a:gd name="connsiteX1" fmla="*/ 14201 w 142798"/>
              <a:gd name="connsiteY1" fmla="*/ 50366 h 168888"/>
              <a:gd name="connsiteX2" fmla="*/ 31774 w 142798"/>
              <a:gd name="connsiteY2" fmla="*/ 110255 h 168888"/>
              <a:gd name="connsiteX3" fmla="*/ 86462 w 142798"/>
              <a:gd name="connsiteY3" fmla="*/ 145610 h 168888"/>
              <a:gd name="connsiteX4" fmla="*/ 142798 w 142798"/>
              <a:gd name="connsiteY4" fmla="*/ 168888 h 168888"/>
              <a:gd name="connsiteX0" fmla="*/ 0 w 142798"/>
              <a:gd name="connsiteY0" fmla="*/ 0 h 517074"/>
              <a:gd name="connsiteX1" fmla="*/ 14201 w 142798"/>
              <a:gd name="connsiteY1" fmla="*/ 50366 h 517074"/>
              <a:gd name="connsiteX2" fmla="*/ 27215 w 142798"/>
              <a:gd name="connsiteY2" fmla="*/ 516901 h 517074"/>
              <a:gd name="connsiteX3" fmla="*/ 31774 w 142798"/>
              <a:gd name="connsiteY3" fmla="*/ 110255 h 517074"/>
              <a:gd name="connsiteX4" fmla="*/ 86462 w 142798"/>
              <a:gd name="connsiteY4" fmla="*/ 145610 h 517074"/>
              <a:gd name="connsiteX5" fmla="*/ 142798 w 142798"/>
              <a:gd name="connsiteY5" fmla="*/ 168888 h 517074"/>
              <a:gd name="connsiteX0" fmla="*/ 0 w 142798"/>
              <a:gd name="connsiteY0" fmla="*/ 0 h 517079"/>
              <a:gd name="connsiteX1" fmla="*/ 14201 w 142798"/>
              <a:gd name="connsiteY1" fmla="*/ 50366 h 517079"/>
              <a:gd name="connsiteX2" fmla="*/ 27215 w 142798"/>
              <a:gd name="connsiteY2" fmla="*/ 516901 h 517079"/>
              <a:gd name="connsiteX3" fmla="*/ 31774 w 142798"/>
              <a:gd name="connsiteY3" fmla="*/ 110255 h 517079"/>
              <a:gd name="connsiteX4" fmla="*/ 86462 w 142798"/>
              <a:gd name="connsiteY4" fmla="*/ 145610 h 517079"/>
              <a:gd name="connsiteX5" fmla="*/ 142798 w 142798"/>
              <a:gd name="connsiteY5" fmla="*/ 168888 h 517079"/>
              <a:gd name="connsiteX0" fmla="*/ 0 w 142798"/>
              <a:gd name="connsiteY0" fmla="*/ 0 h 517017"/>
              <a:gd name="connsiteX1" fmla="*/ 14201 w 142798"/>
              <a:gd name="connsiteY1" fmla="*/ 50366 h 517017"/>
              <a:gd name="connsiteX2" fmla="*/ 18741 w 142798"/>
              <a:gd name="connsiteY2" fmla="*/ 151163 h 517017"/>
              <a:gd name="connsiteX3" fmla="*/ 27215 w 142798"/>
              <a:gd name="connsiteY3" fmla="*/ 516901 h 517017"/>
              <a:gd name="connsiteX4" fmla="*/ 31774 w 142798"/>
              <a:gd name="connsiteY4" fmla="*/ 110255 h 517017"/>
              <a:gd name="connsiteX5" fmla="*/ 86462 w 142798"/>
              <a:gd name="connsiteY5" fmla="*/ 145610 h 517017"/>
              <a:gd name="connsiteX6" fmla="*/ 142798 w 142798"/>
              <a:gd name="connsiteY6" fmla="*/ 168888 h 517017"/>
              <a:gd name="connsiteX0" fmla="*/ 0 w 142798"/>
              <a:gd name="connsiteY0" fmla="*/ 0 h 517003"/>
              <a:gd name="connsiteX1" fmla="*/ 14201 w 142798"/>
              <a:gd name="connsiteY1" fmla="*/ 50366 h 517003"/>
              <a:gd name="connsiteX2" fmla="*/ 29808 w 142798"/>
              <a:gd name="connsiteY2" fmla="*/ 110364 h 517003"/>
              <a:gd name="connsiteX3" fmla="*/ 27215 w 142798"/>
              <a:gd name="connsiteY3" fmla="*/ 516901 h 517003"/>
              <a:gd name="connsiteX4" fmla="*/ 31774 w 142798"/>
              <a:gd name="connsiteY4" fmla="*/ 110255 h 517003"/>
              <a:gd name="connsiteX5" fmla="*/ 86462 w 142798"/>
              <a:gd name="connsiteY5" fmla="*/ 145610 h 517003"/>
              <a:gd name="connsiteX6" fmla="*/ 142798 w 142798"/>
              <a:gd name="connsiteY6" fmla="*/ 168888 h 517003"/>
              <a:gd name="connsiteX0" fmla="*/ 0 w 142798"/>
              <a:gd name="connsiteY0" fmla="*/ 0 h 517003"/>
              <a:gd name="connsiteX1" fmla="*/ 14201 w 142798"/>
              <a:gd name="connsiteY1" fmla="*/ 50366 h 517003"/>
              <a:gd name="connsiteX2" fmla="*/ 29808 w 142798"/>
              <a:gd name="connsiteY2" fmla="*/ 110364 h 517003"/>
              <a:gd name="connsiteX3" fmla="*/ 27215 w 142798"/>
              <a:gd name="connsiteY3" fmla="*/ 516901 h 517003"/>
              <a:gd name="connsiteX4" fmla="*/ 31774 w 142798"/>
              <a:gd name="connsiteY4" fmla="*/ 110255 h 517003"/>
              <a:gd name="connsiteX5" fmla="*/ 86462 w 142798"/>
              <a:gd name="connsiteY5" fmla="*/ 145610 h 517003"/>
              <a:gd name="connsiteX6" fmla="*/ 142798 w 142798"/>
              <a:gd name="connsiteY6" fmla="*/ 168888 h 517003"/>
              <a:gd name="connsiteX0" fmla="*/ 0 w 142798"/>
              <a:gd name="connsiteY0" fmla="*/ 0 h 516983"/>
              <a:gd name="connsiteX1" fmla="*/ 14201 w 142798"/>
              <a:gd name="connsiteY1" fmla="*/ 50366 h 516983"/>
              <a:gd name="connsiteX2" fmla="*/ 29808 w 142798"/>
              <a:gd name="connsiteY2" fmla="*/ 110364 h 516983"/>
              <a:gd name="connsiteX3" fmla="*/ 27215 w 142798"/>
              <a:gd name="connsiteY3" fmla="*/ 516901 h 516983"/>
              <a:gd name="connsiteX4" fmla="*/ 31774 w 142798"/>
              <a:gd name="connsiteY4" fmla="*/ 110255 h 516983"/>
              <a:gd name="connsiteX5" fmla="*/ 86462 w 142798"/>
              <a:gd name="connsiteY5" fmla="*/ 145610 h 516983"/>
              <a:gd name="connsiteX6" fmla="*/ 142798 w 142798"/>
              <a:gd name="connsiteY6" fmla="*/ 168888 h 516983"/>
              <a:gd name="connsiteX0" fmla="*/ 0 w 142798"/>
              <a:gd name="connsiteY0" fmla="*/ 0 h 516983"/>
              <a:gd name="connsiteX1" fmla="*/ 14201 w 142798"/>
              <a:gd name="connsiteY1" fmla="*/ 50366 h 516983"/>
              <a:gd name="connsiteX2" fmla="*/ 29808 w 142798"/>
              <a:gd name="connsiteY2" fmla="*/ 110364 h 516983"/>
              <a:gd name="connsiteX3" fmla="*/ 27215 w 142798"/>
              <a:gd name="connsiteY3" fmla="*/ 516901 h 516983"/>
              <a:gd name="connsiteX4" fmla="*/ 31001 w 142798"/>
              <a:gd name="connsiteY4" fmla="*/ 112746 h 516983"/>
              <a:gd name="connsiteX5" fmla="*/ 86462 w 142798"/>
              <a:gd name="connsiteY5" fmla="*/ 145610 h 516983"/>
              <a:gd name="connsiteX6" fmla="*/ 142798 w 142798"/>
              <a:gd name="connsiteY6" fmla="*/ 168888 h 516983"/>
              <a:gd name="connsiteX0" fmla="*/ 0 w 142798"/>
              <a:gd name="connsiteY0" fmla="*/ 0 h 516901"/>
              <a:gd name="connsiteX1" fmla="*/ 14201 w 142798"/>
              <a:gd name="connsiteY1" fmla="*/ 50366 h 516901"/>
              <a:gd name="connsiteX2" fmla="*/ 29808 w 142798"/>
              <a:gd name="connsiteY2" fmla="*/ 110364 h 516901"/>
              <a:gd name="connsiteX3" fmla="*/ 27215 w 142798"/>
              <a:gd name="connsiteY3" fmla="*/ 516901 h 516901"/>
              <a:gd name="connsiteX4" fmla="*/ 31001 w 142798"/>
              <a:gd name="connsiteY4" fmla="*/ 112746 h 516901"/>
              <a:gd name="connsiteX5" fmla="*/ 86462 w 142798"/>
              <a:gd name="connsiteY5" fmla="*/ 145610 h 516901"/>
              <a:gd name="connsiteX6" fmla="*/ 142798 w 142798"/>
              <a:gd name="connsiteY6" fmla="*/ 168888 h 516901"/>
              <a:gd name="connsiteX0" fmla="*/ 0 w 142798"/>
              <a:gd name="connsiteY0" fmla="*/ 0 h 516901"/>
              <a:gd name="connsiteX1" fmla="*/ 14201 w 142798"/>
              <a:gd name="connsiteY1" fmla="*/ 50366 h 516901"/>
              <a:gd name="connsiteX2" fmla="*/ 29808 w 142798"/>
              <a:gd name="connsiteY2" fmla="*/ 110364 h 516901"/>
              <a:gd name="connsiteX3" fmla="*/ 27215 w 142798"/>
              <a:gd name="connsiteY3" fmla="*/ 516901 h 516901"/>
              <a:gd name="connsiteX4" fmla="*/ 31001 w 142798"/>
              <a:gd name="connsiteY4" fmla="*/ 112746 h 516901"/>
              <a:gd name="connsiteX5" fmla="*/ 86462 w 142798"/>
              <a:gd name="connsiteY5" fmla="*/ 145610 h 516901"/>
              <a:gd name="connsiteX6" fmla="*/ 142798 w 142798"/>
              <a:gd name="connsiteY6" fmla="*/ 168888 h 51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798" h="516901">
                <a:moveTo>
                  <a:pt x="0" y="0"/>
                </a:moveTo>
                <a:cubicBezTo>
                  <a:pt x="2367" y="8394"/>
                  <a:pt x="8340" y="32345"/>
                  <a:pt x="14201" y="50366"/>
                </a:cubicBezTo>
                <a:cubicBezTo>
                  <a:pt x="17325" y="75560"/>
                  <a:pt x="27328" y="87244"/>
                  <a:pt x="29808" y="110364"/>
                </a:cubicBezTo>
                <a:cubicBezTo>
                  <a:pt x="31621" y="107098"/>
                  <a:pt x="26607" y="514177"/>
                  <a:pt x="27215" y="516901"/>
                </a:cubicBezTo>
                <a:cubicBezTo>
                  <a:pt x="28379" y="516977"/>
                  <a:pt x="29016" y="117319"/>
                  <a:pt x="31001" y="112746"/>
                </a:cubicBezTo>
                <a:cubicBezTo>
                  <a:pt x="40476" y="119660"/>
                  <a:pt x="68523" y="135483"/>
                  <a:pt x="86462" y="145610"/>
                </a:cubicBezTo>
                <a:cubicBezTo>
                  <a:pt x="105855" y="155093"/>
                  <a:pt x="132065" y="129231"/>
                  <a:pt x="142798" y="168888"/>
                </a:cubicBezTo>
              </a:path>
            </a:pathLst>
          </a:cu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92"/>
            <a:endParaRPr lang="en-US" sz="1350">
              <a:solidFill>
                <a:srgbClr val="FFFFFF"/>
              </a:solidFill>
            </a:endParaRPr>
          </a:p>
        </p:txBody>
      </p:sp>
      <p:sp>
        <p:nvSpPr>
          <p:cNvPr id="720" name="box 4"/>
          <p:cNvSpPr/>
          <p:nvPr/>
        </p:nvSpPr>
        <p:spPr>
          <a:xfrm>
            <a:off x="2561649" y="3577537"/>
            <a:ext cx="870821" cy="217892"/>
          </a:xfrm>
          <a:custGeom>
            <a:avLst/>
            <a:gdLst>
              <a:gd name="connsiteX0" fmla="*/ 3847724 w 8691329"/>
              <a:gd name="connsiteY0" fmla="*/ 0 h 2418166"/>
              <a:gd name="connsiteX1" fmla="*/ 8611921 w 8691329"/>
              <a:gd name="connsiteY1" fmla="*/ 71241 h 2418166"/>
              <a:gd name="connsiteX2" fmla="*/ 8683380 w 8691329"/>
              <a:gd name="connsiteY2" fmla="*/ 53376 h 2418166"/>
              <a:gd name="connsiteX3" fmla="*/ 8683301 w 8691329"/>
              <a:gd name="connsiteY3" fmla="*/ 72308 h 2418166"/>
              <a:gd name="connsiteX4" fmla="*/ 8691329 w 8691329"/>
              <a:gd name="connsiteY4" fmla="*/ 72428 h 2418166"/>
              <a:gd name="connsiteX5" fmla="*/ 8683293 w 8691329"/>
              <a:gd name="connsiteY5" fmla="*/ 74329 h 2418166"/>
              <a:gd name="connsiteX6" fmla="*/ 8682916 w 8691329"/>
              <a:gd name="connsiteY6" fmla="*/ 164777 h 2418166"/>
              <a:gd name="connsiteX7" fmla="*/ 8683381 w 8691329"/>
              <a:gd name="connsiteY7" fmla="*/ 1367912 h 2418166"/>
              <a:gd name="connsiteX8" fmla="*/ 7126350 w 8691329"/>
              <a:gd name="connsiteY8" fmla="*/ 2153317 h 2418166"/>
              <a:gd name="connsiteX9" fmla="*/ 7125078 w 8691329"/>
              <a:gd name="connsiteY9" fmla="*/ 2418166 h 2418166"/>
              <a:gd name="connsiteX10" fmla="*/ 6651469 w 8691329"/>
              <a:gd name="connsiteY10" fmla="*/ 2392859 h 2418166"/>
              <a:gd name="connsiteX11" fmla="*/ 6637219 w 8691329"/>
              <a:gd name="connsiteY11" fmla="*/ 2392097 h 2418166"/>
              <a:gd name="connsiteX12" fmla="*/ 9054 w 8691329"/>
              <a:gd name="connsiteY12" fmla="*/ 2037920 h 2418166"/>
              <a:gd name="connsiteX13" fmla="*/ 0 w 8691329"/>
              <a:gd name="connsiteY13" fmla="*/ 352190 h 2418166"/>
              <a:gd name="connsiteX14" fmla="*/ 441899 w 8691329"/>
              <a:gd name="connsiteY14" fmla="*/ 363406 h 2418166"/>
              <a:gd name="connsiteX0" fmla="*/ 3847724 w 8691329"/>
              <a:gd name="connsiteY0" fmla="*/ 0 h 2418166"/>
              <a:gd name="connsiteX1" fmla="*/ 8611921 w 8691329"/>
              <a:gd name="connsiteY1" fmla="*/ 71241 h 2418166"/>
              <a:gd name="connsiteX2" fmla="*/ 8683301 w 8691329"/>
              <a:gd name="connsiteY2" fmla="*/ 72308 h 2418166"/>
              <a:gd name="connsiteX3" fmla="*/ 8691329 w 8691329"/>
              <a:gd name="connsiteY3" fmla="*/ 72428 h 2418166"/>
              <a:gd name="connsiteX4" fmla="*/ 8683293 w 8691329"/>
              <a:gd name="connsiteY4" fmla="*/ 74329 h 2418166"/>
              <a:gd name="connsiteX5" fmla="*/ 8682916 w 8691329"/>
              <a:gd name="connsiteY5" fmla="*/ 164777 h 2418166"/>
              <a:gd name="connsiteX6" fmla="*/ 8683381 w 8691329"/>
              <a:gd name="connsiteY6" fmla="*/ 1367912 h 2418166"/>
              <a:gd name="connsiteX7" fmla="*/ 7126350 w 8691329"/>
              <a:gd name="connsiteY7" fmla="*/ 2153317 h 2418166"/>
              <a:gd name="connsiteX8" fmla="*/ 7125078 w 8691329"/>
              <a:gd name="connsiteY8" fmla="*/ 2418166 h 2418166"/>
              <a:gd name="connsiteX9" fmla="*/ 6651469 w 8691329"/>
              <a:gd name="connsiteY9" fmla="*/ 2392859 h 2418166"/>
              <a:gd name="connsiteX10" fmla="*/ 6637219 w 8691329"/>
              <a:gd name="connsiteY10" fmla="*/ 2392097 h 2418166"/>
              <a:gd name="connsiteX11" fmla="*/ 9054 w 8691329"/>
              <a:gd name="connsiteY11" fmla="*/ 2037920 h 2418166"/>
              <a:gd name="connsiteX12" fmla="*/ 0 w 8691329"/>
              <a:gd name="connsiteY12" fmla="*/ 352190 h 2418166"/>
              <a:gd name="connsiteX13" fmla="*/ 441899 w 8691329"/>
              <a:gd name="connsiteY13" fmla="*/ 363406 h 2418166"/>
              <a:gd name="connsiteX14" fmla="*/ 3847724 w 8691329"/>
              <a:gd name="connsiteY14" fmla="*/ 0 h 2418166"/>
              <a:gd name="connsiteX0" fmla="*/ 3847724 w 8691329"/>
              <a:gd name="connsiteY0" fmla="*/ 0 h 2418166"/>
              <a:gd name="connsiteX1" fmla="*/ 8611921 w 8691329"/>
              <a:gd name="connsiteY1" fmla="*/ 71241 h 2418166"/>
              <a:gd name="connsiteX2" fmla="*/ 8683301 w 8691329"/>
              <a:gd name="connsiteY2" fmla="*/ 72308 h 2418166"/>
              <a:gd name="connsiteX3" fmla="*/ 8691329 w 8691329"/>
              <a:gd name="connsiteY3" fmla="*/ 72428 h 2418166"/>
              <a:gd name="connsiteX4" fmla="*/ 8682916 w 8691329"/>
              <a:gd name="connsiteY4" fmla="*/ 164777 h 2418166"/>
              <a:gd name="connsiteX5" fmla="*/ 8683381 w 8691329"/>
              <a:gd name="connsiteY5" fmla="*/ 1367912 h 2418166"/>
              <a:gd name="connsiteX6" fmla="*/ 7126350 w 8691329"/>
              <a:gd name="connsiteY6" fmla="*/ 2153317 h 2418166"/>
              <a:gd name="connsiteX7" fmla="*/ 7125078 w 8691329"/>
              <a:gd name="connsiteY7" fmla="*/ 2418166 h 2418166"/>
              <a:gd name="connsiteX8" fmla="*/ 6651469 w 8691329"/>
              <a:gd name="connsiteY8" fmla="*/ 2392859 h 2418166"/>
              <a:gd name="connsiteX9" fmla="*/ 6637219 w 8691329"/>
              <a:gd name="connsiteY9" fmla="*/ 2392097 h 2418166"/>
              <a:gd name="connsiteX10" fmla="*/ 9054 w 8691329"/>
              <a:gd name="connsiteY10" fmla="*/ 2037920 h 2418166"/>
              <a:gd name="connsiteX11" fmla="*/ 0 w 8691329"/>
              <a:gd name="connsiteY11" fmla="*/ 352190 h 2418166"/>
              <a:gd name="connsiteX12" fmla="*/ 441899 w 8691329"/>
              <a:gd name="connsiteY12" fmla="*/ 363406 h 2418166"/>
              <a:gd name="connsiteX13" fmla="*/ 3847724 w 8691329"/>
              <a:gd name="connsiteY13" fmla="*/ 0 h 2418166"/>
              <a:gd name="connsiteX0" fmla="*/ 3847724 w 8684251"/>
              <a:gd name="connsiteY0" fmla="*/ 0 h 2418166"/>
              <a:gd name="connsiteX1" fmla="*/ 8611921 w 8684251"/>
              <a:gd name="connsiteY1" fmla="*/ 71241 h 2418166"/>
              <a:gd name="connsiteX2" fmla="*/ 8683301 w 8684251"/>
              <a:gd name="connsiteY2" fmla="*/ 72308 h 2418166"/>
              <a:gd name="connsiteX3" fmla="*/ 8682916 w 8684251"/>
              <a:gd name="connsiteY3" fmla="*/ 164777 h 2418166"/>
              <a:gd name="connsiteX4" fmla="*/ 8683381 w 8684251"/>
              <a:gd name="connsiteY4" fmla="*/ 1367912 h 2418166"/>
              <a:gd name="connsiteX5" fmla="*/ 7126350 w 8684251"/>
              <a:gd name="connsiteY5" fmla="*/ 2153317 h 2418166"/>
              <a:gd name="connsiteX6" fmla="*/ 7125078 w 8684251"/>
              <a:gd name="connsiteY6" fmla="*/ 2418166 h 2418166"/>
              <a:gd name="connsiteX7" fmla="*/ 6651469 w 8684251"/>
              <a:gd name="connsiteY7" fmla="*/ 2392859 h 2418166"/>
              <a:gd name="connsiteX8" fmla="*/ 6637219 w 8684251"/>
              <a:gd name="connsiteY8" fmla="*/ 2392097 h 2418166"/>
              <a:gd name="connsiteX9" fmla="*/ 9054 w 8684251"/>
              <a:gd name="connsiteY9" fmla="*/ 2037920 h 2418166"/>
              <a:gd name="connsiteX10" fmla="*/ 0 w 8684251"/>
              <a:gd name="connsiteY10" fmla="*/ 352190 h 2418166"/>
              <a:gd name="connsiteX11" fmla="*/ 441899 w 8684251"/>
              <a:gd name="connsiteY11" fmla="*/ 363406 h 2418166"/>
              <a:gd name="connsiteX12" fmla="*/ 3847724 w 8684251"/>
              <a:gd name="connsiteY12" fmla="*/ 0 h 2418166"/>
              <a:gd name="connsiteX0" fmla="*/ 3847724 w 8684251"/>
              <a:gd name="connsiteY0" fmla="*/ 0 h 2418166"/>
              <a:gd name="connsiteX1" fmla="*/ 8611921 w 8684251"/>
              <a:gd name="connsiteY1" fmla="*/ 71241 h 2418166"/>
              <a:gd name="connsiteX2" fmla="*/ 8683301 w 8684251"/>
              <a:gd name="connsiteY2" fmla="*/ 72308 h 2418166"/>
              <a:gd name="connsiteX3" fmla="*/ 8682916 w 8684251"/>
              <a:gd name="connsiteY3" fmla="*/ 164777 h 2418166"/>
              <a:gd name="connsiteX4" fmla="*/ 8683381 w 8684251"/>
              <a:gd name="connsiteY4" fmla="*/ 1367912 h 2418166"/>
              <a:gd name="connsiteX5" fmla="*/ 7285100 w 8684251"/>
              <a:gd name="connsiteY5" fmla="*/ 2077117 h 2418166"/>
              <a:gd name="connsiteX6" fmla="*/ 7125078 w 8684251"/>
              <a:gd name="connsiteY6" fmla="*/ 2418166 h 2418166"/>
              <a:gd name="connsiteX7" fmla="*/ 6651469 w 8684251"/>
              <a:gd name="connsiteY7" fmla="*/ 2392859 h 2418166"/>
              <a:gd name="connsiteX8" fmla="*/ 6637219 w 8684251"/>
              <a:gd name="connsiteY8" fmla="*/ 2392097 h 2418166"/>
              <a:gd name="connsiteX9" fmla="*/ 9054 w 8684251"/>
              <a:gd name="connsiteY9" fmla="*/ 2037920 h 2418166"/>
              <a:gd name="connsiteX10" fmla="*/ 0 w 8684251"/>
              <a:gd name="connsiteY10" fmla="*/ 352190 h 2418166"/>
              <a:gd name="connsiteX11" fmla="*/ 441899 w 8684251"/>
              <a:gd name="connsiteY11" fmla="*/ 363406 h 2418166"/>
              <a:gd name="connsiteX12" fmla="*/ 3847724 w 8684251"/>
              <a:gd name="connsiteY12" fmla="*/ 0 h 2418166"/>
              <a:gd name="connsiteX0" fmla="*/ 3847724 w 8684251"/>
              <a:gd name="connsiteY0" fmla="*/ 0 h 2418166"/>
              <a:gd name="connsiteX1" fmla="*/ 8611921 w 8684251"/>
              <a:gd name="connsiteY1" fmla="*/ 71241 h 2418166"/>
              <a:gd name="connsiteX2" fmla="*/ 8683301 w 8684251"/>
              <a:gd name="connsiteY2" fmla="*/ 72308 h 2418166"/>
              <a:gd name="connsiteX3" fmla="*/ 8682916 w 8684251"/>
              <a:gd name="connsiteY3" fmla="*/ 164777 h 2418166"/>
              <a:gd name="connsiteX4" fmla="*/ 8683381 w 8684251"/>
              <a:gd name="connsiteY4" fmla="*/ 1367912 h 2418166"/>
              <a:gd name="connsiteX5" fmla="*/ 7285100 w 8684251"/>
              <a:gd name="connsiteY5" fmla="*/ 2077117 h 2418166"/>
              <a:gd name="connsiteX6" fmla="*/ 7125078 w 8684251"/>
              <a:gd name="connsiteY6" fmla="*/ 2418166 h 2418166"/>
              <a:gd name="connsiteX7" fmla="*/ 6651469 w 8684251"/>
              <a:gd name="connsiteY7" fmla="*/ 2392859 h 2418166"/>
              <a:gd name="connsiteX8" fmla="*/ 6637219 w 8684251"/>
              <a:gd name="connsiteY8" fmla="*/ 2392097 h 2418166"/>
              <a:gd name="connsiteX9" fmla="*/ 9054 w 8684251"/>
              <a:gd name="connsiteY9" fmla="*/ 2037920 h 2418166"/>
              <a:gd name="connsiteX10" fmla="*/ 0 w 8684251"/>
              <a:gd name="connsiteY10" fmla="*/ 352190 h 2418166"/>
              <a:gd name="connsiteX11" fmla="*/ 467299 w 8684251"/>
              <a:gd name="connsiteY11" fmla="*/ 299906 h 2418166"/>
              <a:gd name="connsiteX12" fmla="*/ 3847724 w 8684251"/>
              <a:gd name="connsiteY12" fmla="*/ 0 h 2418166"/>
              <a:gd name="connsiteX0" fmla="*/ 3949324 w 8785851"/>
              <a:gd name="connsiteY0" fmla="*/ 0 h 2418166"/>
              <a:gd name="connsiteX1" fmla="*/ 8713521 w 8785851"/>
              <a:gd name="connsiteY1" fmla="*/ 71241 h 2418166"/>
              <a:gd name="connsiteX2" fmla="*/ 8784901 w 8785851"/>
              <a:gd name="connsiteY2" fmla="*/ 72308 h 2418166"/>
              <a:gd name="connsiteX3" fmla="*/ 8784516 w 8785851"/>
              <a:gd name="connsiteY3" fmla="*/ 164777 h 2418166"/>
              <a:gd name="connsiteX4" fmla="*/ 8784981 w 8785851"/>
              <a:gd name="connsiteY4" fmla="*/ 1367912 h 2418166"/>
              <a:gd name="connsiteX5" fmla="*/ 7386700 w 8785851"/>
              <a:gd name="connsiteY5" fmla="*/ 2077117 h 2418166"/>
              <a:gd name="connsiteX6" fmla="*/ 7226678 w 8785851"/>
              <a:gd name="connsiteY6" fmla="*/ 2418166 h 2418166"/>
              <a:gd name="connsiteX7" fmla="*/ 6753069 w 8785851"/>
              <a:gd name="connsiteY7" fmla="*/ 2392859 h 2418166"/>
              <a:gd name="connsiteX8" fmla="*/ 6738819 w 8785851"/>
              <a:gd name="connsiteY8" fmla="*/ 2392097 h 2418166"/>
              <a:gd name="connsiteX9" fmla="*/ 110654 w 8785851"/>
              <a:gd name="connsiteY9" fmla="*/ 2037920 h 2418166"/>
              <a:gd name="connsiteX10" fmla="*/ 0 w 8785851"/>
              <a:gd name="connsiteY10" fmla="*/ 326790 h 2418166"/>
              <a:gd name="connsiteX11" fmla="*/ 568899 w 8785851"/>
              <a:gd name="connsiteY11" fmla="*/ 299906 h 2418166"/>
              <a:gd name="connsiteX12" fmla="*/ 3949324 w 8785851"/>
              <a:gd name="connsiteY12" fmla="*/ 0 h 2418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785851" h="2418166">
                <a:moveTo>
                  <a:pt x="3949324" y="0"/>
                </a:moveTo>
                <a:lnTo>
                  <a:pt x="8713521" y="71241"/>
                </a:lnTo>
                <a:lnTo>
                  <a:pt x="8784901" y="72308"/>
                </a:lnTo>
                <a:cubicBezTo>
                  <a:pt x="8784773" y="103131"/>
                  <a:pt x="8784644" y="133954"/>
                  <a:pt x="8784516" y="164777"/>
                </a:cubicBezTo>
                <a:cubicBezTo>
                  <a:pt x="8782681" y="691148"/>
                  <a:pt x="8787810" y="778879"/>
                  <a:pt x="8784981" y="1367912"/>
                </a:cubicBezTo>
                <a:lnTo>
                  <a:pt x="7386700" y="2077117"/>
                </a:lnTo>
                <a:lnTo>
                  <a:pt x="7226678" y="2418166"/>
                </a:lnTo>
                <a:lnTo>
                  <a:pt x="6753069" y="2392859"/>
                </a:lnTo>
                <a:lnTo>
                  <a:pt x="6738819" y="2392097"/>
                </a:lnTo>
                <a:lnTo>
                  <a:pt x="110654" y="2037920"/>
                </a:lnTo>
                <a:lnTo>
                  <a:pt x="0" y="326790"/>
                </a:lnTo>
                <a:lnTo>
                  <a:pt x="568899" y="299906"/>
                </a:lnTo>
                <a:lnTo>
                  <a:pt x="3949324" y="0"/>
                </a:lnTo>
                <a:close/>
              </a:path>
            </a:pathLst>
          </a:custGeom>
          <a:noFill/>
          <a:ln w="190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defTabSz="342892"/>
            <a:endParaRPr lang="en-US" sz="1350">
              <a:solidFill>
                <a:srgbClr val="FFFFFF"/>
              </a:solidFill>
            </a:endParaRPr>
          </a:p>
        </p:txBody>
      </p:sp>
      <p:sp>
        <p:nvSpPr>
          <p:cNvPr id="721" name="Rectangle 7"/>
          <p:cNvSpPr/>
          <p:nvPr/>
        </p:nvSpPr>
        <p:spPr>
          <a:xfrm>
            <a:off x="2669012" y="3650527"/>
            <a:ext cx="232885" cy="120536"/>
          </a:xfrm>
          <a:custGeom>
            <a:avLst/>
            <a:gdLst>
              <a:gd name="connsiteX0" fmla="*/ 0 w 1240324"/>
              <a:gd name="connsiteY0" fmla="*/ 0 h 391202"/>
              <a:gd name="connsiteX1" fmla="*/ 1240324 w 1240324"/>
              <a:gd name="connsiteY1" fmla="*/ 0 h 391202"/>
              <a:gd name="connsiteX2" fmla="*/ 1240324 w 1240324"/>
              <a:gd name="connsiteY2" fmla="*/ 391202 h 391202"/>
              <a:gd name="connsiteX3" fmla="*/ 0 w 1240324"/>
              <a:gd name="connsiteY3" fmla="*/ 391202 h 391202"/>
              <a:gd name="connsiteX4" fmla="*/ 0 w 1240324"/>
              <a:gd name="connsiteY4" fmla="*/ 0 h 391202"/>
              <a:gd name="connsiteX0" fmla="*/ 0 w 1240324"/>
              <a:gd name="connsiteY0" fmla="*/ 0 h 391202"/>
              <a:gd name="connsiteX1" fmla="*/ 1240324 w 1240324"/>
              <a:gd name="connsiteY1" fmla="*/ 81481 h 391202"/>
              <a:gd name="connsiteX2" fmla="*/ 1240324 w 1240324"/>
              <a:gd name="connsiteY2" fmla="*/ 391202 h 391202"/>
              <a:gd name="connsiteX3" fmla="*/ 0 w 1240324"/>
              <a:gd name="connsiteY3" fmla="*/ 391202 h 391202"/>
              <a:gd name="connsiteX4" fmla="*/ 0 w 1240324"/>
              <a:gd name="connsiteY4" fmla="*/ 0 h 391202"/>
              <a:gd name="connsiteX0" fmla="*/ 0 w 1249377"/>
              <a:gd name="connsiteY0" fmla="*/ 0 h 391202"/>
              <a:gd name="connsiteX1" fmla="*/ 1249377 w 1249377"/>
              <a:gd name="connsiteY1" fmla="*/ 63374 h 391202"/>
              <a:gd name="connsiteX2" fmla="*/ 1240324 w 1249377"/>
              <a:gd name="connsiteY2" fmla="*/ 391202 h 391202"/>
              <a:gd name="connsiteX3" fmla="*/ 0 w 1249377"/>
              <a:gd name="connsiteY3" fmla="*/ 391202 h 391202"/>
              <a:gd name="connsiteX4" fmla="*/ 0 w 1249377"/>
              <a:gd name="connsiteY4" fmla="*/ 0 h 391202"/>
              <a:gd name="connsiteX0" fmla="*/ 0 w 1249377"/>
              <a:gd name="connsiteY0" fmla="*/ 0 h 391202"/>
              <a:gd name="connsiteX1" fmla="*/ 1249377 w 1249377"/>
              <a:gd name="connsiteY1" fmla="*/ 63374 h 391202"/>
              <a:gd name="connsiteX2" fmla="*/ 1240324 w 1249377"/>
              <a:gd name="connsiteY2" fmla="*/ 391202 h 391202"/>
              <a:gd name="connsiteX3" fmla="*/ 18107 w 1249377"/>
              <a:gd name="connsiteY3" fmla="*/ 309720 h 391202"/>
              <a:gd name="connsiteX4" fmla="*/ 0 w 1249377"/>
              <a:gd name="connsiteY4" fmla="*/ 0 h 391202"/>
              <a:gd name="connsiteX0" fmla="*/ 0 w 1249377"/>
              <a:gd name="connsiteY0" fmla="*/ 0 h 391202"/>
              <a:gd name="connsiteX1" fmla="*/ 1249377 w 1249377"/>
              <a:gd name="connsiteY1" fmla="*/ 63374 h 391202"/>
              <a:gd name="connsiteX2" fmla="*/ 1240324 w 1249377"/>
              <a:gd name="connsiteY2" fmla="*/ 391202 h 391202"/>
              <a:gd name="connsiteX3" fmla="*/ 144855 w 1249377"/>
              <a:gd name="connsiteY3" fmla="*/ 219186 h 391202"/>
              <a:gd name="connsiteX4" fmla="*/ 0 w 1249377"/>
              <a:gd name="connsiteY4" fmla="*/ 0 h 391202"/>
              <a:gd name="connsiteX0" fmla="*/ 0 w 1249377"/>
              <a:gd name="connsiteY0" fmla="*/ 0 h 391202"/>
              <a:gd name="connsiteX1" fmla="*/ 1249377 w 1249377"/>
              <a:gd name="connsiteY1" fmla="*/ 63374 h 391202"/>
              <a:gd name="connsiteX2" fmla="*/ 1240324 w 1249377"/>
              <a:gd name="connsiteY2" fmla="*/ 391202 h 391202"/>
              <a:gd name="connsiteX3" fmla="*/ 72427 w 1249377"/>
              <a:gd name="connsiteY3" fmla="*/ 318774 h 391202"/>
              <a:gd name="connsiteX4" fmla="*/ 0 w 1249377"/>
              <a:gd name="connsiteY4" fmla="*/ 0 h 391202"/>
              <a:gd name="connsiteX0" fmla="*/ 18108 w 1176950"/>
              <a:gd name="connsiteY0" fmla="*/ 9054 h 327828"/>
              <a:gd name="connsiteX1" fmla="*/ 1176950 w 1176950"/>
              <a:gd name="connsiteY1" fmla="*/ 0 h 327828"/>
              <a:gd name="connsiteX2" fmla="*/ 1167897 w 1176950"/>
              <a:gd name="connsiteY2" fmla="*/ 327828 h 327828"/>
              <a:gd name="connsiteX3" fmla="*/ 0 w 1176950"/>
              <a:gd name="connsiteY3" fmla="*/ 255400 h 327828"/>
              <a:gd name="connsiteX4" fmla="*/ 18108 w 1176950"/>
              <a:gd name="connsiteY4" fmla="*/ 9054 h 327828"/>
              <a:gd name="connsiteX0" fmla="*/ 0 w 1204110"/>
              <a:gd name="connsiteY0" fmla="*/ 0 h 382148"/>
              <a:gd name="connsiteX1" fmla="*/ 1204110 w 1204110"/>
              <a:gd name="connsiteY1" fmla="*/ 54320 h 382148"/>
              <a:gd name="connsiteX2" fmla="*/ 1195057 w 1204110"/>
              <a:gd name="connsiteY2" fmla="*/ 382148 h 382148"/>
              <a:gd name="connsiteX3" fmla="*/ 27160 w 1204110"/>
              <a:gd name="connsiteY3" fmla="*/ 309720 h 382148"/>
              <a:gd name="connsiteX4" fmla="*/ 0 w 1204110"/>
              <a:gd name="connsiteY4" fmla="*/ 0 h 382148"/>
              <a:gd name="connsiteX0" fmla="*/ 0 w 1204110"/>
              <a:gd name="connsiteY0" fmla="*/ 0 h 318774"/>
              <a:gd name="connsiteX1" fmla="*/ 1204110 w 1204110"/>
              <a:gd name="connsiteY1" fmla="*/ 54320 h 318774"/>
              <a:gd name="connsiteX2" fmla="*/ 1186004 w 1204110"/>
              <a:gd name="connsiteY2" fmla="*/ 318774 h 318774"/>
              <a:gd name="connsiteX3" fmla="*/ 27160 w 1204110"/>
              <a:gd name="connsiteY3" fmla="*/ 309720 h 318774"/>
              <a:gd name="connsiteX4" fmla="*/ 0 w 1204110"/>
              <a:gd name="connsiteY4" fmla="*/ 0 h 318774"/>
              <a:gd name="connsiteX0" fmla="*/ 0 w 1204110"/>
              <a:gd name="connsiteY0" fmla="*/ 0 h 373095"/>
              <a:gd name="connsiteX1" fmla="*/ 1204110 w 1204110"/>
              <a:gd name="connsiteY1" fmla="*/ 54320 h 373095"/>
              <a:gd name="connsiteX2" fmla="*/ 1186004 w 1204110"/>
              <a:gd name="connsiteY2" fmla="*/ 373095 h 373095"/>
              <a:gd name="connsiteX3" fmla="*/ 27160 w 1204110"/>
              <a:gd name="connsiteY3" fmla="*/ 309720 h 373095"/>
              <a:gd name="connsiteX4" fmla="*/ 0 w 1204110"/>
              <a:gd name="connsiteY4" fmla="*/ 0 h 373095"/>
              <a:gd name="connsiteX0" fmla="*/ 0 w 1204111"/>
              <a:gd name="connsiteY0" fmla="*/ 0 h 373095"/>
              <a:gd name="connsiteX1" fmla="*/ 1204110 w 1204111"/>
              <a:gd name="connsiteY1" fmla="*/ 54320 h 373095"/>
              <a:gd name="connsiteX2" fmla="*/ 1204111 w 1204111"/>
              <a:gd name="connsiteY2" fmla="*/ 373095 h 373095"/>
              <a:gd name="connsiteX3" fmla="*/ 27160 w 1204111"/>
              <a:gd name="connsiteY3" fmla="*/ 309720 h 373095"/>
              <a:gd name="connsiteX4" fmla="*/ 0 w 1204111"/>
              <a:gd name="connsiteY4" fmla="*/ 0 h 373095"/>
              <a:gd name="connsiteX0" fmla="*/ 17458 w 1176951"/>
              <a:gd name="connsiteY0" fmla="*/ 0 h 373095"/>
              <a:gd name="connsiteX1" fmla="*/ 1176950 w 1176951"/>
              <a:gd name="connsiteY1" fmla="*/ 54320 h 373095"/>
              <a:gd name="connsiteX2" fmla="*/ 1176951 w 1176951"/>
              <a:gd name="connsiteY2" fmla="*/ 373095 h 373095"/>
              <a:gd name="connsiteX3" fmla="*/ 0 w 1176951"/>
              <a:gd name="connsiteY3" fmla="*/ 309720 h 373095"/>
              <a:gd name="connsiteX4" fmla="*/ 17458 w 1176951"/>
              <a:gd name="connsiteY4" fmla="*/ 0 h 373095"/>
              <a:gd name="connsiteX0" fmla="*/ 17458 w 1176951"/>
              <a:gd name="connsiteY0" fmla="*/ 0 h 373095"/>
              <a:gd name="connsiteX1" fmla="*/ 1176950 w 1176951"/>
              <a:gd name="connsiteY1" fmla="*/ 54320 h 373095"/>
              <a:gd name="connsiteX2" fmla="*/ 1176951 w 1176951"/>
              <a:gd name="connsiteY2" fmla="*/ 373095 h 373095"/>
              <a:gd name="connsiteX3" fmla="*/ 0 w 1176951"/>
              <a:gd name="connsiteY3" fmla="*/ 309720 h 373095"/>
              <a:gd name="connsiteX4" fmla="*/ 17458 w 1176951"/>
              <a:gd name="connsiteY4" fmla="*/ 0 h 373095"/>
              <a:gd name="connsiteX0" fmla="*/ 7543 w 1167036"/>
              <a:gd name="connsiteY0" fmla="*/ 0 h 373095"/>
              <a:gd name="connsiteX1" fmla="*/ 1167035 w 1167036"/>
              <a:gd name="connsiteY1" fmla="*/ 54320 h 373095"/>
              <a:gd name="connsiteX2" fmla="*/ 1167036 w 1167036"/>
              <a:gd name="connsiteY2" fmla="*/ 373095 h 373095"/>
              <a:gd name="connsiteX3" fmla="*/ 0 w 1167036"/>
              <a:gd name="connsiteY3" fmla="*/ 314482 h 373095"/>
              <a:gd name="connsiteX4" fmla="*/ 7543 w 1167036"/>
              <a:gd name="connsiteY4" fmla="*/ 0 h 373095"/>
              <a:gd name="connsiteX0" fmla="*/ 7543 w 1167036"/>
              <a:gd name="connsiteY0" fmla="*/ 0 h 373095"/>
              <a:gd name="connsiteX1" fmla="*/ 1167035 w 1167036"/>
              <a:gd name="connsiteY1" fmla="*/ 54320 h 373095"/>
              <a:gd name="connsiteX2" fmla="*/ 1167036 w 1167036"/>
              <a:gd name="connsiteY2" fmla="*/ 373095 h 373095"/>
              <a:gd name="connsiteX3" fmla="*/ 0 w 1167036"/>
              <a:gd name="connsiteY3" fmla="*/ 314482 h 373095"/>
              <a:gd name="connsiteX4" fmla="*/ 7543 w 1167036"/>
              <a:gd name="connsiteY4" fmla="*/ 0 h 373095"/>
              <a:gd name="connsiteX0" fmla="*/ 0 w 1159493"/>
              <a:gd name="connsiteY0" fmla="*/ 0 h 373095"/>
              <a:gd name="connsiteX1" fmla="*/ 1159492 w 1159493"/>
              <a:gd name="connsiteY1" fmla="*/ 54320 h 373095"/>
              <a:gd name="connsiteX2" fmla="*/ 1159493 w 1159493"/>
              <a:gd name="connsiteY2" fmla="*/ 373095 h 373095"/>
              <a:gd name="connsiteX3" fmla="*/ 6674 w 1159493"/>
              <a:gd name="connsiteY3" fmla="*/ 346174 h 373095"/>
              <a:gd name="connsiteX4" fmla="*/ 0 w 1159493"/>
              <a:gd name="connsiteY4" fmla="*/ 0 h 373095"/>
              <a:gd name="connsiteX0" fmla="*/ 0 w 1168971"/>
              <a:gd name="connsiteY0" fmla="*/ 0 h 352722"/>
              <a:gd name="connsiteX1" fmla="*/ 1168970 w 1168971"/>
              <a:gd name="connsiteY1" fmla="*/ 33947 h 352722"/>
              <a:gd name="connsiteX2" fmla="*/ 1168971 w 1168971"/>
              <a:gd name="connsiteY2" fmla="*/ 352722 h 352722"/>
              <a:gd name="connsiteX3" fmla="*/ 16152 w 1168971"/>
              <a:gd name="connsiteY3" fmla="*/ 325801 h 352722"/>
              <a:gd name="connsiteX4" fmla="*/ 0 w 1168971"/>
              <a:gd name="connsiteY4" fmla="*/ 0 h 3527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971" h="352722">
                <a:moveTo>
                  <a:pt x="0" y="0"/>
                </a:moveTo>
                <a:lnTo>
                  <a:pt x="1168970" y="33947"/>
                </a:lnTo>
                <a:cubicBezTo>
                  <a:pt x="1134266" y="135443"/>
                  <a:pt x="1168971" y="246464"/>
                  <a:pt x="1168971" y="352722"/>
                </a:cubicBezTo>
                <a:cubicBezTo>
                  <a:pt x="779959" y="333184"/>
                  <a:pt x="405164" y="345339"/>
                  <a:pt x="16152" y="325801"/>
                </a:cubicBezTo>
                <a:cubicBezTo>
                  <a:pt x="21971" y="222561"/>
                  <a:pt x="48715" y="165152"/>
                  <a:pt x="0" y="0"/>
                </a:cubicBezTo>
                <a:close/>
              </a:path>
            </a:pathLst>
          </a:cu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92"/>
            <a:endParaRPr lang="en-US" sz="1350">
              <a:solidFill>
                <a:srgbClr val="FFFFFF"/>
              </a:solidFill>
            </a:endParaRPr>
          </a:p>
        </p:txBody>
      </p:sp>
      <p:sp>
        <p:nvSpPr>
          <p:cNvPr id="722" name="Rectangle 107"/>
          <p:cNvSpPr/>
          <p:nvPr/>
        </p:nvSpPr>
        <p:spPr>
          <a:xfrm>
            <a:off x="2977307" y="3667206"/>
            <a:ext cx="257043" cy="119956"/>
          </a:xfrm>
          <a:custGeom>
            <a:avLst/>
            <a:gdLst>
              <a:gd name="connsiteX0" fmla="*/ 0 w 2555242"/>
              <a:gd name="connsiteY0" fmla="*/ 0 h 1088777"/>
              <a:gd name="connsiteX1" fmla="*/ 2555242 w 2555242"/>
              <a:gd name="connsiteY1" fmla="*/ 0 h 1088777"/>
              <a:gd name="connsiteX2" fmla="*/ 2555242 w 2555242"/>
              <a:gd name="connsiteY2" fmla="*/ 1088777 h 1088777"/>
              <a:gd name="connsiteX3" fmla="*/ 0 w 2555242"/>
              <a:gd name="connsiteY3" fmla="*/ 1088777 h 1088777"/>
              <a:gd name="connsiteX4" fmla="*/ 0 w 2555242"/>
              <a:gd name="connsiteY4" fmla="*/ 0 h 1088777"/>
              <a:gd name="connsiteX0" fmla="*/ 0 w 2555242"/>
              <a:gd name="connsiteY0" fmla="*/ 0 h 1142117"/>
              <a:gd name="connsiteX1" fmla="*/ 2555242 w 2555242"/>
              <a:gd name="connsiteY1" fmla="*/ 0 h 1142117"/>
              <a:gd name="connsiteX2" fmla="*/ 2555242 w 2555242"/>
              <a:gd name="connsiteY2" fmla="*/ 1142117 h 1142117"/>
              <a:gd name="connsiteX3" fmla="*/ 0 w 2555242"/>
              <a:gd name="connsiteY3" fmla="*/ 1088777 h 1142117"/>
              <a:gd name="connsiteX4" fmla="*/ 0 w 2555242"/>
              <a:gd name="connsiteY4" fmla="*/ 0 h 1142117"/>
              <a:gd name="connsiteX0" fmla="*/ 0 w 2555242"/>
              <a:gd name="connsiteY0" fmla="*/ 0 h 1142117"/>
              <a:gd name="connsiteX1" fmla="*/ 2555242 w 2555242"/>
              <a:gd name="connsiteY1" fmla="*/ 213360 h 1142117"/>
              <a:gd name="connsiteX2" fmla="*/ 2555242 w 2555242"/>
              <a:gd name="connsiteY2" fmla="*/ 1142117 h 1142117"/>
              <a:gd name="connsiteX3" fmla="*/ 0 w 2555242"/>
              <a:gd name="connsiteY3" fmla="*/ 1088777 h 1142117"/>
              <a:gd name="connsiteX4" fmla="*/ 0 w 2555242"/>
              <a:gd name="connsiteY4" fmla="*/ 0 h 1142117"/>
              <a:gd name="connsiteX0" fmla="*/ 0 w 2570482"/>
              <a:gd name="connsiteY0" fmla="*/ 0 h 1142117"/>
              <a:gd name="connsiteX1" fmla="*/ 2570482 w 2570482"/>
              <a:gd name="connsiteY1" fmla="*/ 76200 h 1142117"/>
              <a:gd name="connsiteX2" fmla="*/ 2555242 w 2570482"/>
              <a:gd name="connsiteY2" fmla="*/ 1142117 h 1142117"/>
              <a:gd name="connsiteX3" fmla="*/ 0 w 2570482"/>
              <a:gd name="connsiteY3" fmla="*/ 1088777 h 1142117"/>
              <a:gd name="connsiteX4" fmla="*/ 0 w 2570482"/>
              <a:gd name="connsiteY4" fmla="*/ 0 h 1142117"/>
              <a:gd name="connsiteX0" fmla="*/ 0 w 2570482"/>
              <a:gd name="connsiteY0" fmla="*/ 0 h 1142117"/>
              <a:gd name="connsiteX1" fmla="*/ 2570482 w 2570482"/>
              <a:gd name="connsiteY1" fmla="*/ 76200 h 1142117"/>
              <a:gd name="connsiteX2" fmla="*/ 2555242 w 2570482"/>
              <a:gd name="connsiteY2" fmla="*/ 1142117 h 1142117"/>
              <a:gd name="connsiteX3" fmla="*/ 160020 w 2570482"/>
              <a:gd name="connsiteY3" fmla="*/ 867797 h 1142117"/>
              <a:gd name="connsiteX4" fmla="*/ 0 w 2570482"/>
              <a:gd name="connsiteY4" fmla="*/ 0 h 1142117"/>
              <a:gd name="connsiteX0" fmla="*/ 38100 w 2608582"/>
              <a:gd name="connsiteY0" fmla="*/ 0 h 1142117"/>
              <a:gd name="connsiteX1" fmla="*/ 2608582 w 2608582"/>
              <a:gd name="connsiteY1" fmla="*/ 76200 h 1142117"/>
              <a:gd name="connsiteX2" fmla="*/ 2593342 w 2608582"/>
              <a:gd name="connsiteY2" fmla="*/ 1142117 h 1142117"/>
              <a:gd name="connsiteX3" fmla="*/ 0 w 2608582"/>
              <a:gd name="connsiteY3" fmla="*/ 1027817 h 1142117"/>
              <a:gd name="connsiteX4" fmla="*/ 38100 w 2608582"/>
              <a:gd name="connsiteY4" fmla="*/ 0 h 1142117"/>
              <a:gd name="connsiteX0" fmla="*/ 22860 w 2608582"/>
              <a:gd name="connsiteY0" fmla="*/ 0 h 1149737"/>
              <a:gd name="connsiteX1" fmla="*/ 2608582 w 2608582"/>
              <a:gd name="connsiteY1" fmla="*/ 83820 h 1149737"/>
              <a:gd name="connsiteX2" fmla="*/ 2593342 w 2608582"/>
              <a:gd name="connsiteY2" fmla="*/ 1149737 h 1149737"/>
              <a:gd name="connsiteX3" fmla="*/ 0 w 2608582"/>
              <a:gd name="connsiteY3" fmla="*/ 1035437 h 1149737"/>
              <a:gd name="connsiteX4" fmla="*/ 22860 w 2608582"/>
              <a:gd name="connsiteY4" fmla="*/ 0 h 1149737"/>
              <a:gd name="connsiteX0" fmla="*/ 22860 w 2593342"/>
              <a:gd name="connsiteY0" fmla="*/ 0 h 1149737"/>
              <a:gd name="connsiteX1" fmla="*/ 2498516 w 2593342"/>
              <a:gd name="connsiteY1" fmla="*/ 18728 h 1149737"/>
              <a:gd name="connsiteX2" fmla="*/ 2593342 w 2593342"/>
              <a:gd name="connsiteY2" fmla="*/ 1149737 h 1149737"/>
              <a:gd name="connsiteX3" fmla="*/ 0 w 2593342"/>
              <a:gd name="connsiteY3" fmla="*/ 1035437 h 1149737"/>
              <a:gd name="connsiteX4" fmla="*/ 22860 w 2593342"/>
              <a:gd name="connsiteY4" fmla="*/ 0 h 1149737"/>
              <a:gd name="connsiteX0" fmla="*/ 5927 w 2593342"/>
              <a:gd name="connsiteY0" fmla="*/ 59382 h 1131009"/>
              <a:gd name="connsiteX1" fmla="*/ 2498516 w 2593342"/>
              <a:gd name="connsiteY1" fmla="*/ 0 h 1131009"/>
              <a:gd name="connsiteX2" fmla="*/ 2593342 w 2593342"/>
              <a:gd name="connsiteY2" fmla="*/ 1131009 h 1131009"/>
              <a:gd name="connsiteX3" fmla="*/ 0 w 2593342"/>
              <a:gd name="connsiteY3" fmla="*/ 1016709 h 1131009"/>
              <a:gd name="connsiteX4" fmla="*/ 5927 w 2593342"/>
              <a:gd name="connsiteY4" fmla="*/ 59382 h 113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3342" h="1131009">
                <a:moveTo>
                  <a:pt x="5927" y="59382"/>
                </a:moveTo>
                <a:lnTo>
                  <a:pt x="2498516" y="0"/>
                </a:lnTo>
                <a:lnTo>
                  <a:pt x="2593342" y="1131009"/>
                </a:lnTo>
                <a:lnTo>
                  <a:pt x="0" y="1016709"/>
                </a:lnTo>
                <a:cubicBezTo>
                  <a:pt x="1976" y="697600"/>
                  <a:pt x="3951" y="378491"/>
                  <a:pt x="5927" y="59382"/>
                </a:cubicBezTo>
                <a:close/>
              </a:path>
            </a:pathLst>
          </a:cu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92"/>
            <a:endParaRPr lang="en-US" sz="1350">
              <a:solidFill>
                <a:srgbClr val="FFFFFF"/>
              </a:solidFill>
            </a:endParaRPr>
          </a:p>
        </p:txBody>
      </p:sp>
      <p:sp>
        <p:nvSpPr>
          <p:cNvPr id="724" name="Freeform 723"/>
          <p:cNvSpPr/>
          <p:nvPr/>
        </p:nvSpPr>
        <p:spPr>
          <a:xfrm flipH="1" flipV="1">
            <a:off x="2799236" y="3697155"/>
            <a:ext cx="100392" cy="4144"/>
          </a:xfrm>
          <a:custGeom>
            <a:avLst/>
            <a:gdLst>
              <a:gd name="connsiteX0" fmla="*/ 0 w 220980"/>
              <a:gd name="connsiteY0" fmla="*/ 8315 h 9207"/>
              <a:gd name="connsiteX1" fmla="*/ 76200 w 220980"/>
              <a:gd name="connsiteY1" fmla="*/ 8315 h 9207"/>
              <a:gd name="connsiteX2" fmla="*/ 220980 w 220980"/>
              <a:gd name="connsiteY2" fmla="*/ 8315 h 9207"/>
              <a:gd name="connsiteX0" fmla="*/ 445 w 52255"/>
              <a:gd name="connsiteY0" fmla="*/ 8313 h 13486"/>
              <a:gd name="connsiteX1" fmla="*/ 3893 w 52255"/>
              <a:gd name="connsiteY1" fmla="*/ 8313 h 13486"/>
              <a:gd name="connsiteX2" fmla="*/ 52255 w 52255"/>
              <a:gd name="connsiteY2" fmla="*/ 13486 h 13486"/>
              <a:gd name="connsiteX0" fmla="*/ 0 w 51810"/>
              <a:gd name="connsiteY0" fmla="*/ 9977 h 15150"/>
              <a:gd name="connsiteX1" fmla="*/ 20905 w 51810"/>
              <a:gd name="connsiteY1" fmla="*/ 4804 h 15150"/>
              <a:gd name="connsiteX2" fmla="*/ 51810 w 51810"/>
              <a:gd name="connsiteY2" fmla="*/ 15150 h 15150"/>
              <a:gd name="connsiteX0" fmla="*/ 0 w 59784"/>
              <a:gd name="connsiteY0" fmla="*/ 42652 h 42652"/>
              <a:gd name="connsiteX1" fmla="*/ 28879 w 59784"/>
              <a:gd name="connsiteY1" fmla="*/ 1271 h 42652"/>
              <a:gd name="connsiteX2" fmla="*/ 59784 w 59784"/>
              <a:gd name="connsiteY2" fmla="*/ 11617 h 42652"/>
              <a:gd name="connsiteX0" fmla="*/ 0 w 59784"/>
              <a:gd name="connsiteY0" fmla="*/ 31225 h 47218"/>
              <a:gd name="connsiteX1" fmla="*/ 31034 w 59784"/>
              <a:gd name="connsiteY1" fmla="*/ 46741 h 47218"/>
              <a:gd name="connsiteX2" fmla="*/ 59784 w 59784"/>
              <a:gd name="connsiteY2" fmla="*/ 190 h 47218"/>
              <a:gd name="connsiteX0" fmla="*/ 0 w 117327"/>
              <a:gd name="connsiteY0" fmla="*/ 7479 h 95411"/>
              <a:gd name="connsiteX1" fmla="*/ 31034 w 117327"/>
              <a:gd name="connsiteY1" fmla="*/ 22995 h 95411"/>
              <a:gd name="connsiteX2" fmla="*/ 117327 w 117327"/>
              <a:gd name="connsiteY2" fmla="*/ 95412 h 95411"/>
              <a:gd name="connsiteX0" fmla="*/ 0 w 117327"/>
              <a:gd name="connsiteY0" fmla="*/ 1851 h 123553"/>
              <a:gd name="connsiteX1" fmla="*/ 63038 w 117327"/>
              <a:gd name="connsiteY1" fmla="*/ 120817 h 123553"/>
              <a:gd name="connsiteX2" fmla="*/ 117327 w 117327"/>
              <a:gd name="connsiteY2" fmla="*/ 89784 h 123553"/>
              <a:gd name="connsiteX0" fmla="*/ 0 w 117327"/>
              <a:gd name="connsiteY0" fmla="*/ 1748 h 121046"/>
              <a:gd name="connsiteX1" fmla="*/ 63038 w 117327"/>
              <a:gd name="connsiteY1" fmla="*/ 120714 h 121046"/>
              <a:gd name="connsiteX2" fmla="*/ 117327 w 117327"/>
              <a:gd name="connsiteY2" fmla="*/ 40542 h 121046"/>
              <a:gd name="connsiteX0" fmla="*/ 0 w 116788"/>
              <a:gd name="connsiteY0" fmla="*/ 2097 h 92639"/>
              <a:gd name="connsiteX1" fmla="*/ 62499 w 116788"/>
              <a:gd name="connsiteY1" fmla="*/ 92615 h 92639"/>
              <a:gd name="connsiteX2" fmla="*/ 116788 w 116788"/>
              <a:gd name="connsiteY2" fmla="*/ 12443 h 92639"/>
              <a:gd name="connsiteX0" fmla="*/ 0 w 116788"/>
              <a:gd name="connsiteY0" fmla="*/ 4354 h 32893"/>
              <a:gd name="connsiteX1" fmla="*/ 62607 w 116788"/>
              <a:gd name="connsiteY1" fmla="*/ 32802 h 32893"/>
              <a:gd name="connsiteX2" fmla="*/ 116788 w 116788"/>
              <a:gd name="connsiteY2" fmla="*/ 14700 h 32893"/>
              <a:gd name="connsiteX0" fmla="*/ 0 w 116788"/>
              <a:gd name="connsiteY0" fmla="*/ 5606 h 21319"/>
              <a:gd name="connsiteX1" fmla="*/ 60991 w 116788"/>
              <a:gd name="connsiteY1" fmla="*/ 21123 h 21319"/>
              <a:gd name="connsiteX2" fmla="*/ 116788 w 116788"/>
              <a:gd name="connsiteY2" fmla="*/ 15952 h 21319"/>
              <a:gd name="connsiteX0" fmla="*/ 0 w 116357"/>
              <a:gd name="connsiteY0" fmla="*/ 6623 h 63521"/>
              <a:gd name="connsiteX1" fmla="*/ 60991 w 116357"/>
              <a:gd name="connsiteY1" fmla="*/ 22140 h 63521"/>
              <a:gd name="connsiteX2" fmla="*/ 116357 w 116357"/>
              <a:gd name="connsiteY2" fmla="*/ 63522 h 63521"/>
              <a:gd name="connsiteX0" fmla="*/ 0 w 116357"/>
              <a:gd name="connsiteY0" fmla="*/ 6623 h 63522"/>
              <a:gd name="connsiteX1" fmla="*/ 60991 w 116357"/>
              <a:gd name="connsiteY1" fmla="*/ 22140 h 63522"/>
              <a:gd name="connsiteX2" fmla="*/ 116357 w 116357"/>
              <a:gd name="connsiteY2" fmla="*/ 63522 h 63522"/>
              <a:gd name="connsiteX0" fmla="*/ 0 w 116357"/>
              <a:gd name="connsiteY0" fmla="*/ 4518 h 61417"/>
              <a:gd name="connsiteX1" fmla="*/ 60021 w 116357"/>
              <a:gd name="connsiteY1" fmla="*/ 38139 h 61417"/>
              <a:gd name="connsiteX2" fmla="*/ 116357 w 116357"/>
              <a:gd name="connsiteY2" fmla="*/ 61417 h 61417"/>
            </a:gdLst>
            <a:ahLst/>
            <a:cxnLst>
              <a:cxn ang="0">
                <a:pos x="connsiteX0" y="connsiteY0"/>
              </a:cxn>
              <a:cxn ang="0">
                <a:pos x="connsiteX1" y="connsiteY1"/>
              </a:cxn>
              <a:cxn ang="0">
                <a:pos x="connsiteX2" y="connsiteY2"/>
              </a:cxn>
            </a:cxnLst>
            <a:rect l="l" t="t" r="r" b="b"/>
            <a:pathLst>
              <a:path w="116357" h="61417">
                <a:moveTo>
                  <a:pt x="0" y="4518"/>
                </a:moveTo>
                <a:cubicBezTo>
                  <a:pt x="3805" y="-13747"/>
                  <a:pt x="40628" y="28656"/>
                  <a:pt x="60021" y="38139"/>
                </a:cubicBezTo>
                <a:cubicBezTo>
                  <a:pt x="79414" y="47622"/>
                  <a:pt x="105624" y="21760"/>
                  <a:pt x="116357" y="61417"/>
                </a:cubicBezTo>
              </a:path>
            </a:pathLst>
          </a:cu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92"/>
            <a:endParaRPr lang="en-US" sz="1350">
              <a:solidFill>
                <a:srgbClr val="FFFFFF"/>
              </a:solidFill>
            </a:endParaRPr>
          </a:p>
        </p:txBody>
      </p:sp>
      <p:sp>
        <p:nvSpPr>
          <p:cNvPr id="725" name="Freeform 724"/>
          <p:cNvSpPr/>
          <p:nvPr/>
        </p:nvSpPr>
        <p:spPr>
          <a:xfrm flipH="1" flipV="1">
            <a:off x="2665159" y="3676182"/>
            <a:ext cx="95687" cy="4120"/>
          </a:xfrm>
          <a:custGeom>
            <a:avLst/>
            <a:gdLst>
              <a:gd name="connsiteX0" fmla="*/ 0 w 220980"/>
              <a:gd name="connsiteY0" fmla="*/ 8315 h 9207"/>
              <a:gd name="connsiteX1" fmla="*/ 76200 w 220980"/>
              <a:gd name="connsiteY1" fmla="*/ 8315 h 9207"/>
              <a:gd name="connsiteX2" fmla="*/ 220980 w 220980"/>
              <a:gd name="connsiteY2" fmla="*/ 8315 h 9207"/>
              <a:gd name="connsiteX0" fmla="*/ 445 w 52255"/>
              <a:gd name="connsiteY0" fmla="*/ 8313 h 13486"/>
              <a:gd name="connsiteX1" fmla="*/ 3893 w 52255"/>
              <a:gd name="connsiteY1" fmla="*/ 8313 h 13486"/>
              <a:gd name="connsiteX2" fmla="*/ 52255 w 52255"/>
              <a:gd name="connsiteY2" fmla="*/ 13486 h 13486"/>
              <a:gd name="connsiteX0" fmla="*/ 0 w 51810"/>
              <a:gd name="connsiteY0" fmla="*/ 9977 h 15150"/>
              <a:gd name="connsiteX1" fmla="*/ 20905 w 51810"/>
              <a:gd name="connsiteY1" fmla="*/ 4804 h 15150"/>
              <a:gd name="connsiteX2" fmla="*/ 51810 w 51810"/>
              <a:gd name="connsiteY2" fmla="*/ 15150 h 15150"/>
              <a:gd name="connsiteX0" fmla="*/ 0 w 59784"/>
              <a:gd name="connsiteY0" fmla="*/ 42652 h 42652"/>
              <a:gd name="connsiteX1" fmla="*/ 28879 w 59784"/>
              <a:gd name="connsiteY1" fmla="*/ 1271 h 42652"/>
              <a:gd name="connsiteX2" fmla="*/ 59784 w 59784"/>
              <a:gd name="connsiteY2" fmla="*/ 11617 h 42652"/>
              <a:gd name="connsiteX0" fmla="*/ 0 w 59784"/>
              <a:gd name="connsiteY0" fmla="*/ 31225 h 47218"/>
              <a:gd name="connsiteX1" fmla="*/ 31034 w 59784"/>
              <a:gd name="connsiteY1" fmla="*/ 46741 h 47218"/>
              <a:gd name="connsiteX2" fmla="*/ 59784 w 59784"/>
              <a:gd name="connsiteY2" fmla="*/ 190 h 47218"/>
              <a:gd name="connsiteX0" fmla="*/ 0 w 117327"/>
              <a:gd name="connsiteY0" fmla="*/ 7479 h 95411"/>
              <a:gd name="connsiteX1" fmla="*/ 31034 w 117327"/>
              <a:gd name="connsiteY1" fmla="*/ 22995 h 95411"/>
              <a:gd name="connsiteX2" fmla="*/ 117327 w 117327"/>
              <a:gd name="connsiteY2" fmla="*/ 95412 h 95411"/>
              <a:gd name="connsiteX0" fmla="*/ 0 w 117327"/>
              <a:gd name="connsiteY0" fmla="*/ 1851 h 123553"/>
              <a:gd name="connsiteX1" fmla="*/ 63038 w 117327"/>
              <a:gd name="connsiteY1" fmla="*/ 120817 h 123553"/>
              <a:gd name="connsiteX2" fmla="*/ 117327 w 117327"/>
              <a:gd name="connsiteY2" fmla="*/ 89784 h 123553"/>
              <a:gd name="connsiteX0" fmla="*/ 0 w 117327"/>
              <a:gd name="connsiteY0" fmla="*/ 1748 h 121046"/>
              <a:gd name="connsiteX1" fmla="*/ 63038 w 117327"/>
              <a:gd name="connsiteY1" fmla="*/ 120714 h 121046"/>
              <a:gd name="connsiteX2" fmla="*/ 117327 w 117327"/>
              <a:gd name="connsiteY2" fmla="*/ 40542 h 121046"/>
              <a:gd name="connsiteX0" fmla="*/ 0 w 116788"/>
              <a:gd name="connsiteY0" fmla="*/ 2097 h 92639"/>
              <a:gd name="connsiteX1" fmla="*/ 62499 w 116788"/>
              <a:gd name="connsiteY1" fmla="*/ 92615 h 92639"/>
              <a:gd name="connsiteX2" fmla="*/ 116788 w 116788"/>
              <a:gd name="connsiteY2" fmla="*/ 12443 h 92639"/>
              <a:gd name="connsiteX0" fmla="*/ 0 w 116788"/>
              <a:gd name="connsiteY0" fmla="*/ 4354 h 32893"/>
              <a:gd name="connsiteX1" fmla="*/ 62607 w 116788"/>
              <a:gd name="connsiteY1" fmla="*/ 32802 h 32893"/>
              <a:gd name="connsiteX2" fmla="*/ 116788 w 116788"/>
              <a:gd name="connsiteY2" fmla="*/ 14700 h 32893"/>
              <a:gd name="connsiteX0" fmla="*/ 0 w 116788"/>
              <a:gd name="connsiteY0" fmla="*/ 5606 h 21319"/>
              <a:gd name="connsiteX1" fmla="*/ 60991 w 116788"/>
              <a:gd name="connsiteY1" fmla="*/ 21123 h 21319"/>
              <a:gd name="connsiteX2" fmla="*/ 116788 w 116788"/>
              <a:gd name="connsiteY2" fmla="*/ 15952 h 21319"/>
              <a:gd name="connsiteX0" fmla="*/ 0 w 116357"/>
              <a:gd name="connsiteY0" fmla="*/ 6623 h 63521"/>
              <a:gd name="connsiteX1" fmla="*/ 60991 w 116357"/>
              <a:gd name="connsiteY1" fmla="*/ 22140 h 63521"/>
              <a:gd name="connsiteX2" fmla="*/ 116357 w 116357"/>
              <a:gd name="connsiteY2" fmla="*/ 63522 h 63521"/>
              <a:gd name="connsiteX0" fmla="*/ 0 w 116357"/>
              <a:gd name="connsiteY0" fmla="*/ 6623 h 63522"/>
              <a:gd name="connsiteX1" fmla="*/ 60991 w 116357"/>
              <a:gd name="connsiteY1" fmla="*/ 22140 h 63522"/>
              <a:gd name="connsiteX2" fmla="*/ 116357 w 116357"/>
              <a:gd name="connsiteY2" fmla="*/ 63522 h 63522"/>
              <a:gd name="connsiteX0" fmla="*/ 0 w 116357"/>
              <a:gd name="connsiteY0" fmla="*/ 4518 h 61417"/>
              <a:gd name="connsiteX1" fmla="*/ 60021 w 116357"/>
              <a:gd name="connsiteY1" fmla="*/ 38139 h 61417"/>
              <a:gd name="connsiteX2" fmla="*/ 116357 w 116357"/>
              <a:gd name="connsiteY2" fmla="*/ 61417 h 61417"/>
            </a:gdLst>
            <a:ahLst/>
            <a:cxnLst>
              <a:cxn ang="0">
                <a:pos x="connsiteX0" y="connsiteY0"/>
              </a:cxn>
              <a:cxn ang="0">
                <a:pos x="connsiteX1" y="connsiteY1"/>
              </a:cxn>
              <a:cxn ang="0">
                <a:pos x="connsiteX2" y="connsiteY2"/>
              </a:cxn>
            </a:cxnLst>
            <a:rect l="l" t="t" r="r" b="b"/>
            <a:pathLst>
              <a:path w="116357" h="61417">
                <a:moveTo>
                  <a:pt x="0" y="4518"/>
                </a:moveTo>
                <a:cubicBezTo>
                  <a:pt x="3805" y="-13747"/>
                  <a:pt x="40628" y="28656"/>
                  <a:pt x="60021" y="38139"/>
                </a:cubicBezTo>
                <a:cubicBezTo>
                  <a:pt x="79414" y="47622"/>
                  <a:pt x="105624" y="21760"/>
                  <a:pt x="116357" y="61417"/>
                </a:cubicBezTo>
              </a:path>
            </a:pathLst>
          </a:cu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92"/>
            <a:endParaRPr lang="en-US" sz="1350">
              <a:solidFill>
                <a:srgbClr val="FFFFFF"/>
              </a:solidFill>
            </a:endParaRPr>
          </a:p>
        </p:txBody>
      </p:sp>
      <p:sp>
        <p:nvSpPr>
          <p:cNvPr id="728" name="Freeform 727"/>
          <p:cNvSpPr/>
          <p:nvPr/>
        </p:nvSpPr>
        <p:spPr>
          <a:xfrm>
            <a:off x="2672396" y="3715884"/>
            <a:ext cx="89135" cy="5158"/>
          </a:xfrm>
          <a:custGeom>
            <a:avLst/>
            <a:gdLst>
              <a:gd name="connsiteX0" fmla="*/ 0 w 220980"/>
              <a:gd name="connsiteY0" fmla="*/ 8315 h 9207"/>
              <a:gd name="connsiteX1" fmla="*/ 76200 w 220980"/>
              <a:gd name="connsiteY1" fmla="*/ 8315 h 9207"/>
              <a:gd name="connsiteX2" fmla="*/ 220980 w 220980"/>
              <a:gd name="connsiteY2" fmla="*/ 8315 h 9207"/>
              <a:gd name="connsiteX0" fmla="*/ 445 w 52255"/>
              <a:gd name="connsiteY0" fmla="*/ 8313 h 13486"/>
              <a:gd name="connsiteX1" fmla="*/ 3893 w 52255"/>
              <a:gd name="connsiteY1" fmla="*/ 8313 h 13486"/>
              <a:gd name="connsiteX2" fmla="*/ 52255 w 52255"/>
              <a:gd name="connsiteY2" fmla="*/ 13486 h 13486"/>
              <a:gd name="connsiteX0" fmla="*/ 0 w 51810"/>
              <a:gd name="connsiteY0" fmla="*/ 9977 h 15150"/>
              <a:gd name="connsiteX1" fmla="*/ 20905 w 51810"/>
              <a:gd name="connsiteY1" fmla="*/ 4804 h 15150"/>
              <a:gd name="connsiteX2" fmla="*/ 51810 w 51810"/>
              <a:gd name="connsiteY2" fmla="*/ 15150 h 15150"/>
              <a:gd name="connsiteX0" fmla="*/ 0 w 59784"/>
              <a:gd name="connsiteY0" fmla="*/ 42652 h 42652"/>
              <a:gd name="connsiteX1" fmla="*/ 28879 w 59784"/>
              <a:gd name="connsiteY1" fmla="*/ 1271 h 42652"/>
              <a:gd name="connsiteX2" fmla="*/ 59784 w 59784"/>
              <a:gd name="connsiteY2" fmla="*/ 11617 h 42652"/>
              <a:gd name="connsiteX0" fmla="*/ 0 w 59784"/>
              <a:gd name="connsiteY0" fmla="*/ 31225 h 47218"/>
              <a:gd name="connsiteX1" fmla="*/ 31034 w 59784"/>
              <a:gd name="connsiteY1" fmla="*/ 46741 h 47218"/>
              <a:gd name="connsiteX2" fmla="*/ 59784 w 59784"/>
              <a:gd name="connsiteY2" fmla="*/ 190 h 47218"/>
              <a:gd name="connsiteX0" fmla="*/ 0 w 117327"/>
              <a:gd name="connsiteY0" fmla="*/ 7479 h 95411"/>
              <a:gd name="connsiteX1" fmla="*/ 31034 w 117327"/>
              <a:gd name="connsiteY1" fmla="*/ 22995 h 95411"/>
              <a:gd name="connsiteX2" fmla="*/ 117327 w 117327"/>
              <a:gd name="connsiteY2" fmla="*/ 95412 h 95411"/>
              <a:gd name="connsiteX0" fmla="*/ 0 w 117327"/>
              <a:gd name="connsiteY0" fmla="*/ 1851 h 123553"/>
              <a:gd name="connsiteX1" fmla="*/ 63038 w 117327"/>
              <a:gd name="connsiteY1" fmla="*/ 120817 h 123553"/>
              <a:gd name="connsiteX2" fmla="*/ 117327 w 117327"/>
              <a:gd name="connsiteY2" fmla="*/ 89784 h 123553"/>
              <a:gd name="connsiteX0" fmla="*/ 0 w 117327"/>
              <a:gd name="connsiteY0" fmla="*/ 1748 h 121046"/>
              <a:gd name="connsiteX1" fmla="*/ 63038 w 117327"/>
              <a:gd name="connsiteY1" fmla="*/ 120714 h 121046"/>
              <a:gd name="connsiteX2" fmla="*/ 117327 w 117327"/>
              <a:gd name="connsiteY2" fmla="*/ 40542 h 121046"/>
              <a:gd name="connsiteX0" fmla="*/ 0 w 116788"/>
              <a:gd name="connsiteY0" fmla="*/ 2097 h 92639"/>
              <a:gd name="connsiteX1" fmla="*/ 62499 w 116788"/>
              <a:gd name="connsiteY1" fmla="*/ 92615 h 92639"/>
              <a:gd name="connsiteX2" fmla="*/ 116788 w 116788"/>
              <a:gd name="connsiteY2" fmla="*/ 12443 h 92639"/>
              <a:gd name="connsiteX0" fmla="*/ 0 w 116788"/>
              <a:gd name="connsiteY0" fmla="*/ 4354 h 32893"/>
              <a:gd name="connsiteX1" fmla="*/ 62607 w 116788"/>
              <a:gd name="connsiteY1" fmla="*/ 32802 h 32893"/>
              <a:gd name="connsiteX2" fmla="*/ 116788 w 116788"/>
              <a:gd name="connsiteY2" fmla="*/ 14700 h 32893"/>
              <a:gd name="connsiteX0" fmla="*/ 0 w 116788"/>
              <a:gd name="connsiteY0" fmla="*/ 5606 h 21319"/>
              <a:gd name="connsiteX1" fmla="*/ 60991 w 116788"/>
              <a:gd name="connsiteY1" fmla="*/ 21123 h 21319"/>
              <a:gd name="connsiteX2" fmla="*/ 116788 w 116788"/>
              <a:gd name="connsiteY2" fmla="*/ 15952 h 21319"/>
              <a:gd name="connsiteX0" fmla="*/ 0 w 116357"/>
              <a:gd name="connsiteY0" fmla="*/ 6623 h 63521"/>
              <a:gd name="connsiteX1" fmla="*/ 60991 w 116357"/>
              <a:gd name="connsiteY1" fmla="*/ 22140 h 63521"/>
              <a:gd name="connsiteX2" fmla="*/ 116357 w 116357"/>
              <a:gd name="connsiteY2" fmla="*/ 63522 h 63521"/>
              <a:gd name="connsiteX0" fmla="*/ 0 w 116357"/>
              <a:gd name="connsiteY0" fmla="*/ 6623 h 63522"/>
              <a:gd name="connsiteX1" fmla="*/ 60991 w 116357"/>
              <a:gd name="connsiteY1" fmla="*/ 22140 h 63522"/>
              <a:gd name="connsiteX2" fmla="*/ 116357 w 116357"/>
              <a:gd name="connsiteY2" fmla="*/ 63522 h 63522"/>
              <a:gd name="connsiteX0" fmla="*/ 0 w 116357"/>
              <a:gd name="connsiteY0" fmla="*/ 4518 h 61417"/>
              <a:gd name="connsiteX1" fmla="*/ 60021 w 116357"/>
              <a:gd name="connsiteY1" fmla="*/ 38139 h 61417"/>
              <a:gd name="connsiteX2" fmla="*/ 116357 w 116357"/>
              <a:gd name="connsiteY2" fmla="*/ 61417 h 61417"/>
            </a:gdLst>
            <a:ahLst/>
            <a:cxnLst>
              <a:cxn ang="0">
                <a:pos x="connsiteX0" y="connsiteY0"/>
              </a:cxn>
              <a:cxn ang="0">
                <a:pos x="connsiteX1" y="connsiteY1"/>
              </a:cxn>
              <a:cxn ang="0">
                <a:pos x="connsiteX2" y="connsiteY2"/>
              </a:cxn>
            </a:cxnLst>
            <a:rect l="l" t="t" r="r" b="b"/>
            <a:pathLst>
              <a:path w="116357" h="61417">
                <a:moveTo>
                  <a:pt x="0" y="4518"/>
                </a:moveTo>
                <a:cubicBezTo>
                  <a:pt x="3805" y="-13747"/>
                  <a:pt x="40628" y="28656"/>
                  <a:pt x="60021" y="38139"/>
                </a:cubicBezTo>
                <a:cubicBezTo>
                  <a:pt x="79414" y="47622"/>
                  <a:pt x="105624" y="21760"/>
                  <a:pt x="116357" y="61417"/>
                </a:cubicBezTo>
              </a:path>
            </a:pathLst>
          </a:cu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92"/>
            <a:endParaRPr lang="en-US" sz="1350">
              <a:solidFill>
                <a:srgbClr val="FFFFFF"/>
              </a:solidFill>
            </a:endParaRPr>
          </a:p>
        </p:txBody>
      </p:sp>
      <p:sp>
        <p:nvSpPr>
          <p:cNvPr id="731" name="Freeform 730"/>
          <p:cNvSpPr/>
          <p:nvPr/>
        </p:nvSpPr>
        <p:spPr>
          <a:xfrm rot="177102" flipH="1">
            <a:off x="2580335" y="3582386"/>
            <a:ext cx="824381" cy="180859"/>
          </a:xfrm>
          <a:custGeom>
            <a:avLst/>
            <a:gdLst>
              <a:gd name="connsiteX0" fmla="*/ 0 w 220980"/>
              <a:gd name="connsiteY0" fmla="*/ 8315 h 9207"/>
              <a:gd name="connsiteX1" fmla="*/ 76200 w 220980"/>
              <a:gd name="connsiteY1" fmla="*/ 8315 h 9207"/>
              <a:gd name="connsiteX2" fmla="*/ 220980 w 220980"/>
              <a:gd name="connsiteY2" fmla="*/ 8315 h 9207"/>
              <a:gd name="connsiteX0" fmla="*/ 445 w 52255"/>
              <a:gd name="connsiteY0" fmla="*/ 8313 h 13486"/>
              <a:gd name="connsiteX1" fmla="*/ 3893 w 52255"/>
              <a:gd name="connsiteY1" fmla="*/ 8313 h 13486"/>
              <a:gd name="connsiteX2" fmla="*/ 52255 w 52255"/>
              <a:gd name="connsiteY2" fmla="*/ 13486 h 13486"/>
              <a:gd name="connsiteX0" fmla="*/ 0 w 51810"/>
              <a:gd name="connsiteY0" fmla="*/ 9977 h 15150"/>
              <a:gd name="connsiteX1" fmla="*/ 20905 w 51810"/>
              <a:gd name="connsiteY1" fmla="*/ 4804 h 15150"/>
              <a:gd name="connsiteX2" fmla="*/ 51810 w 51810"/>
              <a:gd name="connsiteY2" fmla="*/ 15150 h 15150"/>
              <a:gd name="connsiteX0" fmla="*/ 0 w 59784"/>
              <a:gd name="connsiteY0" fmla="*/ 42652 h 42652"/>
              <a:gd name="connsiteX1" fmla="*/ 28879 w 59784"/>
              <a:gd name="connsiteY1" fmla="*/ 1271 h 42652"/>
              <a:gd name="connsiteX2" fmla="*/ 59784 w 59784"/>
              <a:gd name="connsiteY2" fmla="*/ 11617 h 42652"/>
              <a:gd name="connsiteX0" fmla="*/ 0 w 59784"/>
              <a:gd name="connsiteY0" fmla="*/ 31225 h 47218"/>
              <a:gd name="connsiteX1" fmla="*/ 31034 w 59784"/>
              <a:gd name="connsiteY1" fmla="*/ 46741 h 47218"/>
              <a:gd name="connsiteX2" fmla="*/ 59784 w 59784"/>
              <a:gd name="connsiteY2" fmla="*/ 190 h 47218"/>
              <a:gd name="connsiteX0" fmla="*/ 0 w 117327"/>
              <a:gd name="connsiteY0" fmla="*/ 7479 h 95411"/>
              <a:gd name="connsiteX1" fmla="*/ 31034 w 117327"/>
              <a:gd name="connsiteY1" fmla="*/ 22995 h 95411"/>
              <a:gd name="connsiteX2" fmla="*/ 117327 w 117327"/>
              <a:gd name="connsiteY2" fmla="*/ 95412 h 95411"/>
              <a:gd name="connsiteX0" fmla="*/ 0 w 117327"/>
              <a:gd name="connsiteY0" fmla="*/ 1851 h 123553"/>
              <a:gd name="connsiteX1" fmla="*/ 63038 w 117327"/>
              <a:gd name="connsiteY1" fmla="*/ 120817 h 123553"/>
              <a:gd name="connsiteX2" fmla="*/ 117327 w 117327"/>
              <a:gd name="connsiteY2" fmla="*/ 89784 h 123553"/>
              <a:gd name="connsiteX0" fmla="*/ 0 w 117327"/>
              <a:gd name="connsiteY0" fmla="*/ 1748 h 121046"/>
              <a:gd name="connsiteX1" fmla="*/ 63038 w 117327"/>
              <a:gd name="connsiteY1" fmla="*/ 120714 h 121046"/>
              <a:gd name="connsiteX2" fmla="*/ 117327 w 117327"/>
              <a:gd name="connsiteY2" fmla="*/ 40542 h 121046"/>
              <a:gd name="connsiteX0" fmla="*/ 0 w 116788"/>
              <a:gd name="connsiteY0" fmla="*/ 2097 h 92639"/>
              <a:gd name="connsiteX1" fmla="*/ 62499 w 116788"/>
              <a:gd name="connsiteY1" fmla="*/ 92615 h 92639"/>
              <a:gd name="connsiteX2" fmla="*/ 116788 w 116788"/>
              <a:gd name="connsiteY2" fmla="*/ 12443 h 92639"/>
              <a:gd name="connsiteX0" fmla="*/ 0 w 116788"/>
              <a:gd name="connsiteY0" fmla="*/ 4354 h 32893"/>
              <a:gd name="connsiteX1" fmla="*/ 62607 w 116788"/>
              <a:gd name="connsiteY1" fmla="*/ 32802 h 32893"/>
              <a:gd name="connsiteX2" fmla="*/ 116788 w 116788"/>
              <a:gd name="connsiteY2" fmla="*/ 14700 h 32893"/>
              <a:gd name="connsiteX0" fmla="*/ 0 w 116788"/>
              <a:gd name="connsiteY0" fmla="*/ 5606 h 21319"/>
              <a:gd name="connsiteX1" fmla="*/ 60991 w 116788"/>
              <a:gd name="connsiteY1" fmla="*/ 21123 h 21319"/>
              <a:gd name="connsiteX2" fmla="*/ 116788 w 116788"/>
              <a:gd name="connsiteY2" fmla="*/ 15952 h 21319"/>
              <a:gd name="connsiteX0" fmla="*/ 0 w 116357"/>
              <a:gd name="connsiteY0" fmla="*/ 6623 h 63521"/>
              <a:gd name="connsiteX1" fmla="*/ 60991 w 116357"/>
              <a:gd name="connsiteY1" fmla="*/ 22140 h 63521"/>
              <a:gd name="connsiteX2" fmla="*/ 116357 w 116357"/>
              <a:gd name="connsiteY2" fmla="*/ 63522 h 63521"/>
              <a:gd name="connsiteX0" fmla="*/ 0 w 116357"/>
              <a:gd name="connsiteY0" fmla="*/ 6623 h 63522"/>
              <a:gd name="connsiteX1" fmla="*/ 60991 w 116357"/>
              <a:gd name="connsiteY1" fmla="*/ 22140 h 63522"/>
              <a:gd name="connsiteX2" fmla="*/ 116357 w 116357"/>
              <a:gd name="connsiteY2" fmla="*/ 63522 h 63522"/>
              <a:gd name="connsiteX0" fmla="*/ 0 w 116357"/>
              <a:gd name="connsiteY0" fmla="*/ 4518 h 61417"/>
              <a:gd name="connsiteX1" fmla="*/ 60021 w 116357"/>
              <a:gd name="connsiteY1" fmla="*/ 38139 h 61417"/>
              <a:gd name="connsiteX2" fmla="*/ 116357 w 116357"/>
              <a:gd name="connsiteY2" fmla="*/ 61417 h 61417"/>
              <a:gd name="connsiteX0" fmla="*/ 0 w 116357"/>
              <a:gd name="connsiteY0" fmla="*/ 5717 h 62616"/>
              <a:gd name="connsiteX1" fmla="*/ 8725 w 116357"/>
              <a:gd name="connsiteY1" fmla="*/ 1853 h 62616"/>
              <a:gd name="connsiteX2" fmla="*/ 60021 w 116357"/>
              <a:gd name="connsiteY2" fmla="*/ 39338 h 62616"/>
              <a:gd name="connsiteX3" fmla="*/ 116357 w 116357"/>
              <a:gd name="connsiteY3" fmla="*/ 62616 h 62616"/>
              <a:gd name="connsiteX0" fmla="*/ 0 w 142798"/>
              <a:gd name="connsiteY0" fmla="*/ 3 h 168891"/>
              <a:gd name="connsiteX1" fmla="*/ 35166 w 142798"/>
              <a:gd name="connsiteY1" fmla="*/ 108128 h 168891"/>
              <a:gd name="connsiteX2" fmla="*/ 86462 w 142798"/>
              <a:gd name="connsiteY2" fmla="*/ 145613 h 168891"/>
              <a:gd name="connsiteX3" fmla="*/ 142798 w 142798"/>
              <a:gd name="connsiteY3" fmla="*/ 168891 h 168891"/>
              <a:gd name="connsiteX0" fmla="*/ 0 w 142798"/>
              <a:gd name="connsiteY0" fmla="*/ 0 h 168888"/>
              <a:gd name="connsiteX1" fmla="*/ 14201 w 142798"/>
              <a:gd name="connsiteY1" fmla="*/ 50366 h 168888"/>
              <a:gd name="connsiteX2" fmla="*/ 35166 w 142798"/>
              <a:gd name="connsiteY2" fmla="*/ 108125 h 168888"/>
              <a:gd name="connsiteX3" fmla="*/ 86462 w 142798"/>
              <a:gd name="connsiteY3" fmla="*/ 145610 h 168888"/>
              <a:gd name="connsiteX4" fmla="*/ 142798 w 142798"/>
              <a:gd name="connsiteY4" fmla="*/ 168888 h 168888"/>
              <a:gd name="connsiteX0" fmla="*/ 0 w 142798"/>
              <a:gd name="connsiteY0" fmla="*/ 0 h 168888"/>
              <a:gd name="connsiteX1" fmla="*/ 14201 w 142798"/>
              <a:gd name="connsiteY1" fmla="*/ 50366 h 168888"/>
              <a:gd name="connsiteX2" fmla="*/ 31774 w 142798"/>
              <a:gd name="connsiteY2" fmla="*/ 110255 h 168888"/>
              <a:gd name="connsiteX3" fmla="*/ 86462 w 142798"/>
              <a:gd name="connsiteY3" fmla="*/ 145610 h 168888"/>
              <a:gd name="connsiteX4" fmla="*/ 142798 w 142798"/>
              <a:gd name="connsiteY4" fmla="*/ 168888 h 168888"/>
              <a:gd name="connsiteX0" fmla="*/ 0 w 142798"/>
              <a:gd name="connsiteY0" fmla="*/ 0 h 168888"/>
              <a:gd name="connsiteX1" fmla="*/ 14201 w 142798"/>
              <a:gd name="connsiteY1" fmla="*/ 50366 h 168888"/>
              <a:gd name="connsiteX2" fmla="*/ 31774 w 142798"/>
              <a:gd name="connsiteY2" fmla="*/ 110255 h 168888"/>
              <a:gd name="connsiteX3" fmla="*/ 86462 w 142798"/>
              <a:gd name="connsiteY3" fmla="*/ 145610 h 168888"/>
              <a:gd name="connsiteX4" fmla="*/ 142798 w 142798"/>
              <a:gd name="connsiteY4" fmla="*/ 168888 h 168888"/>
              <a:gd name="connsiteX0" fmla="*/ 0 w 142798"/>
              <a:gd name="connsiteY0" fmla="*/ 0 h 517074"/>
              <a:gd name="connsiteX1" fmla="*/ 14201 w 142798"/>
              <a:gd name="connsiteY1" fmla="*/ 50366 h 517074"/>
              <a:gd name="connsiteX2" fmla="*/ 27215 w 142798"/>
              <a:gd name="connsiteY2" fmla="*/ 516901 h 517074"/>
              <a:gd name="connsiteX3" fmla="*/ 31774 w 142798"/>
              <a:gd name="connsiteY3" fmla="*/ 110255 h 517074"/>
              <a:gd name="connsiteX4" fmla="*/ 86462 w 142798"/>
              <a:gd name="connsiteY4" fmla="*/ 145610 h 517074"/>
              <a:gd name="connsiteX5" fmla="*/ 142798 w 142798"/>
              <a:gd name="connsiteY5" fmla="*/ 168888 h 517074"/>
              <a:gd name="connsiteX0" fmla="*/ 0 w 142798"/>
              <a:gd name="connsiteY0" fmla="*/ 0 h 517079"/>
              <a:gd name="connsiteX1" fmla="*/ 14201 w 142798"/>
              <a:gd name="connsiteY1" fmla="*/ 50366 h 517079"/>
              <a:gd name="connsiteX2" fmla="*/ 27215 w 142798"/>
              <a:gd name="connsiteY2" fmla="*/ 516901 h 517079"/>
              <a:gd name="connsiteX3" fmla="*/ 31774 w 142798"/>
              <a:gd name="connsiteY3" fmla="*/ 110255 h 517079"/>
              <a:gd name="connsiteX4" fmla="*/ 86462 w 142798"/>
              <a:gd name="connsiteY4" fmla="*/ 145610 h 517079"/>
              <a:gd name="connsiteX5" fmla="*/ 142798 w 142798"/>
              <a:gd name="connsiteY5" fmla="*/ 168888 h 517079"/>
              <a:gd name="connsiteX0" fmla="*/ 0 w 142798"/>
              <a:gd name="connsiteY0" fmla="*/ 0 h 517017"/>
              <a:gd name="connsiteX1" fmla="*/ 14201 w 142798"/>
              <a:gd name="connsiteY1" fmla="*/ 50366 h 517017"/>
              <a:gd name="connsiteX2" fmla="*/ 18741 w 142798"/>
              <a:gd name="connsiteY2" fmla="*/ 151163 h 517017"/>
              <a:gd name="connsiteX3" fmla="*/ 27215 w 142798"/>
              <a:gd name="connsiteY3" fmla="*/ 516901 h 517017"/>
              <a:gd name="connsiteX4" fmla="*/ 31774 w 142798"/>
              <a:gd name="connsiteY4" fmla="*/ 110255 h 517017"/>
              <a:gd name="connsiteX5" fmla="*/ 86462 w 142798"/>
              <a:gd name="connsiteY5" fmla="*/ 145610 h 517017"/>
              <a:gd name="connsiteX6" fmla="*/ 142798 w 142798"/>
              <a:gd name="connsiteY6" fmla="*/ 168888 h 517017"/>
              <a:gd name="connsiteX0" fmla="*/ 0 w 142798"/>
              <a:gd name="connsiteY0" fmla="*/ 0 h 517003"/>
              <a:gd name="connsiteX1" fmla="*/ 14201 w 142798"/>
              <a:gd name="connsiteY1" fmla="*/ 50366 h 517003"/>
              <a:gd name="connsiteX2" fmla="*/ 29808 w 142798"/>
              <a:gd name="connsiteY2" fmla="*/ 110364 h 517003"/>
              <a:gd name="connsiteX3" fmla="*/ 27215 w 142798"/>
              <a:gd name="connsiteY3" fmla="*/ 516901 h 517003"/>
              <a:gd name="connsiteX4" fmla="*/ 31774 w 142798"/>
              <a:gd name="connsiteY4" fmla="*/ 110255 h 517003"/>
              <a:gd name="connsiteX5" fmla="*/ 86462 w 142798"/>
              <a:gd name="connsiteY5" fmla="*/ 145610 h 517003"/>
              <a:gd name="connsiteX6" fmla="*/ 142798 w 142798"/>
              <a:gd name="connsiteY6" fmla="*/ 168888 h 517003"/>
              <a:gd name="connsiteX0" fmla="*/ 0 w 142798"/>
              <a:gd name="connsiteY0" fmla="*/ 0 h 517003"/>
              <a:gd name="connsiteX1" fmla="*/ 14201 w 142798"/>
              <a:gd name="connsiteY1" fmla="*/ 50366 h 517003"/>
              <a:gd name="connsiteX2" fmla="*/ 29808 w 142798"/>
              <a:gd name="connsiteY2" fmla="*/ 110364 h 517003"/>
              <a:gd name="connsiteX3" fmla="*/ 27215 w 142798"/>
              <a:gd name="connsiteY3" fmla="*/ 516901 h 517003"/>
              <a:gd name="connsiteX4" fmla="*/ 31774 w 142798"/>
              <a:gd name="connsiteY4" fmla="*/ 110255 h 517003"/>
              <a:gd name="connsiteX5" fmla="*/ 86462 w 142798"/>
              <a:gd name="connsiteY5" fmla="*/ 145610 h 517003"/>
              <a:gd name="connsiteX6" fmla="*/ 142798 w 142798"/>
              <a:gd name="connsiteY6" fmla="*/ 168888 h 517003"/>
              <a:gd name="connsiteX0" fmla="*/ 0 w 142798"/>
              <a:gd name="connsiteY0" fmla="*/ 0 h 516983"/>
              <a:gd name="connsiteX1" fmla="*/ 14201 w 142798"/>
              <a:gd name="connsiteY1" fmla="*/ 50366 h 516983"/>
              <a:gd name="connsiteX2" fmla="*/ 29808 w 142798"/>
              <a:gd name="connsiteY2" fmla="*/ 110364 h 516983"/>
              <a:gd name="connsiteX3" fmla="*/ 27215 w 142798"/>
              <a:gd name="connsiteY3" fmla="*/ 516901 h 516983"/>
              <a:gd name="connsiteX4" fmla="*/ 31774 w 142798"/>
              <a:gd name="connsiteY4" fmla="*/ 110255 h 516983"/>
              <a:gd name="connsiteX5" fmla="*/ 86462 w 142798"/>
              <a:gd name="connsiteY5" fmla="*/ 145610 h 516983"/>
              <a:gd name="connsiteX6" fmla="*/ 142798 w 142798"/>
              <a:gd name="connsiteY6" fmla="*/ 168888 h 516983"/>
              <a:gd name="connsiteX0" fmla="*/ 0 w 142798"/>
              <a:gd name="connsiteY0" fmla="*/ 0 h 516983"/>
              <a:gd name="connsiteX1" fmla="*/ 14201 w 142798"/>
              <a:gd name="connsiteY1" fmla="*/ 50366 h 516983"/>
              <a:gd name="connsiteX2" fmla="*/ 29808 w 142798"/>
              <a:gd name="connsiteY2" fmla="*/ 110364 h 516983"/>
              <a:gd name="connsiteX3" fmla="*/ 27215 w 142798"/>
              <a:gd name="connsiteY3" fmla="*/ 516901 h 516983"/>
              <a:gd name="connsiteX4" fmla="*/ 31001 w 142798"/>
              <a:gd name="connsiteY4" fmla="*/ 112746 h 516983"/>
              <a:gd name="connsiteX5" fmla="*/ 86462 w 142798"/>
              <a:gd name="connsiteY5" fmla="*/ 145610 h 516983"/>
              <a:gd name="connsiteX6" fmla="*/ 142798 w 142798"/>
              <a:gd name="connsiteY6" fmla="*/ 168888 h 516983"/>
              <a:gd name="connsiteX0" fmla="*/ 0 w 142798"/>
              <a:gd name="connsiteY0" fmla="*/ 0 h 516901"/>
              <a:gd name="connsiteX1" fmla="*/ 14201 w 142798"/>
              <a:gd name="connsiteY1" fmla="*/ 50366 h 516901"/>
              <a:gd name="connsiteX2" fmla="*/ 29808 w 142798"/>
              <a:gd name="connsiteY2" fmla="*/ 110364 h 516901"/>
              <a:gd name="connsiteX3" fmla="*/ 27215 w 142798"/>
              <a:gd name="connsiteY3" fmla="*/ 516901 h 516901"/>
              <a:gd name="connsiteX4" fmla="*/ 31001 w 142798"/>
              <a:gd name="connsiteY4" fmla="*/ 112746 h 516901"/>
              <a:gd name="connsiteX5" fmla="*/ 86462 w 142798"/>
              <a:gd name="connsiteY5" fmla="*/ 145610 h 516901"/>
              <a:gd name="connsiteX6" fmla="*/ 142798 w 142798"/>
              <a:gd name="connsiteY6" fmla="*/ 168888 h 516901"/>
              <a:gd name="connsiteX0" fmla="*/ 0 w 142798"/>
              <a:gd name="connsiteY0" fmla="*/ 0 h 516901"/>
              <a:gd name="connsiteX1" fmla="*/ 14201 w 142798"/>
              <a:gd name="connsiteY1" fmla="*/ 50366 h 516901"/>
              <a:gd name="connsiteX2" fmla="*/ 29808 w 142798"/>
              <a:gd name="connsiteY2" fmla="*/ 110364 h 516901"/>
              <a:gd name="connsiteX3" fmla="*/ 27215 w 142798"/>
              <a:gd name="connsiteY3" fmla="*/ 516901 h 516901"/>
              <a:gd name="connsiteX4" fmla="*/ 31001 w 142798"/>
              <a:gd name="connsiteY4" fmla="*/ 112746 h 516901"/>
              <a:gd name="connsiteX5" fmla="*/ 86462 w 142798"/>
              <a:gd name="connsiteY5" fmla="*/ 145610 h 516901"/>
              <a:gd name="connsiteX6" fmla="*/ 142798 w 142798"/>
              <a:gd name="connsiteY6" fmla="*/ 168888 h 51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798" h="516901">
                <a:moveTo>
                  <a:pt x="0" y="0"/>
                </a:moveTo>
                <a:cubicBezTo>
                  <a:pt x="2367" y="8394"/>
                  <a:pt x="8340" y="32345"/>
                  <a:pt x="14201" y="50366"/>
                </a:cubicBezTo>
                <a:cubicBezTo>
                  <a:pt x="17325" y="75560"/>
                  <a:pt x="27328" y="87244"/>
                  <a:pt x="29808" y="110364"/>
                </a:cubicBezTo>
                <a:cubicBezTo>
                  <a:pt x="31621" y="107098"/>
                  <a:pt x="26607" y="514177"/>
                  <a:pt x="27215" y="516901"/>
                </a:cubicBezTo>
                <a:cubicBezTo>
                  <a:pt x="28379" y="516977"/>
                  <a:pt x="29016" y="117319"/>
                  <a:pt x="31001" y="112746"/>
                </a:cubicBezTo>
                <a:cubicBezTo>
                  <a:pt x="40476" y="119660"/>
                  <a:pt x="68523" y="135483"/>
                  <a:pt x="86462" y="145610"/>
                </a:cubicBezTo>
                <a:cubicBezTo>
                  <a:pt x="105855" y="155093"/>
                  <a:pt x="132065" y="129231"/>
                  <a:pt x="142798" y="168888"/>
                </a:cubicBezTo>
              </a:path>
            </a:pathLst>
          </a:cu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92"/>
            <a:endParaRPr lang="en-US" sz="1350">
              <a:solidFill>
                <a:srgbClr val="FFFFFF"/>
              </a:solidFill>
            </a:endParaRPr>
          </a:p>
        </p:txBody>
      </p:sp>
      <p:sp>
        <p:nvSpPr>
          <p:cNvPr id="732" name="box 4"/>
          <p:cNvSpPr/>
          <p:nvPr/>
        </p:nvSpPr>
        <p:spPr>
          <a:xfrm>
            <a:off x="2561650" y="3968575"/>
            <a:ext cx="870821" cy="217892"/>
          </a:xfrm>
          <a:custGeom>
            <a:avLst/>
            <a:gdLst>
              <a:gd name="connsiteX0" fmla="*/ 3847724 w 8691329"/>
              <a:gd name="connsiteY0" fmla="*/ 0 h 2418166"/>
              <a:gd name="connsiteX1" fmla="*/ 8611921 w 8691329"/>
              <a:gd name="connsiteY1" fmla="*/ 71241 h 2418166"/>
              <a:gd name="connsiteX2" fmla="*/ 8683380 w 8691329"/>
              <a:gd name="connsiteY2" fmla="*/ 53376 h 2418166"/>
              <a:gd name="connsiteX3" fmla="*/ 8683301 w 8691329"/>
              <a:gd name="connsiteY3" fmla="*/ 72308 h 2418166"/>
              <a:gd name="connsiteX4" fmla="*/ 8691329 w 8691329"/>
              <a:gd name="connsiteY4" fmla="*/ 72428 h 2418166"/>
              <a:gd name="connsiteX5" fmla="*/ 8683293 w 8691329"/>
              <a:gd name="connsiteY5" fmla="*/ 74329 h 2418166"/>
              <a:gd name="connsiteX6" fmla="*/ 8682916 w 8691329"/>
              <a:gd name="connsiteY6" fmla="*/ 164777 h 2418166"/>
              <a:gd name="connsiteX7" fmla="*/ 8683381 w 8691329"/>
              <a:gd name="connsiteY7" fmla="*/ 1367912 h 2418166"/>
              <a:gd name="connsiteX8" fmla="*/ 7126350 w 8691329"/>
              <a:gd name="connsiteY8" fmla="*/ 2153317 h 2418166"/>
              <a:gd name="connsiteX9" fmla="*/ 7125078 w 8691329"/>
              <a:gd name="connsiteY9" fmla="*/ 2418166 h 2418166"/>
              <a:gd name="connsiteX10" fmla="*/ 6651469 w 8691329"/>
              <a:gd name="connsiteY10" fmla="*/ 2392859 h 2418166"/>
              <a:gd name="connsiteX11" fmla="*/ 6637219 w 8691329"/>
              <a:gd name="connsiteY11" fmla="*/ 2392097 h 2418166"/>
              <a:gd name="connsiteX12" fmla="*/ 9054 w 8691329"/>
              <a:gd name="connsiteY12" fmla="*/ 2037920 h 2418166"/>
              <a:gd name="connsiteX13" fmla="*/ 0 w 8691329"/>
              <a:gd name="connsiteY13" fmla="*/ 352190 h 2418166"/>
              <a:gd name="connsiteX14" fmla="*/ 441899 w 8691329"/>
              <a:gd name="connsiteY14" fmla="*/ 363406 h 2418166"/>
              <a:gd name="connsiteX0" fmla="*/ 3847724 w 8691329"/>
              <a:gd name="connsiteY0" fmla="*/ 0 h 2418166"/>
              <a:gd name="connsiteX1" fmla="*/ 8611921 w 8691329"/>
              <a:gd name="connsiteY1" fmla="*/ 71241 h 2418166"/>
              <a:gd name="connsiteX2" fmla="*/ 8683301 w 8691329"/>
              <a:gd name="connsiteY2" fmla="*/ 72308 h 2418166"/>
              <a:gd name="connsiteX3" fmla="*/ 8691329 w 8691329"/>
              <a:gd name="connsiteY3" fmla="*/ 72428 h 2418166"/>
              <a:gd name="connsiteX4" fmla="*/ 8683293 w 8691329"/>
              <a:gd name="connsiteY4" fmla="*/ 74329 h 2418166"/>
              <a:gd name="connsiteX5" fmla="*/ 8682916 w 8691329"/>
              <a:gd name="connsiteY5" fmla="*/ 164777 h 2418166"/>
              <a:gd name="connsiteX6" fmla="*/ 8683381 w 8691329"/>
              <a:gd name="connsiteY6" fmla="*/ 1367912 h 2418166"/>
              <a:gd name="connsiteX7" fmla="*/ 7126350 w 8691329"/>
              <a:gd name="connsiteY7" fmla="*/ 2153317 h 2418166"/>
              <a:gd name="connsiteX8" fmla="*/ 7125078 w 8691329"/>
              <a:gd name="connsiteY8" fmla="*/ 2418166 h 2418166"/>
              <a:gd name="connsiteX9" fmla="*/ 6651469 w 8691329"/>
              <a:gd name="connsiteY9" fmla="*/ 2392859 h 2418166"/>
              <a:gd name="connsiteX10" fmla="*/ 6637219 w 8691329"/>
              <a:gd name="connsiteY10" fmla="*/ 2392097 h 2418166"/>
              <a:gd name="connsiteX11" fmla="*/ 9054 w 8691329"/>
              <a:gd name="connsiteY11" fmla="*/ 2037920 h 2418166"/>
              <a:gd name="connsiteX12" fmla="*/ 0 w 8691329"/>
              <a:gd name="connsiteY12" fmla="*/ 352190 h 2418166"/>
              <a:gd name="connsiteX13" fmla="*/ 441899 w 8691329"/>
              <a:gd name="connsiteY13" fmla="*/ 363406 h 2418166"/>
              <a:gd name="connsiteX14" fmla="*/ 3847724 w 8691329"/>
              <a:gd name="connsiteY14" fmla="*/ 0 h 2418166"/>
              <a:gd name="connsiteX0" fmla="*/ 3847724 w 8691329"/>
              <a:gd name="connsiteY0" fmla="*/ 0 h 2418166"/>
              <a:gd name="connsiteX1" fmla="*/ 8611921 w 8691329"/>
              <a:gd name="connsiteY1" fmla="*/ 71241 h 2418166"/>
              <a:gd name="connsiteX2" fmla="*/ 8683301 w 8691329"/>
              <a:gd name="connsiteY2" fmla="*/ 72308 h 2418166"/>
              <a:gd name="connsiteX3" fmla="*/ 8691329 w 8691329"/>
              <a:gd name="connsiteY3" fmla="*/ 72428 h 2418166"/>
              <a:gd name="connsiteX4" fmla="*/ 8682916 w 8691329"/>
              <a:gd name="connsiteY4" fmla="*/ 164777 h 2418166"/>
              <a:gd name="connsiteX5" fmla="*/ 8683381 w 8691329"/>
              <a:gd name="connsiteY5" fmla="*/ 1367912 h 2418166"/>
              <a:gd name="connsiteX6" fmla="*/ 7126350 w 8691329"/>
              <a:gd name="connsiteY6" fmla="*/ 2153317 h 2418166"/>
              <a:gd name="connsiteX7" fmla="*/ 7125078 w 8691329"/>
              <a:gd name="connsiteY7" fmla="*/ 2418166 h 2418166"/>
              <a:gd name="connsiteX8" fmla="*/ 6651469 w 8691329"/>
              <a:gd name="connsiteY8" fmla="*/ 2392859 h 2418166"/>
              <a:gd name="connsiteX9" fmla="*/ 6637219 w 8691329"/>
              <a:gd name="connsiteY9" fmla="*/ 2392097 h 2418166"/>
              <a:gd name="connsiteX10" fmla="*/ 9054 w 8691329"/>
              <a:gd name="connsiteY10" fmla="*/ 2037920 h 2418166"/>
              <a:gd name="connsiteX11" fmla="*/ 0 w 8691329"/>
              <a:gd name="connsiteY11" fmla="*/ 352190 h 2418166"/>
              <a:gd name="connsiteX12" fmla="*/ 441899 w 8691329"/>
              <a:gd name="connsiteY12" fmla="*/ 363406 h 2418166"/>
              <a:gd name="connsiteX13" fmla="*/ 3847724 w 8691329"/>
              <a:gd name="connsiteY13" fmla="*/ 0 h 2418166"/>
              <a:gd name="connsiteX0" fmla="*/ 3847724 w 8684251"/>
              <a:gd name="connsiteY0" fmla="*/ 0 h 2418166"/>
              <a:gd name="connsiteX1" fmla="*/ 8611921 w 8684251"/>
              <a:gd name="connsiteY1" fmla="*/ 71241 h 2418166"/>
              <a:gd name="connsiteX2" fmla="*/ 8683301 w 8684251"/>
              <a:gd name="connsiteY2" fmla="*/ 72308 h 2418166"/>
              <a:gd name="connsiteX3" fmla="*/ 8682916 w 8684251"/>
              <a:gd name="connsiteY3" fmla="*/ 164777 h 2418166"/>
              <a:gd name="connsiteX4" fmla="*/ 8683381 w 8684251"/>
              <a:gd name="connsiteY4" fmla="*/ 1367912 h 2418166"/>
              <a:gd name="connsiteX5" fmla="*/ 7126350 w 8684251"/>
              <a:gd name="connsiteY5" fmla="*/ 2153317 h 2418166"/>
              <a:gd name="connsiteX6" fmla="*/ 7125078 w 8684251"/>
              <a:gd name="connsiteY6" fmla="*/ 2418166 h 2418166"/>
              <a:gd name="connsiteX7" fmla="*/ 6651469 w 8684251"/>
              <a:gd name="connsiteY7" fmla="*/ 2392859 h 2418166"/>
              <a:gd name="connsiteX8" fmla="*/ 6637219 w 8684251"/>
              <a:gd name="connsiteY8" fmla="*/ 2392097 h 2418166"/>
              <a:gd name="connsiteX9" fmla="*/ 9054 w 8684251"/>
              <a:gd name="connsiteY9" fmla="*/ 2037920 h 2418166"/>
              <a:gd name="connsiteX10" fmla="*/ 0 w 8684251"/>
              <a:gd name="connsiteY10" fmla="*/ 352190 h 2418166"/>
              <a:gd name="connsiteX11" fmla="*/ 441899 w 8684251"/>
              <a:gd name="connsiteY11" fmla="*/ 363406 h 2418166"/>
              <a:gd name="connsiteX12" fmla="*/ 3847724 w 8684251"/>
              <a:gd name="connsiteY12" fmla="*/ 0 h 2418166"/>
              <a:gd name="connsiteX0" fmla="*/ 3847724 w 8684251"/>
              <a:gd name="connsiteY0" fmla="*/ 0 h 2418166"/>
              <a:gd name="connsiteX1" fmla="*/ 8611921 w 8684251"/>
              <a:gd name="connsiteY1" fmla="*/ 71241 h 2418166"/>
              <a:gd name="connsiteX2" fmla="*/ 8683301 w 8684251"/>
              <a:gd name="connsiteY2" fmla="*/ 72308 h 2418166"/>
              <a:gd name="connsiteX3" fmla="*/ 8682916 w 8684251"/>
              <a:gd name="connsiteY3" fmla="*/ 164777 h 2418166"/>
              <a:gd name="connsiteX4" fmla="*/ 8683381 w 8684251"/>
              <a:gd name="connsiteY4" fmla="*/ 1367912 h 2418166"/>
              <a:gd name="connsiteX5" fmla="*/ 7285100 w 8684251"/>
              <a:gd name="connsiteY5" fmla="*/ 2077117 h 2418166"/>
              <a:gd name="connsiteX6" fmla="*/ 7125078 w 8684251"/>
              <a:gd name="connsiteY6" fmla="*/ 2418166 h 2418166"/>
              <a:gd name="connsiteX7" fmla="*/ 6651469 w 8684251"/>
              <a:gd name="connsiteY7" fmla="*/ 2392859 h 2418166"/>
              <a:gd name="connsiteX8" fmla="*/ 6637219 w 8684251"/>
              <a:gd name="connsiteY8" fmla="*/ 2392097 h 2418166"/>
              <a:gd name="connsiteX9" fmla="*/ 9054 w 8684251"/>
              <a:gd name="connsiteY9" fmla="*/ 2037920 h 2418166"/>
              <a:gd name="connsiteX10" fmla="*/ 0 w 8684251"/>
              <a:gd name="connsiteY10" fmla="*/ 352190 h 2418166"/>
              <a:gd name="connsiteX11" fmla="*/ 441899 w 8684251"/>
              <a:gd name="connsiteY11" fmla="*/ 363406 h 2418166"/>
              <a:gd name="connsiteX12" fmla="*/ 3847724 w 8684251"/>
              <a:gd name="connsiteY12" fmla="*/ 0 h 2418166"/>
              <a:gd name="connsiteX0" fmla="*/ 3847724 w 8684251"/>
              <a:gd name="connsiteY0" fmla="*/ 0 h 2418166"/>
              <a:gd name="connsiteX1" fmla="*/ 8611921 w 8684251"/>
              <a:gd name="connsiteY1" fmla="*/ 71241 h 2418166"/>
              <a:gd name="connsiteX2" fmla="*/ 8683301 w 8684251"/>
              <a:gd name="connsiteY2" fmla="*/ 72308 h 2418166"/>
              <a:gd name="connsiteX3" fmla="*/ 8682916 w 8684251"/>
              <a:gd name="connsiteY3" fmla="*/ 164777 h 2418166"/>
              <a:gd name="connsiteX4" fmla="*/ 8683381 w 8684251"/>
              <a:gd name="connsiteY4" fmla="*/ 1367912 h 2418166"/>
              <a:gd name="connsiteX5" fmla="*/ 7285100 w 8684251"/>
              <a:gd name="connsiteY5" fmla="*/ 2077117 h 2418166"/>
              <a:gd name="connsiteX6" fmla="*/ 7125078 w 8684251"/>
              <a:gd name="connsiteY6" fmla="*/ 2418166 h 2418166"/>
              <a:gd name="connsiteX7" fmla="*/ 6651469 w 8684251"/>
              <a:gd name="connsiteY7" fmla="*/ 2392859 h 2418166"/>
              <a:gd name="connsiteX8" fmla="*/ 6637219 w 8684251"/>
              <a:gd name="connsiteY8" fmla="*/ 2392097 h 2418166"/>
              <a:gd name="connsiteX9" fmla="*/ 9054 w 8684251"/>
              <a:gd name="connsiteY9" fmla="*/ 2037920 h 2418166"/>
              <a:gd name="connsiteX10" fmla="*/ 0 w 8684251"/>
              <a:gd name="connsiteY10" fmla="*/ 352190 h 2418166"/>
              <a:gd name="connsiteX11" fmla="*/ 467299 w 8684251"/>
              <a:gd name="connsiteY11" fmla="*/ 299906 h 2418166"/>
              <a:gd name="connsiteX12" fmla="*/ 3847724 w 8684251"/>
              <a:gd name="connsiteY12" fmla="*/ 0 h 2418166"/>
              <a:gd name="connsiteX0" fmla="*/ 3949324 w 8785851"/>
              <a:gd name="connsiteY0" fmla="*/ 0 h 2418166"/>
              <a:gd name="connsiteX1" fmla="*/ 8713521 w 8785851"/>
              <a:gd name="connsiteY1" fmla="*/ 71241 h 2418166"/>
              <a:gd name="connsiteX2" fmla="*/ 8784901 w 8785851"/>
              <a:gd name="connsiteY2" fmla="*/ 72308 h 2418166"/>
              <a:gd name="connsiteX3" fmla="*/ 8784516 w 8785851"/>
              <a:gd name="connsiteY3" fmla="*/ 164777 h 2418166"/>
              <a:gd name="connsiteX4" fmla="*/ 8784981 w 8785851"/>
              <a:gd name="connsiteY4" fmla="*/ 1367912 h 2418166"/>
              <a:gd name="connsiteX5" fmla="*/ 7386700 w 8785851"/>
              <a:gd name="connsiteY5" fmla="*/ 2077117 h 2418166"/>
              <a:gd name="connsiteX6" fmla="*/ 7226678 w 8785851"/>
              <a:gd name="connsiteY6" fmla="*/ 2418166 h 2418166"/>
              <a:gd name="connsiteX7" fmla="*/ 6753069 w 8785851"/>
              <a:gd name="connsiteY7" fmla="*/ 2392859 h 2418166"/>
              <a:gd name="connsiteX8" fmla="*/ 6738819 w 8785851"/>
              <a:gd name="connsiteY8" fmla="*/ 2392097 h 2418166"/>
              <a:gd name="connsiteX9" fmla="*/ 110654 w 8785851"/>
              <a:gd name="connsiteY9" fmla="*/ 2037920 h 2418166"/>
              <a:gd name="connsiteX10" fmla="*/ 0 w 8785851"/>
              <a:gd name="connsiteY10" fmla="*/ 326790 h 2418166"/>
              <a:gd name="connsiteX11" fmla="*/ 568899 w 8785851"/>
              <a:gd name="connsiteY11" fmla="*/ 299906 h 2418166"/>
              <a:gd name="connsiteX12" fmla="*/ 3949324 w 8785851"/>
              <a:gd name="connsiteY12" fmla="*/ 0 h 2418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785851" h="2418166">
                <a:moveTo>
                  <a:pt x="3949324" y="0"/>
                </a:moveTo>
                <a:lnTo>
                  <a:pt x="8713521" y="71241"/>
                </a:lnTo>
                <a:lnTo>
                  <a:pt x="8784901" y="72308"/>
                </a:lnTo>
                <a:cubicBezTo>
                  <a:pt x="8784773" y="103131"/>
                  <a:pt x="8784644" y="133954"/>
                  <a:pt x="8784516" y="164777"/>
                </a:cubicBezTo>
                <a:cubicBezTo>
                  <a:pt x="8782681" y="691148"/>
                  <a:pt x="8787810" y="778879"/>
                  <a:pt x="8784981" y="1367912"/>
                </a:cubicBezTo>
                <a:lnTo>
                  <a:pt x="7386700" y="2077117"/>
                </a:lnTo>
                <a:lnTo>
                  <a:pt x="7226678" y="2418166"/>
                </a:lnTo>
                <a:lnTo>
                  <a:pt x="6753069" y="2392859"/>
                </a:lnTo>
                <a:lnTo>
                  <a:pt x="6738819" y="2392097"/>
                </a:lnTo>
                <a:lnTo>
                  <a:pt x="110654" y="2037920"/>
                </a:lnTo>
                <a:lnTo>
                  <a:pt x="0" y="326790"/>
                </a:lnTo>
                <a:lnTo>
                  <a:pt x="568899" y="299906"/>
                </a:lnTo>
                <a:lnTo>
                  <a:pt x="3949324" y="0"/>
                </a:lnTo>
                <a:close/>
              </a:path>
            </a:pathLst>
          </a:custGeom>
          <a:noFill/>
          <a:ln w="190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defTabSz="342892"/>
            <a:endParaRPr lang="en-US" sz="1350">
              <a:solidFill>
                <a:srgbClr val="FFFFFF"/>
              </a:solidFill>
            </a:endParaRPr>
          </a:p>
        </p:txBody>
      </p:sp>
      <p:sp>
        <p:nvSpPr>
          <p:cNvPr id="733" name="Rectangle 7"/>
          <p:cNvSpPr/>
          <p:nvPr/>
        </p:nvSpPr>
        <p:spPr>
          <a:xfrm>
            <a:off x="2669013" y="4041565"/>
            <a:ext cx="232885" cy="120536"/>
          </a:xfrm>
          <a:custGeom>
            <a:avLst/>
            <a:gdLst>
              <a:gd name="connsiteX0" fmla="*/ 0 w 1240324"/>
              <a:gd name="connsiteY0" fmla="*/ 0 h 391202"/>
              <a:gd name="connsiteX1" fmla="*/ 1240324 w 1240324"/>
              <a:gd name="connsiteY1" fmla="*/ 0 h 391202"/>
              <a:gd name="connsiteX2" fmla="*/ 1240324 w 1240324"/>
              <a:gd name="connsiteY2" fmla="*/ 391202 h 391202"/>
              <a:gd name="connsiteX3" fmla="*/ 0 w 1240324"/>
              <a:gd name="connsiteY3" fmla="*/ 391202 h 391202"/>
              <a:gd name="connsiteX4" fmla="*/ 0 w 1240324"/>
              <a:gd name="connsiteY4" fmla="*/ 0 h 391202"/>
              <a:gd name="connsiteX0" fmla="*/ 0 w 1240324"/>
              <a:gd name="connsiteY0" fmla="*/ 0 h 391202"/>
              <a:gd name="connsiteX1" fmla="*/ 1240324 w 1240324"/>
              <a:gd name="connsiteY1" fmla="*/ 81481 h 391202"/>
              <a:gd name="connsiteX2" fmla="*/ 1240324 w 1240324"/>
              <a:gd name="connsiteY2" fmla="*/ 391202 h 391202"/>
              <a:gd name="connsiteX3" fmla="*/ 0 w 1240324"/>
              <a:gd name="connsiteY3" fmla="*/ 391202 h 391202"/>
              <a:gd name="connsiteX4" fmla="*/ 0 w 1240324"/>
              <a:gd name="connsiteY4" fmla="*/ 0 h 391202"/>
              <a:gd name="connsiteX0" fmla="*/ 0 w 1249377"/>
              <a:gd name="connsiteY0" fmla="*/ 0 h 391202"/>
              <a:gd name="connsiteX1" fmla="*/ 1249377 w 1249377"/>
              <a:gd name="connsiteY1" fmla="*/ 63374 h 391202"/>
              <a:gd name="connsiteX2" fmla="*/ 1240324 w 1249377"/>
              <a:gd name="connsiteY2" fmla="*/ 391202 h 391202"/>
              <a:gd name="connsiteX3" fmla="*/ 0 w 1249377"/>
              <a:gd name="connsiteY3" fmla="*/ 391202 h 391202"/>
              <a:gd name="connsiteX4" fmla="*/ 0 w 1249377"/>
              <a:gd name="connsiteY4" fmla="*/ 0 h 391202"/>
              <a:gd name="connsiteX0" fmla="*/ 0 w 1249377"/>
              <a:gd name="connsiteY0" fmla="*/ 0 h 391202"/>
              <a:gd name="connsiteX1" fmla="*/ 1249377 w 1249377"/>
              <a:gd name="connsiteY1" fmla="*/ 63374 h 391202"/>
              <a:gd name="connsiteX2" fmla="*/ 1240324 w 1249377"/>
              <a:gd name="connsiteY2" fmla="*/ 391202 h 391202"/>
              <a:gd name="connsiteX3" fmla="*/ 18107 w 1249377"/>
              <a:gd name="connsiteY3" fmla="*/ 309720 h 391202"/>
              <a:gd name="connsiteX4" fmla="*/ 0 w 1249377"/>
              <a:gd name="connsiteY4" fmla="*/ 0 h 391202"/>
              <a:gd name="connsiteX0" fmla="*/ 0 w 1249377"/>
              <a:gd name="connsiteY0" fmla="*/ 0 h 391202"/>
              <a:gd name="connsiteX1" fmla="*/ 1249377 w 1249377"/>
              <a:gd name="connsiteY1" fmla="*/ 63374 h 391202"/>
              <a:gd name="connsiteX2" fmla="*/ 1240324 w 1249377"/>
              <a:gd name="connsiteY2" fmla="*/ 391202 h 391202"/>
              <a:gd name="connsiteX3" fmla="*/ 144855 w 1249377"/>
              <a:gd name="connsiteY3" fmla="*/ 219186 h 391202"/>
              <a:gd name="connsiteX4" fmla="*/ 0 w 1249377"/>
              <a:gd name="connsiteY4" fmla="*/ 0 h 391202"/>
              <a:gd name="connsiteX0" fmla="*/ 0 w 1249377"/>
              <a:gd name="connsiteY0" fmla="*/ 0 h 391202"/>
              <a:gd name="connsiteX1" fmla="*/ 1249377 w 1249377"/>
              <a:gd name="connsiteY1" fmla="*/ 63374 h 391202"/>
              <a:gd name="connsiteX2" fmla="*/ 1240324 w 1249377"/>
              <a:gd name="connsiteY2" fmla="*/ 391202 h 391202"/>
              <a:gd name="connsiteX3" fmla="*/ 72427 w 1249377"/>
              <a:gd name="connsiteY3" fmla="*/ 318774 h 391202"/>
              <a:gd name="connsiteX4" fmla="*/ 0 w 1249377"/>
              <a:gd name="connsiteY4" fmla="*/ 0 h 391202"/>
              <a:gd name="connsiteX0" fmla="*/ 18108 w 1176950"/>
              <a:gd name="connsiteY0" fmla="*/ 9054 h 327828"/>
              <a:gd name="connsiteX1" fmla="*/ 1176950 w 1176950"/>
              <a:gd name="connsiteY1" fmla="*/ 0 h 327828"/>
              <a:gd name="connsiteX2" fmla="*/ 1167897 w 1176950"/>
              <a:gd name="connsiteY2" fmla="*/ 327828 h 327828"/>
              <a:gd name="connsiteX3" fmla="*/ 0 w 1176950"/>
              <a:gd name="connsiteY3" fmla="*/ 255400 h 327828"/>
              <a:gd name="connsiteX4" fmla="*/ 18108 w 1176950"/>
              <a:gd name="connsiteY4" fmla="*/ 9054 h 327828"/>
              <a:gd name="connsiteX0" fmla="*/ 0 w 1204110"/>
              <a:gd name="connsiteY0" fmla="*/ 0 h 382148"/>
              <a:gd name="connsiteX1" fmla="*/ 1204110 w 1204110"/>
              <a:gd name="connsiteY1" fmla="*/ 54320 h 382148"/>
              <a:gd name="connsiteX2" fmla="*/ 1195057 w 1204110"/>
              <a:gd name="connsiteY2" fmla="*/ 382148 h 382148"/>
              <a:gd name="connsiteX3" fmla="*/ 27160 w 1204110"/>
              <a:gd name="connsiteY3" fmla="*/ 309720 h 382148"/>
              <a:gd name="connsiteX4" fmla="*/ 0 w 1204110"/>
              <a:gd name="connsiteY4" fmla="*/ 0 h 382148"/>
              <a:gd name="connsiteX0" fmla="*/ 0 w 1204110"/>
              <a:gd name="connsiteY0" fmla="*/ 0 h 318774"/>
              <a:gd name="connsiteX1" fmla="*/ 1204110 w 1204110"/>
              <a:gd name="connsiteY1" fmla="*/ 54320 h 318774"/>
              <a:gd name="connsiteX2" fmla="*/ 1186004 w 1204110"/>
              <a:gd name="connsiteY2" fmla="*/ 318774 h 318774"/>
              <a:gd name="connsiteX3" fmla="*/ 27160 w 1204110"/>
              <a:gd name="connsiteY3" fmla="*/ 309720 h 318774"/>
              <a:gd name="connsiteX4" fmla="*/ 0 w 1204110"/>
              <a:gd name="connsiteY4" fmla="*/ 0 h 318774"/>
              <a:gd name="connsiteX0" fmla="*/ 0 w 1204110"/>
              <a:gd name="connsiteY0" fmla="*/ 0 h 373095"/>
              <a:gd name="connsiteX1" fmla="*/ 1204110 w 1204110"/>
              <a:gd name="connsiteY1" fmla="*/ 54320 h 373095"/>
              <a:gd name="connsiteX2" fmla="*/ 1186004 w 1204110"/>
              <a:gd name="connsiteY2" fmla="*/ 373095 h 373095"/>
              <a:gd name="connsiteX3" fmla="*/ 27160 w 1204110"/>
              <a:gd name="connsiteY3" fmla="*/ 309720 h 373095"/>
              <a:gd name="connsiteX4" fmla="*/ 0 w 1204110"/>
              <a:gd name="connsiteY4" fmla="*/ 0 h 373095"/>
              <a:gd name="connsiteX0" fmla="*/ 0 w 1204111"/>
              <a:gd name="connsiteY0" fmla="*/ 0 h 373095"/>
              <a:gd name="connsiteX1" fmla="*/ 1204110 w 1204111"/>
              <a:gd name="connsiteY1" fmla="*/ 54320 h 373095"/>
              <a:gd name="connsiteX2" fmla="*/ 1204111 w 1204111"/>
              <a:gd name="connsiteY2" fmla="*/ 373095 h 373095"/>
              <a:gd name="connsiteX3" fmla="*/ 27160 w 1204111"/>
              <a:gd name="connsiteY3" fmla="*/ 309720 h 373095"/>
              <a:gd name="connsiteX4" fmla="*/ 0 w 1204111"/>
              <a:gd name="connsiteY4" fmla="*/ 0 h 373095"/>
              <a:gd name="connsiteX0" fmla="*/ 17458 w 1176951"/>
              <a:gd name="connsiteY0" fmla="*/ 0 h 373095"/>
              <a:gd name="connsiteX1" fmla="*/ 1176950 w 1176951"/>
              <a:gd name="connsiteY1" fmla="*/ 54320 h 373095"/>
              <a:gd name="connsiteX2" fmla="*/ 1176951 w 1176951"/>
              <a:gd name="connsiteY2" fmla="*/ 373095 h 373095"/>
              <a:gd name="connsiteX3" fmla="*/ 0 w 1176951"/>
              <a:gd name="connsiteY3" fmla="*/ 309720 h 373095"/>
              <a:gd name="connsiteX4" fmla="*/ 17458 w 1176951"/>
              <a:gd name="connsiteY4" fmla="*/ 0 h 373095"/>
              <a:gd name="connsiteX0" fmla="*/ 17458 w 1176951"/>
              <a:gd name="connsiteY0" fmla="*/ 0 h 373095"/>
              <a:gd name="connsiteX1" fmla="*/ 1176950 w 1176951"/>
              <a:gd name="connsiteY1" fmla="*/ 54320 h 373095"/>
              <a:gd name="connsiteX2" fmla="*/ 1176951 w 1176951"/>
              <a:gd name="connsiteY2" fmla="*/ 373095 h 373095"/>
              <a:gd name="connsiteX3" fmla="*/ 0 w 1176951"/>
              <a:gd name="connsiteY3" fmla="*/ 309720 h 373095"/>
              <a:gd name="connsiteX4" fmla="*/ 17458 w 1176951"/>
              <a:gd name="connsiteY4" fmla="*/ 0 h 373095"/>
              <a:gd name="connsiteX0" fmla="*/ 7543 w 1167036"/>
              <a:gd name="connsiteY0" fmla="*/ 0 h 373095"/>
              <a:gd name="connsiteX1" fmla="*/ 1167035 w 1167036"/>
              <a:gd name="connsiteY1" fmla="*/ 54320 h 373095"/>
              <a:gd name="connsiteX2" fmla="*/ 1167036 w 1167036"/>
              <a:gd name="connsiteY2" fmla="*/ 373095 h 373095"/>
              <a:gd name="connsiteX3" fmla="*/ 0 w 1167036"/>
              <a:gd name="connsiteY3" fmla="*/ 314482 h 373095"/>
              <a:gd name="connsiteX4" fmla="*/ 7543 w 1167036"/>
              <a:gd name="connsiteY4" fmla="*/ 0 h 373095"/>
              <a:gd name="connsiteX0" fmla="*/ 7543 w 1167036"/>
              <a:gd name="connsiteY0" fmla="*/ 0 h 373095"/>
              <a:gd name="connsiteX1" fmla="*/ 1167035 w 1167036"/>
              <a:gd name="connsiteY1" fmla="*/ 54320 h 373095"/>
              <a:gd name="connsiteX2" fmla="*/ 1167036 w 1167036"/>
              <a:gd name="connsiteY2" fmla="*/ 373095 h 373095"/>
              <a:gd name="connsiteX3" fmla="*/ 0 w 1167036"/>
              <a:gd name="connsiteY3" fmla="*/ 314482 h 373095"/>
              <a:gd name="connsiteX4" fmla="*/ 7543 w 1167036"/>
              <a:gd name="connsiteY4" fmla="*/ 0 h 373095"/>
              <a:gd name="connsiteX0" fmla="*/ 0 w 1159493"/>
              <a:gd name="connsiteY0" fmla="*/ 0 h 373095"/>
              <a:gd name="connsiteX1" fmla="*/ 1159492 w 1159493"/>
              <a:gd name="connsiteY1" fmla="*/ 54320 h 373095"/>
              <a:gd name="connsiteX2" fmla="*/ 1159493 w 1159493"/>
              <a:gd name="connsiteY2" fmla="*/ 373095 h 373095"/>
              <a:gd name="connsiteX3" fmla="*/ 6674 w 1159493"/>
              <a:gd name="connsiteY3" fmla="*/ 346174 h 373095"/>
              <a:gd name="connsiteX4" fmla="*/ 0 w 1159493"/>
              <a:gd name="connsiteY4" fmla="*/ 0 h 373095"/>
              <a:gd name="connsiteX0" fmla="*/ 0 w 1168971"/>
              <a:gd name="connsiteY0" fmla="*/ 0 h 352722"/>
              <a:gd name="connsiteX1" fmla="*/ 1168970 w 1168971"/>
              <a:gd name="connsiteY1" fmla="*/ 33947 h 352722"/>
              <a:gd name="connsiteX2" fmla="*/ 1168971 w 1168971"/>
              <a:gd name="connsiteY2" fmla="*/ 352722 h 352722"/>
              <a:gd name="connsiteX3" fmla="*/ 16152 w 1168971"/>
              <a:gd name="connsiteY3" fmla="*/ 325801 h 352722"/>
              <a:gd name="connsiteX4" fmla="*/ 0 w 1168971"/>
              <a:gd name="connsiteY4" fmla="*/ 0 h 3527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971" h="352722">
                <a:moveTo>
                  <a:pt x="0" y="0"/>
                </a:moveTo>
                <a:lnTo>
                  <a:pt x="1168970" y="33947"/>
                </a:lnTo>
                <a:cubicBezTo>
                  <a:pt x="1134266" y="135443"/>
                  <a:pt x="1168971" y="246464"/>
                  <a:pt x="1168971" y="352722"/>
                </a:cubicBezTo>
                <a:cubicBezTo>
                  <a:pt x="779959" y="333184"/>
                  <a:pt x="405164" y="345339"/>
                  <a:pt x="16152" y="325801"/>
                </a:cubicBezTo>
                <a:cubicBezTo>
                  <a:pt x="21971" y="222561"/>
                  <a:pt x="48715" y="165152"/>
                  <a:pt x="0" y="0"/>
                </a:cubicBezTo>
                <a:close/>
              </a:path>
            </a:pathLst>
          </a:cu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92"/>
            <a:endParaRPr lang="en-US" sz="1350">
              <a:solidFill>
                <a:srgbClr val="FFFFFF"/>
              </a:solidFill>
            </a:endParaRPr>
          </a:p>
        </p:txBody>
      </p:sp>
      <p:sp>
        <p:nvSpPr>
          <p:cNvPr id="734" name="Rectangle 107"/>
          <p:cNvSpPr/>
          <p:nvPr/>
        </p:nvSpPr>
        <p:spPr>
          <a:xfrm>
            <a:off x="2977307" y="4058241"/>
            <a:ext cx="257043" cy="119956"/>
          </a:xfrm>
          <a:custGeom>
            <a:avLst/>
            <a:gdLst>
              <a:gd name="connsiteX0" fmla="*/ 0 w 2555242"/>
              <a:gd name="connsiteY0" fmla="*/ 0 h 1088777"/>
              <a:gd name="connsiteX1" fmla="*/ 2555242 w 2555242"/>
              <a:gd name="connsiteY1" fmla="*/ 0 h 1088777"/>
              <a:gd name="connsiteX2" fmla="*/ 2555242 w 2555242"/>
              <a:gd name="connsiteY2" fmla="*/ 1088777 h 1088777"/>
              <a:gd name="connsiteX3" fmla="*/ 0 w 2555242"/>
              <a:gd name="connsiteY3" fmla="*/ 1088777 h 1088777"/>
              <a:gd name="connsiteX4" fmla="*/ 0 w 2555242"/>
              <a:gd name="connsiteY4" fmla="*/ 0 h 1088777"/>
              <a:gd name="connsiteX0" fmla="*/ 0 w 2555242"/>
              <a:gd name="connsiteY0" fmla="*/ 0 h 1142117"/>
              <a:gd name="connsiteX1" fmla="*/ 2555242 w 2555242"/>
              <a:gd name="connsiteY1" fmla="*/ 0 h 1142117"/>
              <a:gd name="connsiteX2" fmla="*/ 2555242 w 2555242"/>
              <a:gd name="connsiteY2" fmla="*/ 1142117 h 1142117"/>
              <a:gd name="connsiteX3" fmla="*/ 0 w 2555242"/>
              <a:gd name="connsiteY3" fmla="*/ 1088777 h 1142117"/>
              <a:gd name="connsiteX4" fmla="*/ 0 w 2555242"/>
              <a:gd name="connsiteY4" fmla="*/ 0 h 1142117"/>
              <a:gd name="connsiteX0" fmla="*/ 0 w 2555242"/>
              <a:gd name="connsiteY0" fmla="*/ 0 h 1142117"/>
              <a:gd name="connsiteX1" fmla="*/ 2555242 w 2555242"/>
              <a:gd name="connsiteY1" fmla="*/ 213360 h 1142117"/>
              <a:gd name="connsiteX2" fmla="*/ 2555242 w 2555242"/>
              <a:gd name="connsiteY2" fmla="*/ 1142117 h 1142117"/>
              <a:gd name="connsiteX3" fmla="*/ 0 w 2555242"/>
              <a:gd name="connsiteY3" fmla="*/ 1088777 h 1142117"/>
              <a:gd name="connsiteX4" fmla="*/ 0 w 2555242"/>
              <a:gd name="connsiteY4" fmla="*/ 0 h 1142117"/>
              <a:gd name="connsiteX0" fmla="*/ 0 w 2570482"/>
              <a:gd name="connsiteY0" fmla="*/ 0 h 1142117"/>
              <a:gd name="connsiteX1" fmla="*/ 2570482 w 2570482"/>
              <a:gd name="connsiteY1" fmla="*/ 76200 h 1142117"/>
              <a:gd name="connsiteX2" fmla="*/ 2555242 w 2570482"/>
              <a:gd name="connsiteY2" fmla="*/ 1142117 h 1142117"/>
              <a:gd name="connsiteX3" fmla="*/ 0 w 2570482"/>
              <a:gd name="connsiteY3" fmla="*/ 1088777 h 1142117"/>
              <a:gd name="connsiteX4" fmla="*/ 0 w 2570482"/>
              <a:gd name="connsiteY4" fmla="*/ 0 h 1142117"/>
              <a:gd name="connsiteX0" fmla="*/ 0 w 2570482"/>
              <a:gd name="connsiteY0" fmla="*/ 0 h 1142117"/>
              <a:gd name="connsiteX1" fmla="*/ 2570482 w 2570482"/>
              <a:gd name="connsiteY1" fmla="*/ 76200 h 1142117"/>
              <a:gd name="connsiteX2" fmla="*/ 2555242 w 2570482"/>
              <a:gd name="connsiteY2" fmla="*/ 1142117 h 1142117"/>
              <a:gd name="connsiteX3" fmla="*/ 160020 w 2570482"/>
              <a:gd name="connsiteY3" fmla="*/ 867797 h 1142117"/>
              <a:gd name="connsiteX4" fmla="*/ 0 w 2570482"/>
              <a:gd name="connsiteY4" fmla="*/ 0 h 1142117"/>
              <a:gd name="connsiteX0" fmla="*/ 38100 w 2608582"/>
              <a:gd name="connsiteY0" fmla="*/ 0 h 1142117"/>
              <a:gd name="connsiteX1" fmla="*/ 2608582 w 2608582"/>
              <a:gd name="connsiteY1" fmla="*/ 76200 h 1142117"/>
              <a:gd name="connsiteX2" fmla="*/ 2593342 w 2608582"/>
              <a:gd name="connsiteY2" fmla="*/ 1142117 h 1142117"/>
              <a:gd name="connsiteX3" fmla="*/ 0 w 2608582"/>
              <a:gd name="connsiteY3" fmla="*/ 1027817 h 1142117"/>
              <a:gd name="connsiteX4" fmla="*/ 38100 w 2608582"/>
              <a:gd name="connsiteY4" fmla="*/ 0 h 1142117"/>
              <a:gd name="connsiteX0" fmla="*/ 22860 w 2608582"/>
              <a:gd name="connsiteY0" fmla="*/ 0 h 1149737"/>
              <a:gd name="connsiteX1" fmla="*/ 2608582 w 2608582"/>
              <a:gd name="connsiteY1" fmla="*/ 83820 h 1149737"/>
              <a:gd name="connsiteX2" fmla="*/ 2593342 w 2608582"/>
              <a:gd name="connsiteY2" fmla="*/ 1149737 h 1149737"/>
              <a:gd name="connsiteX3" fmla="*/ 0 w 2608582"/>
              <a:gd name="connsiteY3" fmla="*/ 1035437 h 1149737"/>
              <a:gd name="connsiteX4" fmla="*/ 22860 w 2608582"/>
              <a:gd name="connsiteY4" fmla="*/ 0 h 1149737"/>
              <a:gd name="connsiteX0" fmla="*/ 22860 w 2593342"/>
              <a:gd name="connsiteY0" fmla="*/ 0 h 1149737"/>
              <a:gd name="connsiteX1" fmla="*/ 2498516 w 2593342"/>
              <a:gd name="connsiteY1" fmla="*/ 18728 h 1149737"/>
              <a:gd name="connsiteX2" fmla="*/ 2593342 w 2593342"/>
              <a:gd name="connsiteY2" fmla="*/ 1149737 h 1149737"/>
              <a:gd name="connsiteX3" fmla="*/ 0 w 2593342"/>
              <a:gd name="connsiteY3" fmla="*/ 1035437 h 1149737"/>
              <a:gd name="connsiteX4" fmla="*/ 22860 w 2593342"/>
              <a:gd name="connsiteY4" fmla="*/ 0 h 1149737"/>
              <a:gd name="connsiteX0" fmla="*/ 5927 w 2593342"/>
              <a:gd name="connsiteY0" fmla="*/ 59382 h 1131009"/>
              <a:gd name="connsiteX1" fmla="*/ 2498516 w 2593342"/>
              <a:gd name="connsiteY1" fmla="*/ 0 h 1131009"/>
              <a:gd name="connsiteX2" fmla="*/ 2593342 w 2593342"/>
              <a:gd name="connsiteY2" fmla="*/ 1131009 h 1131009"/>
              <a:gd name="connsiteX3" fmla="*/ 0 w 2593342"/>
              <a:gd name="connsiteY3" fmla="*/ 1016709 h 1131009"/>
              <a:gd name="connsiteX4" fmla="*/ 5927 w 2593342"/>
              <a:gd name="connsiteY4" fmla="*/ 59382 h 113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3342" h="1131009">
                <a:moveTo>
                  <a:pt x="5927" y="59382"/>
                </a:moveTo>
                <a:lnTo>
                  <a:pt x="2498516" y="0"/>
                </a:lnTo>
                <a:lnTo>
                  <a:pt x="2593342" y="1131009"/>
                </a:lnTo>
                <a:lnTo>
                  <a:pt x="0" y="1016709"/>
                </a:lnTo>
                <a:cubicBezTo>
                  <a:pt x="1976" y="697600"/>
                  <a:pt x="3951" y="378491"/>
                  <a:pt x="5927" y="59382"/>
                </a:cubicBezTo>
                <a:close/>
              </a:path>
            </a:pathLst>
          </a:cu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92"/>
            <a:endParaRPr lang="en-US" sz="1350">
              <a:solidFill>
                <a:srgbClr val="FFFFFF"/>
              </a:solidFill>
            </a:endParaRPr>
          </a:p>
        </p:txBody>
      </p:sp>
      <p:sp>
        <p:nvSpPr>
          <p:cNvPr id="737" name="Freeform 736"/>
          <p:cNvSpPr/>
          <p:nvPr/>
        </p:nvSpPr>
        <p:spPr>
          <a:xfrm flipH="1" flipV="1">
            <a:off x="2665160" y="4067220"/>
            <a:ext cx="95687" cy="4120"/>
          </a:xfrm>
          <a:custGeom>
            <a:avLst/>
            <a:gdLst>
              <a:gd name="connsiteX0" fmla="*/ 0 w 220980"/>
              <a:gd name="connsiteY0" fmla="*/ 8315 h 9207"/>
              <a:gd name="connsiteX1" fmla="*/ 76200 w 220980"/>
              <a:gd name="connsiteY1" fmla="*/ 8315 h 9207"/>
              <a:gd name="connsiteX2" fmla="*/ 220980 w 220980"/>
              <a:gd name="connsiteY2" fmla="*/ 8315 h 9207"/>
              <a:gd name="connsiteX0" fmla="*/ 445 w 52255"/>
              <a:gd name="connsiteY0" fmla="*/ 8313 h 13486"/>
              <a:gd name="connsiteX1" fmla="*/ 3893 w 52255"/>
              <a:gd name="connsiteY1" fmla="*/ 8313 h 13486"/>
              <a:gd name="connsiteX2" fmla="*/ 52255 w 52255"/>
              <a:gd name="connsiteY2" fmla="*/ 13486 h 13486"/>
              <a:gd name="connsiteX0" fmla="*/ 0 w 51810"/>
              <a:gd name="connsiteY0" fmla="*/ 9977 h 15150"/>
              <a:gd name="connsiteX1" fmla="*/ 20905 w 51810"/>
              <a:gd name="connsiteY1" fmla="*/ 4804 h 15150"/>
              <a:gd name="connsiteX2" fmla="*/ 51810 w 51810"/>
              <a:gd name="connsiteY2" fmla="*/ 15150 h 15150"/>
              <a:gd name="connsiteX0" fmla="*/ 0 w 59784"/>
              <a:gd name="connsiteY0" fmla="*/ 42652 h 42652"/>
              <a:gd name="connsiteX1" fmla="*/ 28879 w 59784"/>
              <a:gd name="connsiteY1" fmla="*/ 1271 h 42652"/>
              <a:gd name="connsiteX2" fmla="*/ 59784 w 59784"/>
              <a:gd name="connsiteY2" fmla="*/ 11617 h 42652"/>
              <a:gd name="connsiteX0" fmla="*/ 0 w 59784"/>
              <a:gd name="connsiteY0" fmla="*/ 31225 h 47218"/>
              <a:gd name="connsiteX1" fmla="*/ 31034 w 59784"/>
              <a:gd name="connsiteY1" fmla="*/ 46741 h 47218"/>
              <a:gd name="connsiteX2" fmla="*/ 59784 w 59784"/>
              <a:gd name="connsiteY2" fmla="*/ 190 h 47218"/>
              <a:gd name="connsiteX0" fmla="*/ 0 w 117327"/>
              <a:gd name="connsiteY0" fmla="*/ 7479 h 95411"/>
              <a:gd name="connsiteX1" fmla="*/ 31034 w 117327"/>
              <a:gd name="connsiteY1" fmla="*/ 22995 h 95411"/>
              <a:gd name="connsiteX2" fmla="*/ 117327 w 117327"/>
              <a:gd name="connsiteY2" fmla="*/ 95412 h 95411"/>
              <a:gd name="connsiteX0" fmla="*/ 0 w 117327"/>
              <a:gd name="connsiteY0" fmla="*/ 1851 h 123553"/>
              <a:gd name="connsiteX1" fmla="*/ 63038 w 117327"/>
              <a:gd name="connsiteY1" fmla="*/ 120817 h 123553"/>
              <a:gd name="connsiteX2" fmla="*/ 117327 w 117327"/>
              <a:gd name="connsiteY2" fmla="*/ 89784 h 123553"/>
              <a:gd name="connsiteX0" fmla="*/ 0 w 117327"/>
              <a:gd name="connsiteY0" fmla="*/ 1748 h 121046"/>
              <a:gd name="connsiteX1" fmla="*/ 63038 w 117327"/>
              <a:gd name="connsiteY1" fmla="*/ 120714 h 121046"/>
              <a:gd name="connsiteX2" fmla="*/ 117327 w 117327"/>
              <a:gd name="connsiteY2" fmla="*/ 40542 h 121046"/>
              <a:gd name="connsiteX0" fmla="*/ 0 w 116788"/>
              <a:gd name="connsiteY0" fmla="*/ 2097 h 92639"/>
              <a:gd name="connsiteX1" fmla="*/ 62499 w 116788"/>
              <a:gd name="connsiteY1" fmla="*/ 92615 h 92639"/>
              <a:gd name="connsiteX2" fmla="*/ 116788 w 116788"/>
              <a:gd name="connsiteY2" fmla="*/ 12443 h 92639"/>
              <a:gd name="connsiteX0" fmla="*/ 0 w 116788"/>
              <a:gd name="connsiteY0" fmla="*/ 4354 h 32893"/>
              <a:gd name="connsiteX1" fmla="*/ 62607 w 116788"/>
              <a:gd name="connsiteY1" fmla="*/ 32802 h 32893"/>
              <a:gd name="connsiteX2" fmla="*/ 116788 w 116788"/>
              <a:gd name="connsiteY2" fmla="*/ 14700 h 32893"/>
              <a:gd name="connsiteX0" fmla="*/ 0 w 116788"/>
              <a:gd name="connsiteY0" fmla="*/ 5606 h 21319"/>
              <a:gd name="connsiteX1" fmla="*/ 60991 w 116788"/>
              <a:gd name="connsiteY1" fmla="*/ 21123 h 21319"/>
              <a:gd name="connsiteX2" fmla="*/ 116788 w 116788"/>
              <a:gd name="connsiteY2" fmla="*/ 15952 h 21319"/>
              <a:gd name="connsiteX0" fmla="*/ 0 w 116357"/>
              <a:gd name="connsiteY0" fmla="*/ 6623 h 63521"/>
              <a:gd name="connsiteX1" fmla="*/ 60991 w 116357"/>
              <a:gd name="connsiteY1" fmla="*/ 22140 h 63521"/>
              <a:gd name="connsiteX2" fmla="*/ 116357 w 116357"/>
              <a:gd name="connsiteY2" fmla="*/ 63522 h 63521"/>
              <a:gd name="connsiteX0" fmla="*/ 0 w 116357"/>
              <a:gd name="connsiteY0" fmla="*/ 6623 h 63522"/>
              <a:gd name="connsiteX1" fmla="*/ 60991 w 116357"/>
              <a:gd name="connsiteY1" fmla="*/ 22140 h 63522"/>
              <a:gd name="connsiteX2" fmla="*/ 116357 w 116357"/>
              <a:gd name="connsiteY2" fmla="*/ 63522 h 63522"/>
              <a:gd name="connsiteX0" fmla="*/ 0 w 116357"/>
              <a:gd name="connsiteY0" fmla="*/ 4518 h 61417"/>
              <a:gd name="connsiteX1" fmla="*/ 60021 w 116357"/>
              <a:gd name="connsiteY1" fmla="*/ 38139 h 61417"/>
              <a:gd name="connsiteX2" fmla="*/ 116357 w 116357"/>
              <a:gd name="connsiteY2" fmla="*/ 61417 h 61417"/>
            </a:gdLst>
            <a:ahLst/>
            <a:cxnLst>
              <a:cxn ang="0">
                <a:pos x="connsiteX0" y="connsiteY0"/>
              </a:cxn>
              <a:cxn ang="0">
                <a:pos x="connsiteX1" y="connsiteY1"/>
              </a:cxn>
              <a:cxn ang="0">
                <a:pos x="connsiteX2" y="connsiteY2"/>
              </a:cxn>
            </a:cxnLst>
            <a:rect l="l" t="t" r="r" b="b"/>
            <a:pathLst>
              <a:path w="116357" h="61417">
                <a:moveTo>
                  <a:pt x="0" y="4518"/>
                </a:moveTo>
                <a:cubicBezTo>
                  <a:pt x="3805" y="-13747"/>
                  <a:pt x="40628" y="28656"/>
                  <a:pt x="60021" y="38139"/>
                </a:cubicBezTo>
                <a:cubicBezTo>
                  <a:pt x="79414" y="47622"/>
                  <a:pt x="105624" y="21760"/>
                  <a:pt x="116357" y="61417"/>
                </a:cubicBezTo>
              </a:path>
            </a:pathLst>
          </a:cu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92"/>
            <a:endParaRPr lang="en-US" sz="1350">
              <a:solidFill>
                <a:srgbClr val="FFFFFF"/>
              </a:solidFill>
            </a:endParaRPr>
          </a:p>
        </p:txBody>
      </p:sp>
      <p:sp>
        <p:nvSpPr>
          <p:cNvPr id="740" name="Freeform 739"/>
          <p:cNvSpPr/>
          <p:nvPr/>
        </p:nvSpPr>
        <p:spPr>
          <a:xfrm>
            <a:off x="2672397" y="4106922"/>
            <a:ext cx="89135" cy="5158"/>
          </a:xfrm>
          <a:custGeom>
            <a:avLst/>
            <a:gdLst>
              <a:gd name="connsiteX0" fmla="*/ 0 w 220980"/>
              <a:gd name="connsiteY0" fmla="*/ 8315 h 9207"/>
              <a:gd name="connsiteX1" fmla="*/ 76200 w 220980"/>
              <a:gd name="connsiteY1" fmla="*/ 8315 h 9207"/>
              <a:gd name="connsiteX2" fmla="*/ 220980 w 220980"/>
              <a:gd name="connsiteY2" fmla="*/ 8315 h 9207"/>
              <a:gd name="connsiteX0" fmla="*/ 445 w 52255"/>
              <a:gd name="connsiteY0" fmla="*/ 8313 h 13486"/>
              <a:gd name="connsiteX1" fmla="*/ 3893 w 52255"/>
              <a:gd name="connsiteY1" fmla="*/ 8313 h 13486"/>
              <a:gd name="connsiteX2" fmla="*/ 52255 w 52255"/>
              <a:gd name="connsiteY2" fmla="*/ 13486 h 13486"/>
              <a:gd name="connsiteX0" fmla="*/ 0 w 51810"/>
              <a:gd name="connsiteY0" fmla="*/ 9977 h 15150"/>
              <a:gd name="connsiteX1" fmla="*/ 20905 w 51810"/>
              <a:gd name="connsiteY1" fmla="*/ 4804 h 15150"/>
              <a:gd name="connsiteX2" fmla="*/ 51810 w 51810"/>
              <a:gd name="connsiteY2" fmla="*/ 15150 h 15150"/>
              <a:gd name="connsiteX0" fmla="*/ 0 w 59784"/>
              <a:gd name="connsiteY0" fmla="*/ 42652 h 42652"/>
              <a:gd name="connsiteX1" fmla="*/ 28879 w 59784"/>
              <a:gd name="connsiteY1" fmla="*/ 1271 h 42652"/>
              <a:gd name="connsiteX2" fmla="*/ 59784 w 59784"/>
              <a:gd name="connsiteY2" fmla="*/ 11617 h 42652"/>
              <a:gd name="connsiteX0" fmla="*/ 0 w 59784"/>
              <a:gd name="connsiteY0" fmla="*/ 31225 h 47218"/>
              <a:gd name="connsiteX1" fmla="*/ 31034 w 59784"/>
              <a:gd name="connsiteY1" fmla="*/ 46741 h 47218"/>
              <a:gd name="connsiteX2" fmla="*/ 59784 w 59784"/>
              <a:gd name="connsiteY2" fmla="*/ 190 h 47218"/>
              <a:gd name="connsiteX0" fmla="*/ 0 w 117327"/>
              <a:gd name="connsiteY0" fmla="*/ 7479 h 95411"/>
              <a:gd name="connsiteX1" fmla="*/ 31034 w 117327"/>
              <a:gd name="connsiteY1" fmla="*/ 22995 h 95411"/>
              <a:gd name="connsiteX2" fmla="*/ 117327 w 117327"/>
              <a:gd name="connsiteY2" fmla="*/ 95412 h 95411"/>
              <a:gd name="connsiteX0" fmla="*/ 0 w 117327"/>
              <a:gd name="connsiteY0" fmla="*/ 1851 h 123553"/>
              <a:gd name="connsiteX1" fmla="*/ 63038 w 117327"/>
              <a:gd name="connsiteY1" fmla="*/ 120817 h 123553"/>
              <a:gd name="connsiteX2" fmla="*/ 117327 w 117327"/>
              <a:gd name="connsiteY2" fmla="*/ 89784 h 123553"/>
              <a:gd name="connsiteX0" fmla="*/ 0 w 117327"/>
              <a:gd name="connsiteY0" fmla="*/ 1748 h 121046"/>
              <a:gd name="connsiteX1" fmla="*/ 63038 w 117327"/>
              <a:gd name="connsiteY1" fmla="*/ 120714 h 121046"/>
              <a:gd name="connsiteX2" fmla="*/ 117327 w 117327"/>
              <a:gd name="connsiteY2" fmla="*/ 40542 h 121046"/>
              <a:gd name="connsiteX0" fmla="*/ 0 w 116788"/>
              <a:gd name="connsiteY0" fmla="*/ 2097 h 92639"/>
              <a:gd name="connsiteX1" fmla="*/ 62499 w 116788"/>
              <a:gd name="connsiteY1" fmla="*/ 92615 h 92639"/>
              <a:gd name="connsiteX2" fmla="*/ 116788 w 116788"/>
              <a:gd name="connsiteY2" fmla="*/ 12443 h 92639"/>
              <a:gd name="connsiteX0" fmla="*/ 0 w 116788"/>
              <a:gd name="connsiteY0" fmla="*/ 4354 h 32893"/>
              <a:gd name="connsiteX1" fmla="*/ 62607 w 116788"/>
              <a:gd name="connsiteY1" fmla="*/ 32802 h 32893"/>
              <a:gd name="connsiteX2" fmla="*/ 116788 w 116788"/>
              <a:gd name="connsiteY2" fmla="*/ 14700 h 32893"/>
              <a:gd name="connsiteX0" fmla="*/ 0 w 116788"/>
              <a:gd name="connsiteY0" fmla="*/ 5606 h 21319"/>
              <a:gd name="connsiteX1" fmla="*/ 60991 w 116788"/>
              <a:gd name="connsiteY1" fmla="*/ 21123 h 21319"/>
              <a:gd name="connsiteX2" fmla="*/ 116788 w 116788"/>
              <a:gd name="connsiteY2" fmla="*/ 15952 h 21319"/>
              <a:gd name="connsiteX0" fmla="*/ 0 w 116357"/>
              <a:gd name="connsiteY0" fmla="*/ 6623 h 63521"/>
              <a:gd name="connsiteX1" fmla="*/ 60991 w 116357"/>
              <a:gd name="connsiteY1" fmla="*/ 22140 h 63521"/>
              <a:gd name="connsiteX2" fmla="*/ 116357 w 116357"/>
              <a:gd name="connsiteY2" fmla="*/ 63522 h 63521"/>
              <a:gd name="connsiteX0" fmla="*/ 0 w 116357"/>
              <a:gd name="connsiteY0" fmla="*/ 6623 h 63522"/>
              <a:gd name="connsiteX1" fmla="*/ 60991 w 116357"/>
              <a:gd name="connsiteY1" fmla="*/ 22140 h 63522"/>
              <a:gd name="connsiteX2" fmla="*/ 116357 w 116357"/>
              <a:gd name="connsiteY2" fmla="*/ 63522 h 63522"/>
              <a:gd name="connsiteX0" fmla="*/ 0 w 116357"/>
              <a:gd name="connsiteY0" fmla="*/ 4518 h 61417"/>
              <a:gd name="connsiteX1" fmla="*/ 60021 w 116357"/>
              <a:gd name="connsiteY1" fmla="*/ 38139 h 61417"/>
              <a:gd name="connsiteX2" fmla="*/ 116357 w 116357"/>
              <a:gd name="connsiteY2" fmla="*/ 61417 h 61417"/>
            </a:gdLst>
            <a:ahLst/>
            <a:cxnLst>
              <a:cxn ang="0">
                <a:pos x="connsiteX0" y="connsiteY0"/>
              </a:cxn>
              <a:cxn ang="0">
                <a:pos x="connsiteX1" y="connsiteY1"/>
              </a:cxn>
              <a:cxn ang="0">
                <a:pos x="connsiteX2" y="connsiteY2"/>
              </a:cxn>
            </a:cxnLst>
            <a:rect l="l" t="t" r="r" b="b"/>
            <a:pathLst>
              <a:path w="116357" h="61417">
                <a:moveTo>
                  <a:pt x="0" y="4518"/>
                </a:moveTo>
                <a:cubicBezTo>
                  <a:pt x="3805" y="-13747"/>
                  <a:pt x="40628" y="28656"/>
                  <a:pt x="60021" y="38139"/>
                </a:cubicBezTo>
                <a:cubicBezTo>
                  <a:pt x="79414" y="47622"/>
                  <a:pt x="105624" y="21760"/>
                  <a:pt x="116357" y="61417"/>
                </a:cubicBezTo>
              </a:path>
            </a:pathLst>
          </a:cu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92"/>
            <a:endParaRPr lang="en-US" sz="1350">
              <a:solidFill>
                <a:srgbClr val="FFFFFF"/>
              </a:solidFill>
            </a:endParaRPr>
          </a:p>
        </p:txBody>
      </p:sp>
      <p:sp>
        <p:nvSpPr>
          <p:cNvPr id="741" name="Freeform 740"/>
          <p:cNvSpPr/>
          <p:nvPr/>
        </p:nvSpPr>
        <p:spPr>
          <a:xfrm>
            <a:off x="2806152" y="4141671"/>
            <a:ext cx="94136" cy="5158"/>
          </a:xfrm>
          <a:custGeom>
            <a:avLst/>
            <a:gdLst>
              <a:gd name="connsiteX0" fmla="*/ 0 w 220980"/>
              <a:gd name="connsiteY0" fmla="*/ 8315 h 9207"/>
              <a:gd name="connsiteX1" fmla="*/ 76200 w 220980"/>
              <a:gd name="connsiteY1" fmla="*/ 8315 h 9207"/>
              <a:gd name="connsiteX2" fmla="*/ 220980 w 220980"/>
              <a:gd name="connsiteY2" fmla="*/ 8315 h 9207"/>
              <a:gd name="connsiteX0" fmla="*/ 445 w 52255"/>
              <a:gd name="connsiteY0" fmla="*/ 8313 h 13486"/>
              <a:gd name="connsiteX1" fmla="*/ 3893 w 52255"/>
              <a:gd name="connsiteY1" fmla="*/ 8313 h 13486"/>
              <a:gd name="connsiteX2" fmla="*/ 52255 w 52255"/>
              <a:gd name="connsiteY2" fmla="*/ 13486 h 13486"/>
              <a:gd name="connsiteX0" fmla="*/ 0 w 51810"/>
              <a:gd name="connsiteY0" fmla="*/ 9977 h 15150"/>
              <a:gd name="connsiteX1" fmla="*/ 20905 w 51810"/>
              <a:gd name="connsiteY1" fmla="*/ 4804 h 15150"/>
              <a:gd name="connsiteX2" fmla="*/ 51810 w 51810"/>
              <a:gd name="connsiteY2" fmla="*/ 15150 h 15150"/>
              <a:gd name="connsiteX0" fmla="*/ 0 w 59784"/>
              <a:gd name="connsiteY0" fmla="*/ 42652 h 42652"/>
              <a:gd name="connsiteX1" fmla="*/ 28879 w 59784"/>
              <a:gd name="connsiteY1" fmla="*/ 1271 h 42652"/>
              <a:gd name="connsiteX2" fmla="*/ 59784 w 59784"/>
              <a:gd name="connsiteY2" fmla="*/ 11617 h 42652"/>
              <a:gd name="connsiteX0" fmla="*/ 0 w 59784"/>
              <a:gd name="connsiteY0" fmla="*/ 31225 h 47218"/>
              <a:gd name="connsiteX1" fmla="*/ 31034 w 59784"/>
              <a:gd name="connsiteY1" fmla="*/ 46741 h 47218"/>
              <a:gd name="connsiteX2" fmla="*/ 59784 w 59784"/>
              <a:gd name="connsiteY2" fmla="*/ 190 h 47218"/>
              <a:gd name="connsiteX0" fmla="*/ 0 w 117327"/>
              <a:gd name="connsiteY0" fmla="*/ 7479 h 95411"/>
              <a:gd name="connsiteX1" fmla="*/ 31034 w 117327"/>
              <a:gd name="connsiteY1" fmla="*/ 22995 h 95411"/>
              <a:gd name="connsiteX2" fmla="*/ 117327 w 117327"/>
              <a:gd name="connsiteY2" fmla="*/ 95412 h 95411"/>
              <a:gd name="connsiteX0" fmla="*/ 0 w 117327"/>
              <a:gd name="connsiteY0" fmla="*/ 1851 h 123553"/>
              <a:gd name="connsiteX1" fmla="*/ 63038 w 117327"/>
              <a:gd name="connsiteY1" fmla="*/ 120817 h 123553"/>
              <a:gd name="connsiteX2" fmla="*/ 117327 w 117327"/>
              <a:gd name="connsiteY2" fmla="*/ 89784 h 123553"/>
              <a:gd name="connsiteX0" fmla="*/ 0 w 117327"/>
              <a:gd name="connsiteY0" fmla="*/ 1748 h 121046"/>
              <a:gd name="connsiteX1" fmla="*/ 63038 w 117327"/>
              <a:gd name="connsiteY1" fmla="*/ 120714 h 121046"/>
              <a:gd name="connsiteX2" fmla="*/ 117327 w 117327"/>
              <a:gd name="connsiteY2" fmla="*/ 40542 h 121046"/>
              <a:gd name="connsiteX0" fmla="*/ 0 w 116788"/>
              <a:gd name="connsiteY0" fmla="*/ 2097 h 92639"/>
              <a:gd name="connsiteX1" fmla="*/ 62499 w 116788"/>
              <a:gd name="connsiteY1" fmla="*/ 92615 h 92639"/>
              <a:gd name="connsiteX2" fmla="*/ 116788 w 116788"/>
              <a:gd name="connsiteY2" fmla="*/ 12443 h 92639"/>
              <a:gd name="connsiteX0" fmla="*/ 0 w 116788"/>
              <a:gd name="connsiteY0" fmla="*/ 4354 h 32893"/>
              <a:gd name="connsiteX1" fmla="*/ 62607 w 116788"/>
              <a:gd name="connsiteY1" fmla="*/ 32802 h 32893"/>
              <a:gd name="connsiteX2" fmla="*/ 116788 w 116788"/>
              <a:gd name="connsiteY2" fmla="*/ 14700 h 32893"/>
              <a:gd name="connsiteX0" fmla="*/ 0 w 116788"/>
              <a:gd name="connsiteY0" fmla="*/ 5606 h 21319"/>
              <a:gd name="connsiteX1" fmla="*/ 60991 w 116788"/>
              <a:gd name="connsiteY1" fmla="*/ 21123 h 21319"/>
              <a:gd name="connsiteX2" fmla="*/ 116788 w 116788"/>
              <a:gd name="connsiteY2" fmla="*/ 15952 h 21319"/>
              <a:gd name="connsiteX0" fmla="*/ 0 w 116357"/>
              <a:gd name="connsiteY0" fmla="*/ 6623 h 63521"/>
              <a:gd name="connsiteX1" fmla="*/ 60991 w 116357"/>
              <a:gd name="connsiteY1" fmla="*/ 22140 h 63521"/>
              <a:gd name="connsiteX2" fmla="*/ 116357 w 116357"/>
              <a:gd name="connsiteY2" fmla="*/ 63522 h 63521"/>
              <a:gd name="connsiteX0" fmla="*/ 0 w 116357"/>
              <a:gd name="connsiteY0" fmla="*/ 6623 h 63522"/>
              <a:gd name="connsiteX1" fmla="*/ 60991 w 116357"/>
              <a:gd name="connsiteY1" fmla="*/ 22140 h 63522"/>
              <a:gd name="connsiteX2" fmla="*/ 116357 w 116357"/>
              <a:gd name="connsiteY2" fmla="*/ 63522 h 63522"/>
              <a:gd name="connsiteX0" fmla="*/ 0 w 116357"/>
              <a:gd name="connsiteY0" fmla="*/ 4518 h 61417"/>
              <a:gd name="connsiteX1" fmla="*/ 60021 w 116357"/>
              <a:gd name="connsiteY1" fmla="*/ 38139 h 61417"/>
              <a:gd name="connsiteX2" fmla="*/ 116357 w 116357"/>
              <a:gd name="connsiteY2" fmla="*/ 61417 h 61417"/>
            </a:gdLst>
            <a:ahLst/>
            <a:cxnLst>
              <a:cxn ang="0">
                <a:pos x="connsiteX0" y="connsiteY0"/>
              </a:cxn>
              <a:cxn ang="0">
                <a:pos x="connsiteX1" y="connsiteY1"/>
              </a:cxn>
              <a:cxn ang="0">
                <a:pos x="connsiteX2" y="connsiteY2"/>
              </a:cxn>
            </a:cxnLst>
            <a:rect l="l" t="t" r="r" b="b"/>
            <a:pathLst>
              <a:path w="116357" h="61417">
                <a:moveTo>
                  <a:pt x="0" y="4518"/>
                </a:moveTo>
                <a:cubicBezTo>
                  <a:pt x="3805" y="-13747"/>
                  <a:pt x="40628" y="28656"/>
                  <a:pt x="60021" y="38139"/>
                </a:cubicBezTo>
                <a:cubicBezTo>
                  <a:pt x="79414" y="47622"/>
                  <a:pt x="105624" y="21760"/>
                  <a:pt x="116357" y="61417"/>
                </a:cubicBezTo>
              </a:path>
            </a:pathLst>
          </a:cu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92"/>
            <a:endParaRPr lang="en-US" sz="1350">
              <a:solidFill>
                <a:srgbClr val="FFFFFF"/>
              </a:solidFill>
            </a:endParaRPr>
          </a:p>
        </p:txBody>
      </p:sp>
      <p:sp>
        <p:nvSpPr>
          <p:cNvPr id="743" name="Freeform 742"/>
          <p:cNvSpPr/>
          <p:nvPr/>
        </p:nvSpPr>
        <p:spPr>
          <a:xfrm rot="177102" flipH="1">
            <a:off x="2580336" y="3973423"/>
            <a:ext cx="824381" cy="180859"/>
          </a:xfrm>
          <a:custGeom>
            <a:avLst/>
            <a:gdLst>
              <a:gd name="connsiteX0" fmla="*/ 0 w 220980"/>
              <a:gd name="connsiteY0" fmla="*/ 8315 h 9207"/>
              <a:gd name="connsiteX1" fmla="*/ 76200 w 220980"/>
              <a:gd name="connsiteY1" fmla="*/ 8315 h 9207"/>
              <a:gd name="connsiteX2" fmla="*/ 220980 w 220980"/>
              <a:gd name="connsiteY2" fmla="*/ 8315 h 9207"/>
              <a:gd name="connsiteX0" fmla="*/ 445 w 52255"/>
              <a:gd name="connsiteY0" fmla="*/ 8313 h 13486"/>
              <a:gd name="connsiteX1" fmla="*/ 3893 w 52255"/>
              <a:gd name="connsiteY1" fmla="*/ 8313 h 13486"/>
              <a:gd name="connsiteX2" fmla="*/ 52255 w 52255"/>
              <a:gd name="connsiteY2" fmla="*/ 13486 h 13486"/>
              <a:gd name="connsiteX0" fmla="*/ 0 w 51810"/>
              <a:gd name="connsiteY0" fmla="*/ 9977 h 15150"/>
              <a:gd name="connsiteX1" fmla="*/ 20905 w 51810"/>
              <a:gd name="connsiteY1" fmla="*/ 4804 h 15150"/>
              <a:gd name="connsiteX2" fmla="*/ 51810 w 51810"/>
              <a:gd name="connsiteY2" fmla="*/ 15150 h 15150"/>
              <a:gd name="connsiteX0" fmla="*/ 0 w 59784"/>
              <a:gd name="connsiteY0" fmla="*/ 42652 h 42652"/>
              <a:gd name="connsiteX1" fmla="*/ 28879 w 59784"/>
              <a:gd name="connsiteY1" fmla="*/ 1271 h 42652"/>
              <a:gd name="connsiteX2" fmla="*/ 59784 w 59784"/>
              <a:gd name="connsiteY2" fmla="*/ 11617 h 42652"/>
              <a:gd name="connsiteX0" fmla="*/ 0 w 59784"/>
              <a:gd name="connsiteY0" fmla="*/ 31225 h 47218"/>
              <a:gd name="connsiteX1" fmla="*/ 31034 w 59784"/>
              <a:gd name="connsiteY1" fmla="*/ 46741 h 47218"/>
              <a:gd name="connsiteX2" fmla="*/ 59784 w 59784"/>
              <a:gd name="connsiteY2" fmla="*/ 190 h 47218"/>
              <a:gd name="connsiteX0" fmla="*/ 0 w 117327"/>
              <a:gd name="connsiteY0" fmla="*/ 7479 h 95411"/>
              <a:gd name="connsiteX1" fmla="*/ 31034 w 117327"/>
              <a:gd name="connsiteY1" fmla="*/ 22995 h 95411"/>
              <a:gd name="connsiteX2" fmla="*/ 117327 w 117327"/>
              <a:gd name="connsiteY2" fmla="*/ 95412 h 95411"/>
              <a:gd name="connsiteX0" fmla="*/ 0 w 117327"/>
              <a:gd name="connsiteY0" fmla="*/ 1851 h 123553"/>
              <a:gd name="connsiteX1" fmla="*/ 63038 w 117327"/>
              <a:gd name="connsiteY1" fmla="*/ 120817 h 123553"/>
              <a:gd name="connsiteX2" fmla="*/ 117327 w 117327"/>
              <a:gd name="connsiteY2" fmla="*/ 89784 h 123553"/>
              <a:gd name="connsiteX0" fmla="*/ 0 w 117327"/>
              <a:gd name="connsiteY0" fmla="*/ 1748 h 121046"/>
              <a:gd name="connsiteX1" fmla="*/ 63038 w 117327"/>
              <a:gd name="connsiteY1" fmla="*/ 120714 h 121046"/>
              <a:gd name="connsiteX2" fmla="*/ 117327 w 117327"/>
              <a:gd name="connsiteY2" fmla="*/ 40542 h 121046"/>
              <a:gd name="connsiteX0" fmla="*/ 0 w 116788"/>
              <a:gd name="connsiteY0" fmla="*/ 2097 h 92639"/>
              <a:gd name="connsiteX1" fmla="*/ 62499 w 116788"/>
              <a:gd name="connsiteY1" fmla="*/ 92615 h 92639"/>
              <a:gd name="connsiteX2" fmla="*/ 116788 w 116788"/>
              <a:gd name="connsiteY2" fmla="*/ 12443 h 92639"/>
              <a:gd name="connsiteX0" fmla="*/ 0 w 116788"/>
              <a:gd name="connsiteY0" fmla="*/ 4354 h 32893"/>
              <a:gd name="connsiteX1" fmla="*/ 62607 w 116788"/>
              <a:gd name="connsiteY1" fmla="*/ 32802 h 32893"/>
              <a:gd name="connsiteX2" fmla="*/ 116788 w 116788"/>
              <a:gd name="connsiteY2" fmla="*/ 14700 h 32893"/>
              <a:gd name="connsiteX0" fmla="*/ 0 w 116788"/>
              <a:gd name="connsiteY0" fmla="*/ 5606 h 21319"/>
              <a:gd name="connsiteX1" fmla="*/ 60991 w 116788"/>
              <a:gd name="connsiteY1" fmla="*/ 21123 h 21319"/>
              <a:gd name="connsiteX2" fmla="*/ 116788 w 116788"/>
              <a:gd name="connsiteY2" fmla="*/ 15952 h 21319"/>
              <a:gd name="connsiteX0" fmla="*/ 0 w 116357"/>
              <a:gd name="connsiteY0" fmla="*/ 6623 h 63521"/>
              <a:gd name="connsiteX1" fmla="*/ 60991 w 116357"/>
              <a:gd name="connsiteY1" fmla="*/ 22140 h 63521"/>
              <a:gd name="connsiteX2" fmla="*/ 116357 w 116357"/>
              <a:gd name="connsiteY2" fmla="*/ 63522 h 63521"/>
              <a:gd name="connsiteX0" fmla="*/ 0 w 116357"/>
              <a:gd name="connsiteY0" fmla="*/ 6623 h 63522"/>
              <a:gd name="connsiteX1" fmla="*/ 60991 w 116357"/>
              <a:gd name="connsiteY1" fmla="*/ 22140 h 63522"/>
              <a:gd name="connsiteX2" fmla="*/ 116357 w 116357"/>
              <a:gd name="connsiteY2" fmla="*/ 63522 h 63522"/>
              <a:gd name="connsiteX0" fmla="*/ 0 w 116357"/>
              <a:gd name="connsiteY0" fmla="*/ 4518 h 61417"/>
              <a:gd name="connsiteX1" fmla="*/ 60021 w 116357"/>
              <a:gd name="connsiteY1" fmla="*/ 38139 h 61417"/>
              <a:gd name="connsiteX2" fmla="*/ 116357 w 116357"/>
              <a:gd name="connsiteY2" fmla="*/ 61417 h 61417"/>
              <a:gd name="connsiteX0" fmla="*/ 0 w 116357"/>
              <a:gd name="connsiteY0" fmla="*/ 5717 h 62616"/>
              <a:gd name="connsiteX1" fmla="*/ 8725 w 116357"/>
              <a:gd name="connsiteY1" fmla="*/ 1853 h 62616"/>
              <a:gd name="connsiteX2" fmla="*/ 60021 w 116357"/>
              <a:gd name="connsiteY2" fmla="*/ 39338 h 62616"/>
              <a:gd name="connsiteX3" fmla="*/ 116357 w 116357"/>
              <a:gd name="connsiteY3" fmla="*/ 62616 h 62616"/>
              <a:gd name="connsiteX0" fmla="*/ 0 w 142798"/>
              <a:gd name="connsiteY0" fmla="*/ 3 h 168891"/>
              <a:gd name="connsiteX1" fmla="*/ 35166 w 142798"/>
              <a:gd name="connsiteY1" fmla="*/ 108128 h 168891"/>
              <a:gd name="connsiteX2" fmla="*/ 86462 w 142798"/>
              <a:gd name="connsiteY2" fmla="*/ 145613 h 168891"/>
              <a:gd name="connsiteX3" fmla="*/ 142798 w 142798"/>
              <a:gd name="connsiteY3" fmla="*/ 168891 h 168891"/>
              <a:gd name="connsiteX0" fmla="*/ 0 w 142798"/>
              <a:gd name="connsiteY0" fmla="*/ 0 h 168888"/>
              <a:gd name="connsiteX1" fmla="*/ 14201 w 142798"/>
              <a:gd name="connsiteY1" fmla="*/ 50366 h 168888"/>
              <a:gd name="connsiteX2" fmla="*/ 35166 w 142798"/>
              <a:gd name="connsiteY2" fmla="*/ 108125 h 168888"/>
              <a:gd name="connsiteX3" fmla="*/ 86462 w 142798"/>
              <a:gd name="connsiteY3" fmla="*/ 145610 h 168888"/>
              <a:gd name="connsiteX4" fmla="*/ 142798 w 142798"/>
              <a:gd name="connsiteY4" fmla="*/ 168888 h 168888"/>
              <a:gd name="connsiteX0" fmla="*/ 0 w 142798"/>
              <a:gd name="connsiteY0" fmla="*/ 0 h 168888"/>
              <a:gd name="connsiteX1" fmla="*/ 14201 w 142798"/>
              <a:gd name="connsiteY1" fmla="*/ 50366 h 168888"/>
              <a:gd name="connsiteX2" fmla="*/ 31774 w 142798"/>
              <a:gd name="connsiteY2" fmla="*/ 110255 h 168888"/>
              <a:gd name="connsiteX3" fmla="*/ 86462 w 142798"/>
              <a:gd name="connsiteY3" fmla="*/ 145610 h 168888"/>
              <a:gd name="connsiteX4" fmla="*/ 142798 w 142798"/>
              <a:gd name="connsiteY4" fmla="*/ 168888 h 168888"/>
              <a:gd name="connsiteX0" fmla="*/ 0 w 142798"/>
              <a:gd name="connsiteY0" fmla="*/ 0 h 168888"/>
              <a:gd name="connsiteX1" fmla="*/ 14201 w 142798"/>
              <a:gd name="connsiteY1" fmla="*/ 50366 h 168888"/>
              <a:gd name="connsiteX2" fmla="*/ 31774 w 142798"/>
              <a:gd name="connsiteY2" fmla="*/ 110255 h 168888"/>
              <a:gd name="connsiteX3" fmla="*/ 86462 w 142798"/>
              <a:gd name="connsiteY3" fmla="*/ 145610 h 168888"/>
              <a:gd name="connsiteX4" fmla="*/ 142798 w 142798"/>
              <a:gd name="connsiteY4" fmla="*/ 168888 h 168888"/>
              <a:gd name="connsiteX0" fmla="*/ 0 w 142798"/>
              <a:gd name="connsiteY0" fmla="*/ 0 h 517074"/>
              <a:gd name="connsiteX1" fmla="*/ 14201 w 142798"/>
              <a:gd name="connsiteY1" fmla="*/ 50366 h 517074"/>
              <a:gd name="connsiteX2" fmla="*/ 27215 w 142798"/>
              <a:gd name="connsiteY2" fmla="*/ 516901 h 517074"/>
              <a:gd name="connsiteX3" fmla="*/ 31774 w 142798"/>
              <a:gd name="connsiteY3" fmla="*/ 110255 h 517074"/>
              <a:gd name="connsiteX4" fmla="*/ 86462 w 142798"/>
              <a:gd name="connsiteY4" fmla="*/ 145610 h 517074"/>
              <a:gd name="connsiteX5" fmla="*/ 142798 w 142798"/>
              <a:gd name="connsiteY5" fmla="*/ 168888 h 517074"/>
              <a:gd name="connsiteX0" fmla="*/ 0 w 142798"/>
              <a:gd name="connsiteY0" fmla="*/ 0 h 517079"/>
              <a:gd name="connsiteX1" fmla="*/ 14201 w 142798"/>
              <a:gd name="connsiteY1" fmla="*/ 50366 h 517079"/>
              <a:gd name="connsiteX2" fmla="*/ 27215 w 142798"/>
              <a:gd name="connsiteY2" fmla="*/ 516901 h 517079"/>
              <a:gd name="connsiteX3" fmla="*/ 31774 w 142798"/>
              <a:gd name="connsiteY3" fmla="*/ 110255 h 517079"/>
              <a:gd name="connsiteX4" fmla="*/ 86462 w 142798"/>
              <a:gd name="connsiteY4" fmla="*/ 145610 h 517079"/>
              <a:gd name="connsiteX5" fmla="*/ 142798 w 142798"/>
              <a:gd name="connsiteY5" fmla="*/ 168888 h 517079"/>
              <a:gd name="connsiteX0" fmla="*/ 0 w 142798"/>
              <a:gd name="connsiteY0" fmla="*/ 0 h 517017"/>
              <a:gd name="connsiteX1" fmla="*/ 14201 w 142798"/>
              <a:gd name="connsiteY1" fmla="*/ 50366 h 517017"/>
              <a:gd name="connsiteX2" fmla="*/ 18741 w 142798"/>
              <a:gd name="connsiteY2" fmla="*/ 151163 h 517017"/>
              <a:gd name="connsiteX3" fmla="*/ 27215 w 142798"/>
              <a:gd name="connsiteY3" fmla="*/ 516901 h 517017"/>
              <a:gd name="connsiteX4" fmla="*/ 31774 w 142798"/>
              <a:gd name="connsiteY4" fmla="*/ 110255 h 517017"/>
              <a:gd name="connsiteX5" fmla="*/ 86462 w 142798"/>
              <a:gd name="connsiteY5" fmla="*/ 145610 h 517017"/>
              <a:gd name="connsiteX6" fmla="*/ 142798 w 142798"/>
              <a:gd name="connsiteY6" fmla="*/ 168888 h 517017"/>
              <a:gd name="connsiteX0" fmla="*/ 0 w 142798"/>
              <a:gd name="connsiteY0" fmla="*/ 0 h 517003"/>
              <a:gd name="connsiteX1" fmla="*/ 14201 w 142798"/>
              <a:gd name="connsiteY1" fmla="*/ 50366 h 517003"/>
              <a:gd name="connsiteX2" fmla="*/ 29808 w 142798"/>
              <a:gd name="connsiteY2" fmla="*/ 110364 h 517003"/>
              <a:gd name="connsiteX3" fmla="*/ 27215 w 142798"/>
              <a:gd name="connsiteY3" fmla="*/ 516901 h 517003"/>
              <a:gd name="connsiteX4" fmla="*/ 31774 w 142798"/>
              <a:gd name="connsiteY4" fmla="*/ 110255 h 517003"/>
              <a:gd name="connsiteX5" fmla="*/ 86462 w 142798"/>
              <a:gd name="connsiteY5" fmla="*/ 145610 h 517003"/>
              <a:gd name="connsiteX6" fmla="*/ 142798 w 142798"/>
              <a:gd name="connsiteY6" fmla="*/ 168888 h 517003"/>
              <a:gd name="connsiteX0" fmla="*/ 0 w 142798"/>
              <a:gd name="connsiteY0" fmla="*/ 0 h 517003"/>
              <a:gd name="connsiteX1" fmla="*/ 14201 w 142798"/>
              <a:gd name="connsiteY1" fmla="*/ 50366 h 517003"/>
              <a:gd name="connsiteX2" fmla="*/ 29808 w 142798"/>
              <a:gd name="connsiteY2" fmla="*/ 110364 h 517003"/>
              <a:gd name="connsiteX3" fmla="*/ 27215 w 142798"/>
              <a:gd name="connsiteY3" fmla="*/ 516901 h 517003"/>
              <a:gd name="connsiteX4" fmla="*/ 31774 w 142798"/>
              <a:gd name="connsiteY4" fmla="*/ 110255 h 517003"/>
              <a:gd name="connsiteX5" fmla="*/ 86462 w 142798"/>
              <a:gd name="connsiteY5" fmla="*/ 145610 h 517003"/>
              <a:gd name="connsiteX6" fmla="*/ 142798 w 142798"/>
              <a:gd name="connsiteY6" fmla="*/ 168888 h 517003"/>
              <a:gd name="connsiteX0" fmla="*/ 0 w 142798"/>
              <a:gd name="connsiteY0" fmla="*/ 0 h 516983"/>
              <a:gd name="connsiteX1" fmla="*/ 14201 w 142798"/>
              <a:gd name="connsiteY1" fmla="*/ 50366 h 516983"/>
              <a:gd name="connsiteX2" fmla="*/ 29808 w 142798"/>
              <a:gd name="connsiteY2" fmla="*/ 110364 h 516983"/>
              <a:gd name="connsiteX3" fmla="*/ 27215 w 142798"/>
              <a:gd name="connsiteY3" fmla="*/ 516901 h 516983"/>
              <a:gd name="connsiteX4" fmla="*/ 31774 w 142798"/>
              <a:gd name="connsiteY4" fmla="*/ 110255 h 516983"/>
              <a:gd name="connsiteX5" fmla="*/ 86462 w 142798"/>
              <a:gd name="connsiteY5" fmla="*/ 145610 h 516983"/>
              <a:gd name="connsiteX6" fmla="*/ 142798 w 142798"/>
              <a:gd name="connsiteY6" fmla="*/ 168888 h 516983"/>
              <a:gd name="connsiteX0" fmla="*/ 0 w 142798"/>
              <a:gd name="connsiteY0" fmla="*/ 0 h 516983"/>
              <a:gd name="connsiteX1" fmla="*/ 14201 w 142798"/>
              <a:gd name="connsiteY1" fmla="*/ 50366 h 516983"/>
              <a:gd name="connsiteX2" fmla="*/ 29808 w 142798"/>
              <a:gd name="connsiteY2" fmla="*/ 110364 h 516983"/>
              <a:gd name="connsiteX3" fmla="*/ 27215 w 142798"/>
              <a:gd name="connsiteY3" fmla="*/ 516901 h 516983"/>
              <a:gd name="connsiteX4" fmla="*/ 31001 w 142798"/>
              <a:gd name="connsiteY4" fmla="*/ 112746 h 516983"/>
              <a:gd name="connsiteX5" fmla="*/ 86462 w 142798"/>
              <a:gd name="connsiteY5" fmla="*/ 145610 h 516983"/>
              <a:gd name="connsiteX6" fmla="*/ 142798 w 142798"/>
              <a:gd name="connsiteY6" fmla="*/ 168888 h 516983"/>
              <a:gd name="connsiteX0" fmla="*/ 0 w 142798"/>
              <a:gd name="connsiteY0" fmla="*/ 0 h 516901"/>
              <a:gd name="connsiteX1" fmla="*/ 14201 w 142798"/>
              <a:gd name="connsiteY1" fmla="*/ 50366 h 516901"/>
              <a:gd name="connsiteX2" fmla="*/ 29808 w 142798"/>
              <a:gd name="connsiteY2" fmla="*/ 110364 h 516901"/>
              <a:gd name="connsiteX3" fmla="*/ 27215 w 142798"/>
              <a:gd name="connsiteY3" fmla="*/ 516901 h 516901"/>
              <a:gd name="connsiteX4" fmla="*/ 31001 w 142798"/>
              <a:gd name="connsiteY4" fmla="*/ 112746 h 516901"/>
              <a:gd name="connsiteX5" fmla="*/ 86462 w 142798"/>
              <a:gd name="connsiteY5" fmla="*/ 145610 h 516901"/>
              <a:gd name="connsiteX6" fmla="*/ 142798 w 142798"/>
              <a:gd name="connsiteY6" fmla="*/ 168888 h 516901"/>
              <a:gd name="connsiteX0" fmla="*/ 0 w 142798"/>
              <a:gd name="connsiteY0" fmla="*/ 0 h 516901"/>
              <a:gd name="connsiteX1" fmla="*/ 14201 w 142798"/>
              <a:gd name="connsiteY1" fmla="*/ 50366 h 516901"/>
              <a:gd name="connsiteX2" fmla="*/ 29808 w 142798"/>
              <a:gd name="connsiteY2" fmla="*/ 110364 h 516901"/>
              <a:gd name="connsiteX3" fmla="*/ 27215 w 142798"/>
              <a:gd name="connsiteY3" fmla="*/ 516901 h 516901"/>
              <a:gd name="connsiteX4" fmla="*/ 31001 w 142798"/>
              <a:gd name="connsiteY4" fmla="*/ 112746 h 516901"/>
              <a:gd name="connsiteX5" fmla="*/ 86462 w 142798"/>
              <a:gd name="connsiteY5" fmla="*/ 145610 h 516901"/>
              <a:gd name="connsiteX6" fmla="*/ 142798 w 142798"/>
              <a:gd name="connsiteY6" fmla="*/ 168888 h 51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798" h="516901">
                <a:moveTo>
                  <a:pt x="0" y="0"/>
                </a:moveTo>
                <a:cubicBezTo>
                  <a:pt x="2367" y="8394"/>
                  <a:pt x="8340" y="32345"/>
                  <a:pt x="14201" y="50366"/>
                </a:cubicBezTo>
                <a:cubicBezTo>
                  <a:pt x="17325" y="75560"/>
                  <a:pt x="27328" y="87244"/>
                  <a:pt x="29808" y="110364"/>
                </a:cubicBezTo>
                <a:cubicBezTo>
                  <a:pt x="31621" y="107098"/>
                  <a:pt x="26607" y="514177"/>
                  <a:pt x="27215" y="516901"/>
                </a:cubicBezTo>
                <a:cubicBezTo>
                  <a:pt x="28379" y="516977"/>
                  <a:pt x="29016" y="117319"/>
                  <a:pt x="31001" y="112746"/>
                </a:cubicBezTo>
                <a:cubicBezTo>
                  <a:pt x="40476" y="119660"/>
                  <a:pt x="68523" y="135483"/>
                  <a:pt x="86462" y="145610"/>
                </a:cubicBezTo>
                <a:cubicBezTo>
                  <a:pt x="105855" y="155093"/>
                  <a:pt x="132065" y="129231"/>
                  <a:pt x="142798" y="168888"/>
                </a:cubicBezTo>
              </a:path>
            </a:pathLst>
          </a:cu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92"/>
            <a:endParaRPr lang="en-US" sz="1350">
              <a:solidFill>
                <a:srgbClr val="FFFFFF"/>
              </a:solidFill>
            </a:endParaRPr>
          </a:p>
        </p:txBody>
      </p:sp>
      <p:sp>
        <p:nvSpPr>
          <p:cNvPr id="744" name="box 4"/>
          <p:cNvSpPr/>
          <p:nvPr/>
        </p:nvSpPr>
        <p:spPr>
          <a:xfrm>
            <a:off x="3598085" y="1210671"/>
            <a:ext cx="870821" cy="217892"/>
          </a:xfrm>
          <a:custGeom>
            <a:avLst/>
            <a:gdLst>
              <a:gd name="connsiteX0" fmla="*/ 3847724 w 8691329"/>
              <a:gd name="connsiteY0" fmla="*/ 0 h 2418166"/>
              <a:gd name="connsiteX1" fmla="*/ 8611921 w 8691329"/>
              <a:gd name="connsiteY1" fmla="*/ 71241 h 2418166"/>
              <a:gd name="connsiteX2" fmla="*/ 8683380 w 8691329"/>
              <a:gd name="connsiteY2" fmla="*/ 53376 h 2418166"/>
              <a:gd name="connsiteX3" fmla="*/ 8683301 w 8691329"/>
              <a:gd name="connsiteY3" fmla="*/ 72308 h 2418166"/>
              <a:gd name="connsiteX4" fmla="*/ 8691329 w 8691329"/>
              <a:gd name="connsiteY4" fmla="*/ 72428 h 2418166"/>
              <a:gd name="connsiteX5" fmla="*/ 8683293 w 8691329"/>
              <a:gd name="connsiteY5" fmla="*/ 74329 h 2418166"/>
              <a:gd name="connsiteX6" fmla="*/ 8682916 w 8691329"/>
              <a:gd name="connsiteY6" fmla="*/ 164777 h 2418166"/>
              <a:gd name="connsiteX7" fmla="*/ 8683381 w 8691329"/>
              <a:gd name="connsiteY7" fmla="*/ 1367912 h 2418166"/>
              <a:gd name="connsiteX8" fmla="*/ 7126350 w 8691329"/>
              <a:gd name="connsiteY8" fmla="*/ 2153317 h 2418166"/>
              <a:gd name="connsiteX9" fmla="*/ 7125078 w 8691329"/>
              <a:gd name="connsiteY9" fmla="*/ 2418166 h 2418166"/>
              <a:gd name="connsiteX10" fmla="*/ 6651469 w 8691329"/>
              <a:gd name="connsiteY10" fmla="*/ 2392859 h 2418166"/>
              <a:gd name="connsiteX11" fmla="*/ 6637219 w 8691329"/>
              <a:gd name="connsiteY11" fmla="*/ 2392097 h 2418166"/>
              <a:gd name="connsiteX12" fmla="*/ 9054 w 8691329"/>
              <a:gd name="connsiteY12" fmla="*/ 2037920 h 2418166"/>
              <a:gd name="connsiteX13" fmla="*/ 0 w 8691329"/>
              <a:gd name="connsiteY13" fmla="*/ 352190 h 2418166"/>
              <a:gd name="connsiteX14" fmla="*/ 441899 w 8691329"/>
              <a:gd name="connsiteY14" fmla="*/ 363406 h 2418166"/>
              <a:gd name="connsiteX0" fmla="*/ 3847724 w 8691329"/>
              <a:gd name="connsiteY0" fmla="*/ 0 h 2418166"/>
              <a:gd name="connsiteX1" fmla="*/ 8611921 w 8691329"/>
              <a:gd name="connsiteY1" fmla="*/ 71241 h 2418166"/>
              <a:gd name="connsiteX2" fmla="*/ 8683301 w 8691329"/>
              <a:gd name="connsiteY2" fmla="*/ 72308 h 2418166"/>
              <a:gd name="connsiteX3" fmla="*/ 8691329 w 8691329"/>
              <a:gd name="connsiteY3" fmla="*/ 72428 h 2418166"/>
              <a:gd name="connsiteX4" fmla="*/ 8683293 w 8691329"/>
              <a:gd name="connsiteY4" fmla="*/ 74329 h 2418166"/>
              <a:gd name="connsiteX5" fmla="*/ 8682916 w 8691329"/>
              <a:gd name="connsiteY5" fmla="*/ 164777 h 2418166"/>
              <a:gd name="connsiteX6" fmla="*/ 8683381 w 8691329"/>
              <a:gd name="connsiteY6" fmla="*/ 1367912 h 2418166"/>
              <a:gd name="connsiteX7" fmla="*/ 7126350 w 8691329"/>
              <a:gd name="connsiteY7" fmla="*/ 2153317 h 2418166"/>
              <a:gd name="connsiteX8" fmla="*/ 7125078 w 8691329"/>
              <a:gd name="connsiteY8" fmla="*/ 2418166 h 2418166"/>
              <a:gd name="connsiteX9" fmla="*/ 6651469 w 8691329"/>
              <a:gd name="connsiteY9" fmla="*/ 2392859 h 2418166"/>
              <a:gd name="connsiteX10" fmla="*/ 6637219 w 8691329"/>
              <a:gd name="connsiteY10" fmla="*/ 2392097 h 2418166"/>
              <a:gd name="connsiteX11" fmla="*/ 9054 w 8691329"/>
              <a:gd name="connsiteY11" fmla="*/ 2037920 h 2418166"/>
              <a:gd name="connsiteX12" fmla="*/ 0 w 8691329"/>
              <a:gd name="connsiteY12" fmla="*/ 352190 h 2418166"/>
              <a:gd name="connsiteX13" fmla="*/ 441899 w 8691329"/>
              <a:gd name="connsiteY13" fmla="*/ 363406 h 2418166"/>
              <a:gd name="connsiteX14" fmla="*/ 3847724 w 8691329"/>
              <a:gd name="connsiteY14" fmla="*/ 0 h 2418166"/>
              <a:gd name="connsiteX0" fmla="*/ 3847724 w 8691329"/>
              <a:gd name="connsiteY0" fmla="*/ 0 h 2418166"/>
              <a:gd name="connsiteX1" fmla="*/ 8611921 w 8691329"/>
              <a:gd name="connsiteY1" fmla="*/ 71241 h 2418166"/>
              <a:gd name="connsiteX2" fmla="*/ 8683301 w 8691329"/>
              <a:gd name="connsiteY2" fmla="*/ 72308 h 2418166"/>
              <a:gd name="connsiteX3" fmla="*/ 8691329 w 8691329"/>
              <a:gd name="connsiteY3" fmla="*/ 72428 h 2418166"/>
              <a:gd name="connsiteX4" fmla="*/ 8682916 w 8691329"/>
              <a:gd name="connsiteY4" fmla="*/ 164777 h 2418166"/>
              <a:gd name="connsiteX5" fmla="*/ 8683381 w 8691329"/>
              <a:gd name="connsiteY5" fmla="*/ 1367912 h 2418166"/>
              <a:gd name="connsiteX6" fmla="*/ 7126350 w 8691329"/>
              <a:gd name="connsiteY6" fmla="*/ 2153317 h 2418166"/>
              <a:gd name="connsiteX7" fmla="*/ 7125078 w 8691329"/>
              <a:gd name="connsiteY7" fmla="*/ 2418166 h 2418166"/>
              <a:gd name="connsiteX8" fmla="*/ 6651469 w 8691329"/>
              <a:gd name="connsiteY8" fmla="*/ 2392859 h 2418166"/>
              <a:gd name="connsiteX9" fmla="*/ 6637219 w 8691329"/>
              <a:gd name="connsiteY9" fmla="*/ 2392097 h 2418166"/>
              <a:gd name="connsiteX10" fmla="*/ 9054 w 8691329"/>
              <a:gd name="connsiteY10" fmla="*/ 2037920 h 2418166"/>
              <a:gd name="connsiteX11" fmla="*/ 0 w 8691329"/>
              <a:gd name="connsiteY11" fmla="*/ 352190 h 2418166"/>
              <a:gd name="connsiteX12" fmla="*/ 441899 w 8691329"/>
              <a:gd name="connsiteY12" fmla="*/ 363406 h 2418166"/>
              <a:gd name="connsiteX13" fmla="*/ 3847724 w 8691329"/>
              <a:gd name="connsiteY13" fmla="*/ 0 h 2418166"/>
              <a:gd name="connsiteX0" fmla="*/ 3847724 w 8684251"/>
              <a:gd name="connsiteY0" fmla="*/ 0 h 2418166"/>
              <a:gd name="connsiteX1" fmla="*/ 8611921 w 8684251"/>
              <a:gd name="connsiteY1" fmla="*/ 71241 h 2418166"/>
              <a:gd name="connsiteX2" fmla="*/ 8683301 w 8684251"/>
              <a:gd name="connsiteY2" fmla="*/ 72308 h 2418166"/>
              <a:gd name="connsiteX3" fmla="*/ 8682916 w 8684251"/>
              <a:gd name="connsiteY3" fmla="*/ 164777 h 2418166"/>
              <a:gd name="connsiteX4" fmla="*/ 8683381 w 8684251"/>
              <a:gd name="connsiteY4" fmla="*/ 1367912 h 2418166"/>
              <a:gd name="connsiteX5" fmla="*/ 7126350 w 8684251"/>
              <a:gd name="connsiteY5" fmla="*/ 2153317 h 2418166"/>
              <a:gd name="connsiteX6" fmla="*/ 7125078 w 8684251"/>
              <a:gd name="connsiteY6" fmla="*/ 2418166 h 2418166"/>
              <a:gd name="connsiteX7" fmla="*/ 6651469 w 8684251"/>
              <a:gd name="connsiteY7" fmla="*/ 2392859 h 2418166"/>
              <a:gd name="connsiteX8" fmla="*/ 6637219 w 8684251"/>
              <a:gd name="connsiteY8" fmla="*/ 2392097 h 2418166"/>
              <a:gd name="connsiteX9" fmla="*/ 9054 w 8684251"/>
              <a:gd name="connsiteY9" fmla="*/ 2037920 h 2418166"/>
              <a:gd name="connsiteX10" fmla="*/ 0 w 8684251"/>
              <a:gd name="connsiteY10" fmla="*/ 352190 h 2418166"/>
              <a:gd name="connsiteX11" fmla="*/ 441899 w 8684251"/>
              <a:gd name="connsiteY11" fmla="*/ 363406 h 2418166"/>
              <a:gd name="connsiteX12" fmla="*/ 3847724 w 8684251"/>
              <a:gd name="connsiteY12" fmla="*/ 0 h 2418166"/>
              <a:gd name="connsiteX0" fmla="*/ 3847724 w 8684251"/>
              <a:gd name="connsiteY0" fmla="*/ 0 h 2418166"/>
              <a:gd name="connsiteX1" fmla="*/ 8611921 w 8684251"/>
              <a:gd name="connsiteY1" fmla="*/ 71241 h 2418166"/>
              <a:gd name="connsiteX2" fmla="*/ 8683301 w 8684251"/>
              <a:gd name="connsiteY2" fmla="*/ 72308 h 2418166"/>
              <a:gd name="connsiteX3" fmla="*/ 8682916 w 8684251"/>
              <a:gd name="connsiteY3" fmla="*/ 164777 h 2418166"/>
              <a:gd name="connsiteX4" fmla="*/ 8683381 w 8684251"/>
              <a:gd name="connsiteY4" fmla="*/ 1367912 h 2418166"/>
              <a:gd name="connsiteX5" fmla="*/ 7285100 w 8684251"/>
              <a:gd name="connsiteY5" fmla="*/ 2077117 h 2418166"/>
              <a:gd name="connsiteX6" fmla="*/ 7125078 w 8684251"/>
              <a:gd name="connsiteY6" fmla="*/ 2418166 h 2418166"/>
              <a:gd name="connsiteX7" fmla="*/ 6651469 w 8684251"/>
              <a:gd name="connsiteY7" fmla="*/ 2392859 h 2418166"/>
              <a:gd name="connsiteX8" fmla="*/ 6637219 w 8684251"/>
              <a:gd name="connsiteY8" fmla="*/ 2392097 h 2418166"/>
              <a:gd name="connsiteX9" fmla="*/ 9054 w 8684251"/>
              <a:gd name="connsiteY9" fmla="*/ 2037920 h 2418166"/>
              <a:gd name="connsiteX10" fmla="*/ 0 w 8684251"/>
              <a:gd name="connsiteY10" fmla="*/ 352190 h 2418166"/>
              <a:gd name="connsiteX11" fmla="*/ 441899 w 8684251"/>
              <a:gd name="connsiteY11" fmla="*/ 363406 h 2418166"/>
              <a:gd name="connsiteX12" fmla="*/ 3847724 w 8684251"/>
              <a:gd name="connsiteY12" fmla="*/ 0 h 2418166"/>
              <a:gd name="connsiteX0" fmla="*/ 3847724 w 8684251"/>
              <a:gd name="connsiteY0" fmla="*/ 0 h 2418166"/>
              <a:gd name="connsiteX1" fmla="*/ 8611921 w 8684251"/>
              <a:gd name="connsiteY1" fmla="*/ 71241 h 2418166"/>
              <a:gd name="connsiteX2" fmla="*/ 8683301 w 8684251"/>
              <a:gd name="connsiteY2" fmla="*/ 72308 h 2418166"/>
              <a:gd name="connsiteX3" fmla="*/ 8682916 w 8684251"/>
              <a:gd name="connsiteY3" fmla="*/ 164777 h 2418166"/>
              <a:gd name="connsiteX4" fmla="*/ 8683381 w 8684251"/>
              <a:gd name="connsiteY4" fmla="*/ 1367912 h 2418166"/>
              <a:gd name="connsiteX5" fmla="*/ 7285100 w 8684251"/>
              <a:gd name="connsiteY5" fmla="*/ 2077117 h 2418166"/>
              <a:gd name="connsiteX6" fmla="*/ 7125078 w 8684251"/>
              <a:gd name="connsiteY6" fmla="*/ 2418166 h 2418166"/>
              <a:gd name="connsiteX7" fmla="*/ 6651469 w 8684251"/>
              <a:gd name="connsiteY7" fmla="*/ 2392859 h 2418166"/>
              <a:gd name="connsiteX8" fmla="*/ 6637219 w 8684251"/>
              <a:gd name="connsiteY8" fmla="*/ 2392097 h 2418166"/>
              <a:gd name="connsiteX9" fmla="*/ 9054 w 8684251"/>
              <a:gd name="connsiteY9" fmla="*/ 2037920 h 2418166"/>
              <a:gd name="connsiteX10" fmla="*/ 0 w 8684251"/>
              <a:gd name="connsiteY10" fmla="*/ 352190 h 2418166"/>
              <a:gd name="connsiteX11" fmla="*/ 467299 w 8684251"/>
              <a:gd name="connsiteY11" fmla="*/ 299906 h 2418166"/>
              <a:gd name="connsiteX12" fmla="*/ 3847724 w 8684251"/>
              <a:gd name="connsiteY12" fmla="*/ 0 h 2418166"/>
              <a:gd name="connsiteX0" fmla="*/ 3949324 w 8785851"/>
              <a:gd name="connsiteY0" fmla="*/ 0 h 2418166"/>
              <a:gd name="connsiteX1" fmla="*/ 8713521 w 8785851"/>
              <a:gd name="connsiteY1" fmla="*/ 71241 h 2418166"/>
              <a:gd name="connsiteX2" fmla="*/ 8784901 w 8785851"/>
              <a:gd name="connsiteY2" fmla="*/ 72308 h 2418166"/>
              <a:gd name="connsiteX3" fmla="*/ 8784516 w 8785851"/>
              <a:gd name="connsiteY3" fmla="*/ 164777 h 2418166"/>
              <a:gd name="connsiteX4" fmla="*/ 8784981 w 8785851"/>
              <a:gd name="connsiteY4" fmla="*/ 1367912 h 2418166"/>
              <a:gd name="connsiteX5" fmla="*/ 7386700 w 8785851"/>
              <a:gd name="connsiteY5" fmla="*/ 2077117 h 2418166"/>
              <a:gd name="connsiteX6" fmla="*/ 7226678 w 8785851"/>
              <a:gd name="connsiteY6" fmla="*/ 2418166 h 2418166"/>
              <a:gd name="connsiteX7" fmla="*/ 6753069 w 8785851"/>
              <a:gd name="connsiteY7" fmla="*/ 2392859 h 2418166"/>
              <a:gd name="connsiteX8" fmla="*/ 6738819 w 8785851"/>
              <a:gd name="connsiteY8" fmla="*/ 2392097 h 2418166"/>
              <a:gd name="connsiteX9" fmla="*/ 110654 w 8785851"/>
              <a:gd name="connsiteY9" fmla="*/ 2037920 h 2418166"/>
              <a:gd name="connsiteX10" fmla="*/ 0 w 8785851"/>
              <a:gd name="connsiteY10" fmla="*/ 326790 h 2418166"/>
              <a:gd name="connsiteX11" fmla="*/ 568899 w 8785851"/>
              <a:gd name="connsiteY11" fmla="*/ 299906 h 2418166"/>
              <a:gd name="connsiteX12" fmla="*/ 3949324 w 8785851"/>
              <a:gd name="connsiteY12" fmla="*/ 0 h 2418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785851" h="2418166">
                <a:moveTo>
                  <a:pt x="3949324" y="0"/>
                </a:moveTo>
                <a:lnTo>
                  <a:pt x="8713521" y="71241"/>
                </a:lnTo>
                <a:lnTo>
                  <a:pt x="8784901" y="72308"/>
                </a:lnTo>
                <a:cubicBezTo>
                  <a:pt x="8784773" y="103131"/>
                  <a:pt x="8784644" y="133954"/>
                  <a:pt x="8784516" y="164777"/>
                </a:cubicBezTo>
                <a:cubicBezTo>
                  <a:pt x="8782681" y="691148"/>
                  <a:pt x="8787810" y="778879"/>
                  <a:pt x="8784981" y="1367912"/>
                </a:cubicBezTo>
                <a:lnTo>
                  <a:pt x="7386700" y="2077117"/>
                </a:lnTo>
                <a:lnTo>
                  <a:pt x="7226678" y="2418166"/>
                </a:lnTo>
                <a:lnTo>
                  <a:pt x="6753069" y="2392859"/>
                </a:lnTo>
                <a:lnTo>
                  <a:pt x="6738819" y="2392097"/>
                </a:lnTo>
                <a:lnTo>
                  <a:pt x="110654" y="2037920"/>
                </a:lnTo>
                <a:lnTo>
                  <a:pt x="0" y="326790"/>
                </a:lnTo>
                <a:lnTo>
                  <a:pt x="568899" y="299906"/>
                </a:lnTo>
                <a:lnTo>
                  <a:pt x="3949324" y="0"/>
                </a:lnTo>
                <a:close/>
              </a:path>
            </a:pathLst>
          </a:custGeom>
          <a:noFill/>
          <a:ln w="190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defTabSz="342892"/>
            <a:endParaRPr lang="en-US" sz="1350">
              <a:solidFill>
                <a:srgbClr val="FFFFFF"/>
              </a:solidFill>
            </a:endParaRPr>
          </a:p>
        </p:txBody>
      </p:sp>
      <p:sp>
        <p:nvSpPr>
          <p:cNvPr id="745" name="Rectangle 7"/>
          <p:cNvSpPr/>
          <p:nvPr/>
        </p:nvSpPr>
        <p:spPr>
          <a:xfrm>
            <a:off x="3705448" y="1283659"/>
            <a:ext cx="232885" cy="120536"/>
          </a:xfrm>
          <a:custGeom>
            <a:avLst/>
            <a:gdLst>
              <a:gd name="connsiteX0" fmla="*/ 0 w 1240324"/>
              <a:gd name="connsiteY0" fmla="*/ 0 h 391202"/>
              <a:gd name="connsiteX1" fmla="*/ 1240324 w 1240324"/>
              <a:gd name="connsiteY1" fmla="*/ 0 h 391202"/>
              <a:gd name="connsiteX2" fmla="*/ 1240324 w 1240324"/>
              <a:gd name="connsiteY2" fmla="*/ 391202 h 391202"/>
              <a:gd name="connsiteX3" fmla="*/ 0 w 1240324"/>
              <a:gd name="connsiteY3" fmla="*/ 391202 h 391202"/>
              <a:gd name="connsiteX4" fmla="*/ 0 w 1240324"/>
              <a:gd name="connsiteY4" fmla="*/ 0 h 391202"/>
              <a:gd name="connsiteX0" fmla="*/ 0 w 1240324"/>
              <a:gd name="connsiteY0" fmla="*/ 0 h 391202"/>
              <a:gd name="connsiteX1" fmla="*/ 1240324 w 1240324"/>
              <a:gd name="connsiteY1" fmla="*/ 81481 h 391202"/>
              <a:gd name="connsiteX2" fmla="*/ 1240324 w 1240324"/>
              <a:gd name="connsiteY2" fmla="*/ 391202 h 391202"/>
              <a:gd name="connsiteX3" fmla="*/ 0 w 1240324"/>
              <a:gd name="connsiteY3" fmla="*/ 391202 h 391202"/>
              <a:gd name="connsiteX4" fmla="*/ 0 w 1240324"/>
              <a:gd name="connsiteY4" fmla="*/ 0 h 391202"/>
              <a:gd name="connsiteX0" fmla="*/ 0 w 1249377"/>
              <a:gd name="connsiteY0" fmla="*/ 0 h 391202"/>
              <a:gd name="connsiteX1" fmla="*/ 1249377 w 1249377"/>
              <a:gd name="connsiteY1" fmla="*/ 63374 h 391202"/>
              <a:gd name="connsiteX2" fmla="*/ 1240324 w 1249377"/>
              <a:gd name="connsiteY2" fmla="*/ 391202 h 391202"/>
              <a:gd name="connsiteX3" fmla="*/ 0 w 1249377"/>
              <a:gd name="connsiteY3" fmla="*/ 391202 h 391202"/>
              <a:gd name="connsiteX4" fmla="*/ 0 w 1249377"/>
              <a:gd name="connsiteY4" fmla="*/ 0 h 391202"/>
              <a:gd name="connsiteX0" fmla="*/ 0 w 1249377"/>
              <a:gd name="connsiteY0" fmla="*/ 0 h 391202"/>
              <a:gd name="connsiteX1" fmla="*/ 1249377 w 1249377"/>
              <a:gd name="connsiteY1" fmla="*/ 63374 h 391202"/>
              <a:gd name="connsiteX2" fmla="*/ 1240324 w 1249377"/>
              <a:gd name="connsiteY2" fmla="*/ 391202 h 391202"/>
              <a:gd name="connsiteX3" fmla="*/ 18107 w 1249377"/>
              <a:gd name="connsiteY3" fmla="*/ 309720 h 391202"/>
              <a:gd name="connsiteX4" fmla="*/ 0 w 1249377"/>
              <a:gd name="connsiteY4" fmla="*/ 0 h 391202"/>
              <a:gd name="connsiteX0" fmla="*/ 0 w 1249377"/>
              <a:gd name="connsiteY0" fmla="*/ 0 h 391202"/>
              <a:gd name="connsiteX1" fmla="*/ 1249377 w 1249377"/>
              <a:gd name="connsiteY1" fmla="*/ 63374 h 391202"/>
              <a:gd name="connsiteX2" fmla="*/ 1240324 w 1249377"/>
              <a:gd name="connsiteY2" fmla="*/ 391202 h 391202"/>
              <a:gd name="connsiteX3" fmla="*/ 144855 w 1249377"/>
              <a:gd name="connsiteY3" fmla="*/ 219186 h 391202"/>
              <a:gd name="connsiteX4" fmla="*/ 0 w 1249377"/>
              <a:gd name="connsiteY4" fmla="*/ 0 h 391202"/>
              <a:gd name="connsiteX0" fmla="*/ 0 w 1249377"/>
              <a:gd name="connsiteY0" fmla="*/ 0 h 391202"/>
              <a:gd name="connsiteX1" fmla="*/ 1249377 w 1249377"/>
              <a:gd name="connsiteY1" fmla="*/ 63374 h 391202"/>
              <a:gd name="connsiteX2" fmla="*/ 1240324 w 1249377"/>
              <a:gd name="connsiteY2" fmla="*/ 391202 h 391202"/>
              <a:gd name="connsiteX3" fmla="*/ 72427 w 1249377"/>
              <a:gd name="connsiteY3" fmla="*/ 318774 h 391202"/>
              <a:gd name="connsiteX4" fmla="*/ 0 w 1249377"/>
              <a:gd name="connsiteY4" fmla="*/ 0 h 391202"/>
              <a:gd name="connsiteX0" fmla="*/ 18108 w 1176950"/>
              <a:gd name="connsiteY0" fmla="*/ 9054 h 327828"/>
              <a:gd name="connsiteX1" fmla="*/ 1176950 w 1176950"/>
              <a:gd name="connsiteY1" fmla="*/ 0 h 327828"/>
              <a:gd name="connsiteX2" fmla="*/ 1167897 w 1176950"/>
              <a:gd name="connsiteY2" fmla="*/ 327828 h 327828"/>
              <a:gd name="connsiteX3" fmla="*/ 0 w 1176950"/>
              <a:gd name="connsiteY3" fmla="*/ 255400 h 327828"/>
              <a:gd name="connsiteX4" fmla="*/ 18108 w 1176950"/>
              <a:gd name="connsiteY4" fmla="*/ 9054 h 327828"/>
              <a:gd name="connsiteX0" fmla="*/ 0 w 1204110"/>
              <a:gd name="connsiteY0" fmla="*/ 0 h 382148"/>
              <a:gd name="connsiteX1" fmla="*/ 1204110 w 1204110"/>
              <a:gd name="connsiteY1" fmla="*/ 54320 h 382148"/>
              <a:gd name="connsiteX2" fmla="*/ 1195057 w 1204110"/>
              <a:gd name="connsiteY2" fmla="*/ 382148 h 382148"/>
              <a:gd name="connsiteX3" fmla="*/ 27160 w 1204110"/>
              <a:gd name="connsiteY3" fmla="*/ 309720 h 382148"/>
              <a:gd name="connsiteX4" fmla="*/ 0 w 1204110"/>
              <a:gd name="connsiteY4" fmla="*/ 0 h 382148"/>
              <a:gd name="connsiteX0" fmla="*/ 0 w 1204110"/>
              <a:gd name="connsiteY0" fmla="*/ 0 h 318774"/>
              <a:gd name="connsiteX1" fmla="*/ 1204110 w 1204110"/>
              <a:gd name="connsiteY1" fmla="*/ 54320 h 318774"/>
              <a:gd name="connsiteX2" fmla="*/ 1186004 w 1204110"/>
              <a:gd name="connsiteY2" fmla="*/ 318774 h 318774"/>
              <a:gd name="connsiteX3" fmla="*/ 27160 w 1204110"/>
              <a:gd name="connsiteY3" fmla="*/ 309720 h 318774"/>
              <a:gd name="connsiteX4" fmla="*/ 0 w 1204110"/>
              <a:gd name="connsiteY4" fmla="*/ 0 h 318774"/>
              <a:gd name="connsiteX0" fmla="*/ 0 w 1204110"/>
              <a:gd name="connsiteY0" fmla="*/ 0 h 373095"/>
              <a:gd name="connsiteX1" fmla="*/ 1204110 w 1204110"/>
              <a:gd name="connsiteY1" fmla="*/ 54320 h 373095"/>
              <a:gd name="connsiteX2" fmla="*/ 1186004 w 1204110"/>
              <a:gd name="connsiteY2" fmla="*/ 373095 h 373095"/>
              <a:gd name="connsiteX3" fmla="*/ 27160 w 1204110"/>
              <a:gd name="connsiteY3" fmla="*/ 309720 h 373095"/>
              <a:gd name="connsiteX4" fmla="*/ 0 w 1204110"/>
              <a:gd name="connsiteY4" fmla="*/ 0 h 373095"/>
              <a:gd name="connsiteX0" fmla="*/ 0 w 1204111"/>
              <a:gd name="connsiteY0" fmla="*/ 0 h 373095"/>
              <a:gd name="connsiteX1" fmla="*/ 1204110 w 1204111"/>
              <a:gd name="connsiteY1" fmla="*/ 54320 h 373095"/>
              <a:gd name="connsiteX2" fmla="*/ 1204111 w 1204111"/>
              <a:gd name="connsiteY2" fmla="*/ 373095 h 373095"/>
              <a:gd name="connsiteX3" fmla="*/ 27160 w 1204111"/>
              <a:gd name="connsiteY3" fmla="*/ 309720 h 373095"/>
              <a:gd name="connsiteX4" fmla="*/ 0 w 1204111"/>
              <a:gd name="connsiteY4" fmla="*/ 0 h 373095"/>
              <a:gd name="connsiteX0" fmla="*/ 17458 w 1176951"/>
              <a:gd name="connsiteY0" fmla="*/ 0 h 373095"/>
              <a:gd name="connsiteX1" fmla="*/ 1176950 w 1176951"/>
              <a:gd name="connsiteY1" fmla="*/ 54320 h 373095"/>
              <a:gd name="connsiteX2" fmla="*/ 1176951 w 1176951"/>
              <a:gd name="connsiteY2" fmla="*/ 373095 h 373095"/>
              <a:gd name="connsiteX3" fmla="*/ 0 w 1176951"/>
              <a:gd name="connsiteY3" fmla="*/ 309720 h 373095"/>
              <a:gd name="connsiteX4" fmla="*/ 17458 w 1176951"/>
              <a:gd name="connsiteY4" fmla="*/ 0 h 373095"/>
              <a:gd name="connsiteX0" fmla="*/ 17458 w 1176951"/>
              <a:gd name="connsiteY0" fmla="*/ 0 h 373095"/>
              <a:gd name="connsiteX1" fmla="*/ 1176950 w 1176951"/>
              <a:gd name="connsiteY1" fmla="*/ 54320 h 373095"/>
              <a:gd name="connsiteX2" fmla="*/ 1176951 w 1176951"/>
              <a:gd name="connsiteY2" fmla="*/ 373095 h 373095"/>
              <a:gd name="connsiteX3" fmla="*/ 0 w 1176951"/>
              <a:gd name="connsiteY3" fmla="*/ 309720 h 373095"/>
              <a:gd name="connsiteX4" fmla="*/ 17458 w 1176951"/>
              <a:gd name="connsiteY4" fmla="*/ 0 h 373095"/>
              <a:gd name="connsiteX0" fmla="*/ 7543 w 1167036"/>
              <a:gd name="connsiteY0" fmla="*/ 0 h 373095"/>
              <a:gd name="connsiteX1" fmla="*/ 1167035 w 1167036"/>
              <a:gd name="connsiteY1" fmla="*/ 54320 h 373095"/>
              <a:gd name="connsiteX2" fmla="*/ 1167036 w 1167036"/>
              <a:gd name="connsiteY2" fmla="*/ 373095 h 373095"/>
              <a:gd name="connsiteX3" fmla="*/ 0 w 1167036"/>
              <a:gd name="connsiteY3" fmla="*/ 314482 h 373095"/>
              <a:gd name="connsiteX4" fmla="*/ 7543 w 1167036"/>
              <a:gd name="connsiteY4" fmla="*/ 0 h 373095"/>
              <a:gd name="connsiteX0" fmla="*/ 7543 w 1167036"/>
              <a:gd name="connsiteY0" fmla="*/ 0 h 373095"/>
              <a:gd name="connsiteX1" fmla="*/ 1167035 w 1167036"/>
              <a:gd name="connsiteY1" fmla="*/ 54320 h 373095"/>
              <a:gd name="connsiteX2" fmla="*/ 1167036 w 1167036"/>
              <a:gd name="connsiteY2" fmla="*/ 373095 h 373095"/>
              <a:gd name="connsiteX3" fmla="*/ 0 w 1167036"/>
              <a:gd name="connsiteY3" fmla="*/ 314482 h 373095"/>
              <a:gd name="connsiteX4" fmla="*/ 7543 w 1167036"/>
              <a:gd name="connsiteY4" fmla="*/ 0 h 373095"/>
              <a:gd name="connsiteX0" fmla="*/ 0 w 1159493"/>
              <a:gd name="connsiteY0" fmla="*/ 0 h 373095"/>
              <a:gd name="connsiteX1" fmla="*/ 1159492 w 1159493"/>
              <a:gd name="connsiteY1" fmla="*/ 54320 h 373095"/>
              <a:gd name="connsiteX2" fmla="*/ 1159493 w 1159493"/>
              <a:gd name="connsiteY2" fmla="*/ 373095 h 373095"/>
              <a:gd name="connsiteX3" fmla="*/ 6674 w 1159493"/>
              <a:gd name="connsiteY3" fmla="*/ 346174 h 373095"/>
              <a:gd name="connsiteX4" fmla="*/ 0 w 1159493"/>
              <a:gd name="connsiteY4" fmla="*/ 0 h 373095"/>
              <a:gd name="connsiteX0" fmla="*/ 0 w 1168971"/>
              <a:gd name="connsiteY0" fmla="*/ 0 h 352722"/>
              <a:gd name="connsiteX1" fmla="*/ 1168970 w 1168971"/>
              <a:gd name="connsiteY1" fmla="*/ 33947 h 352722"/>
              <a:gd name="connsiteX2" fmla="*/ 1168971 w 1168971"/>
              <a:gd name="connsiteY2" fmla="*/ 352722 h 352722"/>
              <a:gd name="connsiteX3" fmla="*/ 16152 w 1168971"/>
              <a:gd name="connsiteY3" fmla="*/ 325801 h 352722"/>
              <a:gd name="connsiteX4" fmla="*/ 0 w 1168971"/>
              <a:gd name="connsiteY4" fmla="*/ 0 h 3527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971" h="352722">
                <a:moveTo>
                  <a:pt x="0" y="0"/>
                </a:moveTo>
                <a:lnTo>
                  <a:pt x="1168970" y="33947"/>
                </a:lnTo>
                <a:cubicBezTo>
                  <a:pt x="1134266" y="135443"/>
                  <a:pt x="1168971" y="246464"/>
                  <a:pt x="1168971" y="352722"/>
                </a:cubicBezTo>
                <a:cubicBezTo>
                  <a:pt x="779959" y="333184"/>
                  <a:pt x="405164" y="345339"/>
                  <a:pt x="16152" y="325801"/>
                </a:cubicBezTo>
                <a:cubicBezTo>
                  <a:pt x="21971" y="222561"/>
                  <a:pt x="48715" y="165152"/>
                  <a:pt x="0" y="0"/>
                </a:cubicBezTo>
                <a:close/>
              </a:path>
            </a:pathLst>
          </a:cu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92"/>
            <a:endParaRPr lang="en-US" sz="1350">
              <a:solidFill>
                <a:srgbClr val="FFFFFF"/>
              </a:solidFill>
            </a:endParaRPr>
          </a:p>
        </p:txBody>
      </p:sp>
      <p:sp>
        <p:nvSpPr>
          <p:cNvPr id="746" name="Rectangle 107"/>
          <p:cNvSpPr/>
          <p:nvPr/>
        </p:nvSpPr>
        <p:spPr>
          <a:xfrm>
            <a:off x="4013741" y="1300338"/>
            <a:ext cx="257043" cy="119956"/>
          </a:xfrm>
          <a:custGeom>
            <a:avLst/>
            <a:gdLst>
              <a:gd name="connsiteX0" fmla="*/ 0 w 2555242"/>
              <a:gd name="connsiteY0" fmla="*/ 0 h 1088777"/>
              <a:gd name="connsiteX1" fmla="*/ 2555242 w 2555242"/>
              <a:gd name="connsiteY1" fmla="*/ 0 h 1088777"/>
              <a:gd name="connsiteX2" fmla="*/ 2555242 w 2555242"/>
              <a:gd name="connsiteY2" fmla="*/ 1088777 h 1088777"/>
              <a:gd name="connsiteX3" fmla="*/ 0 w 2555242"/>
              <a:gd name="connsiteY3" fmla="*/ 1088777 h 1088777"/>
              <a:gd name="connsiteX4" fmla="*/ 0 w 2555242"/>
              <a:gd name="connsiteY4" fmla="*/ 0 h 1088777"/>
              <a:gd name="connsiteX0" fmla="*/ 0 w 2555242"/>
              <a:gd name="connsiteY0" fmla="*/ 0 h 1142117"/>
              <a:gd name="connsiteX1" fmla="*/ 2555242 w 2555242"/>
              <a:gd name="connsiteY1" fmla="*/ 0 h 1142117"/>
              <a:gd name="connsiteX2" fmla="*/ 2555242 w 2555242"/>
              <a:gd name="connsiteY2" fmla="*/ 1142117 h 1142117"/>
              <a:gd name="connsiteX3" fmla="*/ 0 w 2555242"/>
              <a:gd name="connsiteY3" fmla="*/ 1088777 h 1142117"/>
              <a:gd name="connsiteX4" fmla="*/ 0 w 2555242"/>
              <a:gd name="connsiteY4" fmla="*/ 0 h 1142117"/>
              <a:gd name="connsiteX0" fmla="*/ 0 w 2555242"/>
              <a:gd name="connsiteY0" fmla="*/ 0 h 1142117"/>
              <a:gd name="connsiteX1" fmla="*/ 2555242 w 2555242"/>
              <a:gd name="connsiteY1" fmla="*/ 213360 h 1142117"/>
              <a:gd name="connsiteX2" fmla="*/ 2555242 w 2555242"/>
              <a:gd name="connsiteY2" fmla="*/ 1142117 h 1142117"/>
              <a:gd name="connsiteX3" fmla="*/ 0 w 2555242"/>
              <a:gd name="connsiteY3" fmla="*/ 1088777 h 1142117"/>
              <a:gd name="connsiteX4" fmla="*/ 0 w 2555242"/>
              <a:gd name="connsiteY4" fmla="*/ 0 h 1142117"/>
              <a:gd name="connsiteX0" fmla="*/ 0 w 2570482"/>
              <a:gd name="connsiteY0" fmla="*/ 0 h 1142117"/>
              <a:gd name="connsiteX1" fmla="*/ 2570482 w 2570482"/>
              <a:gd name="connsiteY1" fmla="*/ 76200 h 1142117"/>
              <a:gd name="connsiteX2" fmla="*/ 2555242 w 2570482"/>
              <a:gd name="connsiteY2" fmla="*/ 1142117 h 1142117"/>
              <a:gd name="connsiteX3" fmla="*/ 0 w 2570482"/>
              <a:gd name="connsiteY3" fmla="*/ 1088777 h 1142117"/>
              <a:gd name="connsiteX4" fmla="*/ 0 w 2570482"/>
              <a:gd name="connsiteY4" fmla="*/ 0 h 1142117"/>
              <a:gd name="connsiteX0" fmla="*/ 0 w 2570482"/>
              <a:gd name="connsiteY0" fmla="*/ 0 h 1142117"/>
              <a:gd name="connsiteX1" fmla="*/ 2570482 w 2570482"/>
              <a:gd name="connsiteY1" fmla="*/ 76200 h 1142117"/>
              <a:gd name="connsiteX2" fmla="*/ 2555242 w 2570482"/>
              <a:gd name="connsiteY2" fmla="*/ 1142117 h 1142117"/>
              <a:gd name="connsiteX3" fmla="*/ 160020 w 2570482"/>
              <a:gd name="connsiteY3" fmla="*/ 867797 h 1142117"/>
              <a:gd name="connsiteX4" fmla="*/ 0 w 2570482"/>
              <a:gd name="connsiteY4" fmla="*/ 0 h 1142117"/>
              <a:gd name="connsiteX0" fmla="*/ 38100 w 2608582"/>
              <a:gd name="connsiteY0" fmla="*/ 0 h 1142117"/>
              <a:gd name="connsiteX1" fmla="*/ 2608582 w 2608582"/>
              <a:gd name="connsiteY1" fmla="*/ 76200 h 1142117"/>
              <a:gd name="connsiteX2" fmla="*/ 2593342 w 2608582"/>
              <a:gd name="connsiteY2" fmla="*/ 1142117 h 1142117"/>
              <a:gd name="connsiteX3" fmla="*/ 0 w 2608582"/>
              <a:gd name="connsiteY3" fmla="*/ 1027817 h 1142117"/>
              <a:gd name="connsiteX4" fmla="*/ 38100 w 2608582"/>
              <a:gd name="connsiteY4" fmla="*/ 0 h 1142117"/>
              <a:gd name="connsiteX0" fmla="*/ 22860 w 2608582"/>
              <a:gd name="connsiteY0" fmla="*/ 0 h 1149737"/>
              <a:gd name="connsiteX1" fmla="*/ 2608582 w 2608582"/>
              <a:gd name="connsiteY1" fmla="*/ 83820 h 1149737"/>
              <a:gd name="connsiteX2" fmla="*/ 2593342 w 2608582"/>
              <a:gd name="connsiteY2" fmla="*/ 1149737 h 1149737"/>
              <a:gd name="connsiteX3" fmla="*/ 0 w 2608582"/>
              <a:gd name="connsiteY3" fmla="*/ 1035437 h 1149737"/>
              <a:gd name="connsiteX4" fmla="*/ 22860 w 2608582"/>
              <a:gd name="connsiteY4" fmla="*/ 0 h 1149737"/>
              <a:gd name="connsiteX0" fmla="*/ 22860 w 2593342"/>
              <a:gd name="connsiteY0" fmla="*/ 0 h 1149737"/>
              <a:gd name="connsiteX1" fmla="*/ 2498516 w 2593342"/>
              <a:gd name="connsiteY1" fmla="*/ 18728 h 1149737"/>
              <a:gd name="connsiteX2" fmla="*/ 2593342 w 2593342"/>
              <a:gd name="connsiteY2" fmla="*/ 1149737 h 1149737"/>
              <a:gd name="connsiteX3" fmla="*/ 0 w 2593342"/>
              <a:gd name="connsiteY3" fmla="*/ 1035437 h 1149737"/>
              <a:gd name="connsiteX4" fmla="*/ 22860 w 2593342"/>
              <a:gd name="connsiteY4" fmla="*/ 0 h 1149737"/>
              <a:gd name="connsiteX0" fmla="*/ 5927 w 2593342"/>
              <a:gd name="connsiteY0" fmla="*/ 59382 h 1131009"/>
              <a:gd name="connsiteX1" fmla="*/ 2498516 w 2593342"/>
              <a:gd name="connsiteY1" fmla="*/ 0 h 1131009"/>
              <a:gd name="connsiteX2" fmla="*/ 2593342 w 2593342"/>
              <a:gd name="connsiteY2" fmla="*/ 1131009 h 1131009"/>
              <a:gd name="connsiteX3" fmla="*/ 0 w 2593342"/>
              <a:gd name="connsiteY3" fmla="*/ 1016709 h 1131009"/>
              <a:gd name="connsiteX4" fmla="*/ 5927 w 2593342"/>
              <a:gd name="connsiteY4" fmla="*/ 59382 h 113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3342" h="1131009">
                <a:moveTo>
                  <a:pt x="5927" y="59382"/>
                </a:moveTo>
                <a:lnTo>
                  <a:pt x="2498516" y="0"/>
                </a:lnTo>
                <a:lnTo>
                  <a:pt x="2593342" y="1131009"/>
                </a:lnTo>
                <a:lnTo>
                  <a:pt x="0" y="1016709"/>
                </a:lnTo>
                <a:cubicBezTo>
                  <a:pt x="1976" y="697600"/>
                  <a:pt x="3951" y="378491"/>
                  <a:pt x="5927" y="59382"/>
                </a:cubicBezTo>
                <a:close/>
              </a:path>
            </a:pathLst>
          </a:cu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92"/>
            <a:endParaRPr lang="en-US" sz="1350">
              <a:solidFill>
                <a:srgbClr val="FFFFFF"/>
              </a:solidFill>
            </a:endParaRPr>
          </a:p>
        </p:txBody>
      </p:sp>
      <p:sp>
        <p:nvSpPr>
          <p:cNvPr id="749" name="Freeform 748"/>
          <p:cNvSpPr/>
          <p:nvPr/>
        </p:nvSpPr>
        <p:spPr>
          <a:xfrm flipH="1" flipV="1">
            <a:off x="3701594" y="1309317"/>
            <a:ext cx="95687" cy="4120"/>
          </a:xfrm>
          <a:custGeom>
            <a:avLst/>
            <a:gdLst>
              <a:gd name="connsiteX0" fmla="*/ 0 w 220980"/>
              <a:gd name="connsiteY0" fmla="*/ 8315 h 9207"/>
              <a:gd name="connsiteX1" fmla="*/ 76200 w 220980"/>
              <a:gd name="connsiteY1" fmla="*/ 8315 h 9207"/>
              <a:gd name="connsiteX2" fmla="*/ 220980 w 220980"/>
              <a:gd name="connsiteY2" fmla="*/ 8315 h 9207"/>
              <a:gd name="connsiteX0" fmla="*/ 445 w 52255"/>
              <a:gd name="connsiteY0" fmla="*/ 8313 h 13486"/>
              <a:gd name="connsiteX1" fmla="*/ 3893 w 52255"/>
              <a:gd name="connsiteY1" fmla="*/ 8313 h 13486"/>
              <a:gd name="connsiteX2" fmla="*/ 52255 w 52255"/>
              <a:gd name="connsiteY2" fmla="*/ 13486 h 13486"/>
              <a:gd name="connsiteX0" fmla="*/ 0 w 51810"/>
              <a:gd name="connsiteY0" fmla="*/ 9977 h 15150"/>
              <a:gd name="connsiteX1" fmla="*/ 20905 w 51810"/>
              <a:gd name="connsiteY1" fmla="*/ 4804 h 15150"/>
              <a:gd name="connsiteX2" fmla="*/ 51810 w 51810"/>
              <a:gd name="connsiteY2" fmla="*/ 15150 h 15150"/>
              <a:gd name="connsiteX0" fmla="*/ 0 w 59784"/>
              <a:gd name="connsiteY0" fmla="*/ 42652 h 42652"/>
              <a:gd name="connsiteX1" fmla="*/ 28879 w 59784"/>
              <a:gd name="connsiteY1" fmla="*/ 1271 h 42652"/>
              <a:gd name="connsiteX2" fmla="*/ 59784 w 59784"/>
              <a:gd name="connsiteY2" fmla="*/ 11617 h 42652"/>
              <a:gd name="connsiteX0" fmla="*/ 0 w 59784"/>
              <a:gd name="connsiteY0" fmla="*/ 31225 h 47218"/>
              <a:gd name="connsiteX1" fmla="*/ 31034 w 59784"/>
              <a:gd name="connsiteY1" fmla="*/ 46741 h 47218"/>
              <a:gd name="connsiteX2" fmla="*/ 59784 w 59784"/>
              <a:gd name="connsiteY2" fmla="*/ 190 h 47218"/>
              <a:gd name="connsiteX0" fmla="*/ 0 w 117327"/>
              <a:gd name="connsiteY0" fmla="*/ 7479 h 95411"/>
              <a:gd name="connsiteX1" fmla="*/ 31034 w 117327"/>
              <a:gd name="connsiteY1" fmla="*/ 22995 h 95411"/>
              <a:gd name="connsiteX2" fmla="*/ 117327 w 117327"/>
              <a:gd name="connsiteY2" fmla="*/ 95412 h 95411"/>
              <a:gd name="connsiteX0" fmla="*/ 0 w 117327"/>
              <a:gd name="connsiteY0" fmla="*/ 1851 h 123553"/>
              <a:gd name="connsiteX1" fmla="*/ 63038 w 117327"/>
              <a:gd name="connsiteY1" fmla="*/ 120817 h 123553"/>
              <a:gd name="connsiteX2" fmla="*/ 117327 w 117327"/>
              <a:gd name="connsiteY2" fmla="*/ 89784 h 123553"/>
              <a:gd name="connsiteX0" fmla="*/ 0 w 117327"/>
              <a:gd name="connsiteY0" fmla="*/ 1748 h 121046"/>
              <a:gd name="connsiteX1" fmla="*/ 63038 w 117327"/>
              <a:gd name="connsiteY1" fmla="*/ 120714 h 121046"/>
              <a:gd name="connsiteX2" fmla="*/ 117327 w 117327"/>
              <a:gd name="connsiteY2" fmla="*/ 40542 h 121046"/>
              <a:gd name="connsiteX0" fmla="*/ 0 w 116788"/>
              <a:gd name="connsiteY0" fmla="*/ 2097 h 92639"/>
              <a:gd name="connsiteX1" fmla="*/ 62499 w 116788"/>
              <a:gd name="connsiteY1" fmla="*/ 92615 h 92639"/>
              <a:gd name="connsiteX2" fmla="*/ 116788 w 116788"/>
              <a:gd name="connsiteY2" fmla="*/ 12443 h 92639"/>
              <a:gd name="connsiteX0" fmla="*/ 0 w 116788"/>
              <a:gd name="connsiteY0" fmla="*/ 4354 h 32893"/>
              <a:gd name="connsiteX1" fmla="*/ 62607 w 116788"/>
              <a:gd name="connsiteY1" fmla="*/ 32802 h 32893"/>
              <a:gd name="connsiteX2" fmla="*/ 116788 w 116788"/>
              <a:gd name="connsiteY2" fmla="*/ 14700 h 32893"/>
              <a:gd name="connsiteX0" fmla="*/ 0 w 116788"/>
              <a:gd name="connsiteY0" fmla="*/ 5606 h 21319"/>
              <a:gd name="connsiteX1" fmla="*/ 60991 w 116788"/>
              <a:gd name="connsiteY1" fmla="*/ 21123 h 21319"/>
              <a:gd name="connsiteX2" fmla="*/ 116788 w 116788"/>
              <a:gd name="connsiteY2" fmla="*/ 15952 h 21319"/>
              <a:gd name="connsiteX0" fmla="*/ 0 w 116357"/>
              <a:gd name="connsiteY0" fmla="*/ 6623 h 63521"/>
              <a:gd name="connsiteX1" fmla="*/ 60991 w 116357"/>
              <a:gd name="connsiteY1" fmla="*/ 22140 h 63521"/>
              <a:gd name="connsiteX2" fmla="*/ 116357 w 116357"/>
              <a:gd name="connsiteY2" fmla="*/ 63522 h 63521"/>
              <a:gd name="connsiteX0" fmla="*/ 0 w 116357"/>
              <a:gd name="connsiteY0" fmla="*/ 6623 h 63522"/>
              <a:gd name="connsiteX1" fmla="*/ 60991 w 116357"/>
              <a:gd name="connsiteY1" fmla="*/ 22140 h 63522"/>
              <a:gd name="connsiteX2" fmla="*/ 116357 w 116357"/>
              <a:gd name="connsiteY2" fmla="*/ 63522 h 63522"/>
              <a:gd name="connsiteX0" fmla="*/ 0 w 116357"/>
              <a:gd name="connsiteY0" fmla="*/ 4518 h 61417"/>
              <a:gd name="connsiteX1" fmla="*/ 60021 w 116357"/>
              <a:gd name="connsiteY1" fmla="*/ 38139 h 61417"/>
              <a:gd name="connsiteX2" fmla="*/ 116357 w 116357"/>
              <a:gd name="connsiteY2" fmla="*/ 61417 h 61417"/>
            </a:gdLst>
            <a:ahLst/>
            <a:cxnLst>
              <a:cxn ang="0">
                <a:pos x="connsiteX0" y="connsiteY0"/>
              </a:cxn>
              <a:cxn ang="0">
                <a:pos x="connsiteX1" y="connsiteY1"/>
              </a:cxn>
              <a:cxn ang="0">
                <a:pos x="connsiteX2" y="connsiteY2"/>
              </a:cxn>
            </a:cxnLst>
            <a:rect l="l" t="t" r="r" b="b"/>
            <a:pathLst>
              <a:path w="116357" h="61417">
                <a:moveTo>
                  <a:pt x="0" y="4518"/>
                </a:moveTo>
                <a:cubicBezTo>
                  <a:pt x="3805" y="-13747"/>
                  <a:pt x="40628" y="28656"/>
                  <a:pt x="60021" y="38139"/>
                </a:cubicBezTo>
                <a:cubicBezTo>
                  <a:pt x="79414" y="47622"/>
                  <a:pt x="105624" y="21760"/>
                  <a:pt x="116357" y="61417"/>
                </a:cubicBezTo>
              </a:path>
            </a:pathLst>
          </a:cu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92"/>
            <a:endParaRPr lang="en-US" sz="1350">
              <a:solidFill>
                <a:srgbClr val="FFFFFF"/>
              </a:solidFill>
            </a:endParaRPr>
          </a:p>
        </p:txBody>
      </p:sp>
      <p:sp>
        <p:nvSpPr>
          <p:cNvPr id="750" name="Freeform 749"/>
          <p:cNvSpPr/>
          <p:nvPr/>
        </p:nvSpPr>
        <p:spPr>
          <a:xfrm>
            <a:off x="3842586" y="1365504"/>
            <a:ext cx="94136" cy="5158"/>
          </a:xfrm>
          <a:custGeom>
            <a:avLst/>
            <a:gdLst>
              <a:gd name="connsiteX0" fmla="*/ 0 w 220980"/>
              <a:gd name="connsiteY0" fmla="*/ 8315 h 9207"/>
              <a:gd name="connsiteX1" fmla="*/ 76200 w 220980"/>
              <a:gd name="connsiteY1" fmla="*/ 8315 h 9207"/>
              <a:gd name="connsiteX2" fmla="*/ 220980 w 220980"/>
              <a:gd name="connsiteY2" fmla="*/ 8315 h 9207"/>
              <a:gd name="connsiteX0" fmla="*/ 445 w 52255"/>
              <a:gd name="connsiteY0" fmla="*/ 8313 h 13486"/>
              <a:gd name="connsiteX1" fmla="*/ 3893 w 52255"/>
              <a:gd name="connsiteY1" fmla="*/ 8313 h 13486"/>
              <a:gd name="connsiteX2" fmla="*/ 52255 w 52255"/>
              <a:gd name="connsiteY2" fmla="*/ 13486 h 13486"/>
              <a:gd name="connsiteX0" fmla="*/ 0 w 51810"/>
              <a:gd name="connsiteY0" fmla="*/ 9977 h 15150"/>
              <a:gd name="connsiteX1" fmla="*/ 20905 w 51810"/>
              <a:gd name="connsiteY1" fmla="*/ 4804 h 15150"/>
              <a:gd name="connsiteX2" fmla="*/ 51810 w 51810"/>
              <a:gd name="connsiteY2" fmla="*/ 15150 h 15150"/>
              <a:gd name="connsiteX0" fmla="*/ 0 w 59784"/>
              <a:gd name="connsiteY0" fmla="*/ 42652 h 42652"/>
              <a:gd name="connsiteX1" fmla="*/ 28879 w 59784"/>
              <a:gd name="connsiteY1" fmla="*/ 1271 h 42652"/>
              <a:gd name="connsiteX2" fmla="*/ 59784 w 59784"/>
              <a:gd name="connsiteY2" fmla="*/ 11617 h 42652"/>
              <a:gd name="connsiteX0" fmla="*/ 0 w 59784"/>
              <a:gd name="connsiteY0" fmla="*/ 31225 h 47218"/>
              <a:gd name="connsiteX1" fmla="*/ 31034 w 59784"/>
              <a:gd name="connsiteY1" fmla="*/ 46741 h 47218"/>
              <a:gd name="connsiteX2" fmla="*/ 59784 w 59784"/>
              <a:gd name="connsiteY2" fmla="*/ 190 h 47218"/>
              <a:gd name="connsiteX0" fmla="*/ 0 w 117327"/>
              <a:gd name="connsiteY0" fmla="*/ 7479 h 95411"/>
              <a:gd name="connsiteX1" fmla="*/ 31034 w 117327"/>
              <a:gd name="connsiteY1" fmla="*/ 22995 h 95411"/>
              <a:gd name="connsiteX2" fmla="*/ 117327 w 117327"/>
              <a:gd name="connsiteY2" fmla="*/ 95412 h 95411"/>
              <a:gd name="connsiteX0" fmla="*/ 0 w 117327"/>
              <a:gd name="connsiteY0" fmla="*/ 1851 h 123553"/>
              <a:gd name="connsiteX1" fmla="*/ 63038 w 117327"/>
              <a:gd name="connsiteY1" fmla="*/ 120817 h 123553"/>
              <a:gd name="connsiteX2" fmla="*/ 117327 w 117327"/>
              <a:gd name="connsiteY2" fmla="*/ 89784 h 123553"/>
              <a:gd name="connsiteX0" fmla="*/ 0 w 117327"/>
              <a:gd name="connsiteY0" fmla="*/ 1748 h 121046"/>
              <a:gd name="connsiteX1" fmla="*/ 63038 w 117327"/>
              <a:gd name="connsiteY1" fmla="*/ 120714 h 121046"/>
              <a:gd name="connsiteX2" fmla="*/ 117327 w 117327"/>
              <a:gd name="connsiteY2" fmla="*/ 40542 h 121046"/>
              <a:gd name="connsiteX0" fmla="*/ 0 w 116788"/>
              <a:gd name="connsiteY0" fmla="*/ 2097 h 92639"/>
              <a:gd name="connsiteX1" fmla="*/ 62499 w 116788"/>
              <a:gd name="connsiteY1" fmla="*/ 92615 h 92639"/>
              <a:gd name="connsiteX2" fmla="*/ 116788 w 116788"/>
              <a:gd name="connsiteY2" fmla="*/ 12443 h 92639"/>
              <a:gd name="connsiteX0" fmla="*/ 0 w 116788"/>
              <a:gd name="connsiteY0" fmla="*/ 4354 h 32893"/>
              <a:gd name="connsiteX1" fmla="*/ 62607 w 116788"/>
              <a:gd name="connsiteY1" fmla="*/ 32802 h 32893"/>
              <a:gd name="connsiteX2" fmla="*/ 116788 w 116788"/>
              <a:gd name="connsiteY2" fmla="*/ 14700 h 32893"/>
              <a:gd name="connsiteX0" fmla="*/ 0 w 116788"/>
              <a:gd name="connsiteY0" fmla="*/ 5606 h 21319"/>
              <a:gd name="connsiteX1" fmla="*/ 60991 w 116788"/>
              <a:gd name="connsiteY1" fmla="*/ 21123 h 21319"/>
              <a:gd name="connsiteX2" fmla="*/ 116788 w 116788"/>
              <a:gd name="connsiteY2" fmla="*/ 15952 h 21319"/>
              <a:gd name="connsiteX0" fmla="*/ 0 w 116357"/>
              <a:gd name="connsiteY0" fmla="*/ 6623 h 63521"/>
              <a:gd name="connsiteX1" fmla="*/ 60991 w 116357"/>
              <a:gd name="connsiteY1" fmla="*/ 22140 h 63521"/>
              <a:gd name="connsiteX2" fmla="*/ 116357 w 116357"/>
              <a:gd name="connsiteY2" fmla="*/ 63522 h 63521"/>
              <a:gd name="connsiteX0" fmla="*/ 0 w 116357"/>
              <a:gd name="connsiteY0" fmla="*/ 6623 h 63522"/>
              <a:gd name="connsiteX1" fmla="*/ 60991 w 116357"/>
              <a:gd name="connsiteY1" fmla="*/ 22140 h 63522"/>
              <a:gd name="connsiteX2" fmla="*/ 116357 w 116357"/>
              <a:gd name="connsiteY2" fmla="*/ 63522 h 63522"/>
              <a:gd name="connsiteX0" fmla="*/ 0 w 116357"/>
              <a:gd name="connsiteY0" fmla="*/ 4518 h 61417"/>
              <a:gd name="connsiteX1" fmla="*/ 60021 w 116357"/>
              <a:gd name="connsiteY1" fmla="*/ 38139 h 61417"/>
              <a:gd name="connsiteX2" fmla="*/ 116357 w 116357"/>
              <a:gd name="connsiteY2" fmla="*/ 61417 h 61417"/>
            </a:gdLst>
            <a:ahLst/>
            <a:cxnLst>
              <a:cxn ang="0">
                <a:pos x="connsiteX0" y="connsiteY0"/>
              </a:cxn>
              <a:cxn ang="0">
                <a:pos x="connsiteX1" y="connsiteY1"/>
              </a:cxn>
              <a:cxn ang="0">
                <a:pos x="connsiteX2" y="connsiteY2"/>
              </a:cxn>
            </a:cxnLst>
            <a:rect l="l" t="t" r="r" b="b"/>
            <a:pathLst>
              <a:path w="116357" h="61417">
                <a:moveTo>
                  <a:pt x="0" y="4518"/>
                </a:moveTo>
                <a:cubicBezTo>
                  <a:pt x="3805" y="-13747"/>
                  <a:pt x="40628" y="28656"/>
                  <a:pt x="60021" y="38139"/>
                </a:cubicBezTo>
                <a:cubicBezTo>
                  <a:pt x="79414" y="47622"/>
                  <a:pt x="105624" y="21760"/>
                  <a:pt x="116357" y="61417"/>
                </a:cubicBezTo>
              </a:path>
            </a:pathLst>
          </a:cu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92"/>
            <a:endParaRPr lang="en-US" sz="1350">
              <a:solidFill>
                <a:srgbClr val="FFFFFF"/>
              </a:solidFill>
            </a:endParaRPr>
          </a:p>
        </p:txBody>
      </p:sp>
      <p:sp>
        <p:nvSpPr>
          <p:cNvPr id="752" name="Freeform 751"/>
          <p:cNvSpPr/>
          <p:nvPr/>
        </p:nvSpPr>
        <p:spPr>
          <a:xfrm>
            <a:off x="3708832" y="1349016"/>
            <a:ext cx="89135" cy="5158"/>
          </a:xfrm>
          <a:custGeom>
            <a:avLst/>
            <a:gdLst>
              <a:gd name="connsiteX0" fmla="*/ 0 w 220980"/>
              <a:gd name="connsiteY0" fmla="*/ 8315 h 9207"/>
              <a:gd name="connsiteX1" fmla="*/ 76200 w 220980"/>
              <a:gd name="connsiteY1" fmla="*/ 8315 h 9207"/>
              <a:gd name="connsiteX2" fmla="*/ 220980 w 220980"/>
              <a:gd name="connsiteY2" fmla="*/ 8315 h 9207"/>
              <a:gd name="connsiteX0" fmla="*/ 445 w 52255"/>
              <a:gd name="connsiteY0" fmla="*/ 8313 h 13486"/>
              <a:gd name="connsiteX1" fmla="*/ 3893 w 52255"/>
              <a:gd name="connsiteY1" fmla="*/ 8313 h 13486"/>
              <a:gd name="connsiteX2" fmla="*/ 52255 w 52255"/>
              <a:gd name="connsiteY2" fmla="*/ 13486 h 13486"/>
              <a:gd name="connsiteX0" fmla="*/ 0 w 51810"/>
              <a:gd name="connsiteY0" fmla="*/ 9977 h 15150"/>
              <a:gd name="connsiteX1" fmla="*/ 20905 w 51810"/>
              <a:gd name="connsiteY1" fmla="*/ 4804 h 15150"/>
              <a:gd name="connsiteX2" fmla="*/ 51810 w 51810"/>
              <a:gd name="connsiteY2" fmla="*/ 15150 h 15150"/>
              <a:gd name="connsiteX0" fmla="*/ 0 w 59784"/>
              <a:gd name="connsiteY0" fmla="*/ 42652 h 42652"/>
              <a:gd name="connsiteX1" fmla="*/ 28879 w 59784"/>
              <a:gd name="connsiteY1" fmla="*/ 1271 h 42652"/>
              <a:gd name="connsiteX2" fmla="*/ 59784 w 59784"/>
              <a:gd name="connsiteY2" fmla="*/ 11617 h 42652"/>
              <a:gd name="connsiteX0" fmla="*/ 0 w 59784"/>
              <a:gd name="connsiteY0" fmla="*/ 31225 h 47218"/>
              <a:gd name="connsiteX1" fmla="*/ 31034 w 59784"/>
              <a:gd name="connsiteY1" fmla="*/ 46741 h 47218"/>
              <a:gd name="connsiteX2" fmla="*/ 59784 w 59784"/>
              <a:gd name="connsiteY2" fmla="*/ 190 h 47218"/>
              <a:gd name="connsiteX0" fmla="*/ 0 w 117327"/>
              <a:gd name="connsiteY0" fmla="*/ 7479 h 95411"/>
              <a:gd name="connsiteX1" fmla="*/ 31034 w 117327"/>
              <a:gd name="connsiteY1" fmla="*/ 22995 h 95411"/>
              <a:gd name="connsiteX2" fmla="*/ 117327 w 117327"/>
              <a:gd name="connsiteY2" fmla="*/ 95412 h 95411"/>
              <a:gd name="connsiteX0" fmla="*/ 0 w 117327"/>
              <a:gd name="connsiteY0" fmla="*/ 1851 h 123553"/>
              <a:gd name="connsiteX1" fmla="*/ 63038 w 117327"/>
              <a:gd name="connsiteY1" fmla="*/ 120817 h 123553"/>
              <a:gd name="connsiteX2" fmla="*/ 117327 w 117327"/>
              <a:gd name="connsiteY2" fmla="*/ 89784 h 123553"/>
              <a:gd name="connsiteX0" fmla="*/ 0 w 117327"/>
              <a:gd name="connsiteY0" fmla="*/ 1748 h 121046"/>
              <a:gd name="connsiteX1" fmla="*/ 63038 w 117327"/>
              <a:gd name="connsiteY1" fmla="*/ 120714 h 121046"/>
              <a:gd name="connsiteX2" fmla="*/ 117327 w 117327"/>
              <a:gd name="connsiteY2" fmla="*/ 40542 h 121046"/>
              <a:gd name="connsiteX0" fmla="*/ 0 w 116788"/>
              <a:gd name="connsiteY0" fmla="*/ 2097 h 92639"/>
              <a:gd name="connsiteX1" fmla="*/ 62499 w 116788"/>
              <a:gd name="connsiteY1" fmla="*/ 92615 h 92639"/>
              <a:gd name="connsiteX2" fmla="*/ 116788 w 116788"/>
              <a:gd name="connsiteY2" fmla="*/ 12443 h 92639"/>
              <a:gd name="connsiteX0" fmla="*/ 0 w 116788"/>
              <a:gd name="connsiteY0" fmla="*/ 4354 h 32893"/>
              <a:gd name="connsiteX1" fmla="*/ 62607 w 116788"/>
              <a:gd name="connsiteY1" fmla="*/ 32802 h 32893"/>
              <a:gd name="connsiteX2" fmla="*/ 116788 w 116788"/>
              <a:gd name="connsiteY2" fmla="*/ 14700 h 32893"/>
              <a:gd name="connsiteX0" fmla="*/ 0 w 116788"/>
              <a:gd name="connsiteY0" fmla="*/ 5606 h 21319"/>
              <a:gd name="connsiteX1" fmla="*/ 60991 w 116788"/>
              <a:gd name="connsiteY1" fmla="*/ 21123 h 21319"/>
              <a:gd name="connsiteX2" fmla="*/ 116788 w 116788"/>
              <a:gd name="connsiteY2" fmla="*/ 15952 h 21319"/>
              <a:gd name="connsiteX0" fmla="*/ 0 w 116357"/>
              <a:gd name="connsiteY0" fmla="*/ 6623 h 63521"/>
              <a:gd name="connsiteX1" fmla="*/ 60991 w 116357"/>
              <a:gd name="connsiteY1" fmla="*/ 22140 h 63521"/>
              <a:gd name="connsiteX2" fmla="*/ 116357 w 116357"/>
              <a:gd name="connsiteY2" fmla="*/ 63522 h 63521"/>
              <a:gd name="connsiteX0" fmla="*/ 0 w 116357"/>
              <a:gd name="connsiteY0" fmla="*/ 6623 h 63522"/>
              <a:gd name="connsiteX1" fmla="*/ 60991 w 116357"/>
              <a:gd name="connsiteY1" fmla="*/ 22140 h 63522"/>
              <a:gd name="connsiteX2" fmla="*/ 116357 w 116357"/>
              <a:gd name="connsiteY2" fmla="*/ 63522 h 63522"/>
              <a:gd name="connsiteX0" fmla="*/ 0 w 116357"/>
              <a:gd name="connsiteY0" fmla="*/ 4518 h 61417"/>
              <a:gd name="connsiteX1" fmla="*/ 60021 w 116357"/>
              <a:gd name="connsiteY1" fmla="*/ 38139 h 61417"/>
              <a:gd name="connsiteX2" fmla="*/ 116357 w 116357"/>
              <a:gd name="connsiteY2" fmla="*/ 61417 h 61417"/>
            </a:gdLst>
            <a:ahLst/>
            <a:cxnLst>
              <a:cxn ang="0">
                <a:pos x="connsiteX0" y="connsiteY0"/>
              </a:cxn>
              <a:cxn ang="0">
                <a:pos x="connsiteX1" y="connsiteY1"/>
              </a:cxn>
              <a:cxn ang="0">
                <a:pos x="connsiteX2" y="connsiteY2"/>
              </a:cxn>
            </a:cxnLst>
            <a:rect l="l" t="t" r="r" b="b"/>
            <a:pathLst>
              <a:path w="116357" h="61417">
                <a:moveTo>
                  <a:pt x="0" y="4518"/>
                </a:moveTo>
                <a:cubicBezTo>
                  <a:pt x="3805" y="-13747"/>
                  <a:pt x="40628" y="28656"/>
                  <a:pt x="60021" y="38139"/>
                </a:cubicBezTo>
                <a:cubicBezTo>
                  <a:pt x="79414" y="47622"/>
                  <a:pt x="105624" y="21760"/>
                  <a:pt x="116357" y="61417"/>
                </a:cubicBezTo>
              </a:path>
            </a:pathLst>
          </a:cu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92"/>
            <a:endParaRPr lang="en-US" sz="1350">
              <a:solidFill>
                <a:srgbClr val="FFFFFF"/>
              </a:solidFill>
            </a:endParaRPr>
          </a:p>
        </p:txBody>
      </p:sp>
      <p:sp>
        <p:nvSpPr>
          <p:cNvPr id="755" name="Freeform 754"/>
          <p:cNvSpPr/>
          <p:nvPr/>
        </p:nvSpPr>
        <p:spPr>
          <a:xfrm rot="177102" flipH="1">
            <a:off x="3616771" y="1215518"/>
            <a:ext cx="824381" cy="180859"/>
          </a:xfrm>
          <a:custGeom>
            <a:avLst/>
            <a:gdLst>
              <a:gd name="connsiteX0" fmla="*/ 0 w 220980"/>
              <a:gd name="connsiteY0" fmla="*/ 8315 h 9207"/>
              <a:gd name="connsiteX1" fmla="*/ 76200 w 220980"/>
              <a:gd name="connsiteY1" fmla="*/ 8315 h 9207"/>
              <a:gd name="connsiteX2" fmla="*/ 220980 w 220980"/>
              <a:gd name="connsiteY2" fmla="*/ 8315 h 9207"/>
              <a:gd name="connsiteX0" fmla="*/ 445 w 52255"/>
              <a:gd name="connsiteY0" fmla="*/ 8313 h 13486"/>
              <a:gd name="connsiteX1" fmla="*/ 3893 w 52255"/>
              <a:gd name="connsiteY1" fmla="*/ 8313 h 13486"/>
              <a:gd name="connsiteX2" fmla="*/ 52255 w 52255"/>
              <a:gd name="connsiteY2" fmla="*/ 13486 h 13486"/>
              <a:gd name="connsiteX0" fmla="*/ 0 w 51810"/>
              <a:gd name="connsiteY0" fmla="*/ 9977 h 15150"/>
              <a:gd name="connsiteX1" fmla="*/ 20905 w 51810"/>
              <a:gd name="connsiteY1" fmla="*/ 4804 h 15150"/>
              <a:gd name="connsiteX2" fmla="*/ 51810 w 51810"/>
              <a:gd name="connsiteY2" fmla="*/ 15150 h 15150"/>
              <a:gd name="connsiteX0" fmla="*/ 0 w 59784"/>
              <a:gd name="connsiteY0" fmla="*/ 42652 h 42652"/>
              <a:gd name="connsiteX1" fmla="*/ 28879 w 59784"/>
              <a:gd name="connsiteY1" fmla="*/ 1271 h 42652"/>
              <a:gd name="connsiteX2" fmla="*/ 59784 w 59784"/>
              <a:gd name="connsiteY2" fmla="*/ 11617 h 42652"/>
              <a:gd name="connsiteX0" fmla="*/ 0 w 59784"/>
              <a:gd name="connsiteY0" fmla="*/ 31225 h 47218"/>
              <a:gd name="connsiteX1" fmla="*/ 31034 w 59784"/>
              <a:gd name="connsiteY1" fmla="*/ 46741 h 47218"/>
              <a:gd name="connsiteX2" fmla="*/ 59784 w 59784"/>
              <a:gd name="connsiteY2" fmla="*/ 190 h 47218"/>
              <a:gd name="connsiteX0" fmla="*/ 0 w 117327"/>
              <a:gd name="connsiteY0" fmla="*/ 7479 h 95411"/>
              <a:gd name="connsiteX1" fmla="*/ 31034 w 117327"/>
              <a:gd name="connsiteY1" fmla="*/ 22995 h 95411"/>
              <a:gd name="connsiteX2" fmla="*/ 117327 w 117327"/>
              <a:gd name="connsiteY2" fmla="*/ 95412 h 95411"/>
              <a:gd name="connsiteX0" fmla="*/ 0 w 117327"/>
              <a:gd name="connsiteY0" fmla="*/ 1851 h 123553"/>
              <a:gd name="connsiteX1" fmla="*/ 63038 w 117327"/>
              <a:gd name="connsiteY1" fmla="*/ 120817 h 123553"/>
              <a:gd name="connsiteX2" fmla="*/ 117327 w 117327"/>
              <a:gd name="connsiteY2" fmla="*/ 89784 h 123553"/>
              <a:gd name="connsiteX0" fmla="*/ 0 w 117327"/>
              <a:gd name="connsiteY0" fmla="*/ 1748 h 121046"/>
              <a:gd name="connsiteX1" fmla="*/ 63038 w 117327"/>
              <a:gd name="connsiteY1" fmla="*/ 120714 h 121046"/>
              <a:gd name="connsiteX2" fmla="*/ 117327 w 117327"/>
              <a:gd name="connsiteY2" fmla="*/ 40542 h 121046"/>
              <a:gd name="connsiteX0" fmla="*/ 0 w 116788"/>
              <a:gd name="connsiteY0" fmla="*/ 2097 h 92639"/>
              <a:gd name="connsiteX1" fmla="*/ 62499 w 116788"/>
              <a:gd name="connsiteY1" fmla="*/ 92615 h 92639"/>
              <a:gd name="connsiteX2" fmla="*/ 116788 w 116788"/>
              <a:gd name="connsiteY2" fmla="*/ 12443 h 92639"/>
              <a:gd name="connsiteX0" fmla="*/ 0 w 116788"/>
              <a:gd name="connsiteY0" fmla="*/ 4354 h 32893"/>
              <a:gd name="connsiteX1" fmla="*/ 62607 w 116788"/>
              <a:gd name="connsiteY1" fmla="*/ 32802 h 32893"/>
              <a:gd name="connsiteX2" fmla="*/ 116788 w 116788"/>
              <a:gd name="connsiteY2" fmla="*/ 14700 h 32893"/>
              <a:gd name="connsiteX0" fmla="*/ 0 w 116788"/>
              <a:gd name="connsiteY0" fmla="*/ 5606 h 21319"/>
              <a:gd name="connsiteX1" fmla="*/ 60991 w 116788"/>
              <a:gd name="connsiteY1" fmla="*/ 21123 h 21319"/>
              <a:gd name="connsiteX2" fmla="*/ 116788 w 116788"/>
              <a:gd name="connsiteY2" fmla="*/ 15952 h 21319"/>
              <a:gd name="connsiteX0" fmla="*/ 0 w 116357"/>
              <a:gd name="connsiteY0" fmla="*/ 6623 h 63521"/>
              <a:gd name="connsiteX1" fmla="*/ 60991 w 116357"/>
              <a:gd name="connsiteY1" fmla="*/ 22140 h 63521"/>
              <a:gd name="connsiteX2" fmla="*/ 116357 w 116357"/>
              <a:gd name="connsiteY2" fmla="*/ 63522 h 63521"/>
              <a:gd name="connsiteX0" fmla="*/ 0 w 116357"/>
              <a:gd name="connsiteY0" fmla="*/ 6623 h 63522"/>
              <a:gd name="connsiteX1" fmla="*/ 60991 w 116357"/>
              <a:gd name="connsiteY1" fmla="*/ 22140 h 63522"/>
              <a:gd name="connsiteX2" fmla="*/ 116357 w 116357"/>
              <a:gd name="connsiteY2" fmla="*/ 63522 h 63522"/>
              <a:gd name="connsiteX0" fmla="*/ 0 w 116357"/>
              <a:gd name="connsiteY0" fmla="*/ 4518 h 61417"/>
              <a:gd name="connsiteX1" fmla="*/ 60021 w 116357"/>
              <a:gd name="connsiteY1" fmla="*/ 38139 h 61417"/>
              <a:gd name="connsiteX2" fmla="*/ 116357 w 116357"/>
              <a:gd name="connsiteY2" fmla="*/ 61417 h 61417"/>
              <a:gd name="connsiteX0" fmla="*/ 0 w 116357"/>
              <a:gd name="connsiteY0" fmla="*/ 5717 h 62616"/>
              <a:gd name="connsiteX1" fmla="*/ 8725 w 116357"/>
              <a:gd name="connsiteY1" fmla="*/ 1853 h 62616"/>
              <a:gd name="connsiteX2" fmla="*/ 60021 w 116357"/>
              <a:gd name="connsiteY2" fmla="*/ 39338 h 62616"/>
              <a:gd name="connsiteX3" fmla="*/ 116357 w 116357"/>
              <a:gd name="connsiteY3" fmla="*/ 62616 h 62616"/>
              <a:gd name="connsiteX0" fmla="*/ 0 w 142798"/>
              <a:gd name="connsiteY0" fmla="*/ 3 h 168891"/>
              <a:gd name="connsiteX1" fmla="*/ 35166 w 142798"/>
              <a:gd name="connsiteY1" fmla="*/ 108128 h 168891"/>
              <a:gd name="connsiteX2" fmla="*/ 86462 w 142798"/>
              <a:gd name="connsiteY2" fmla="*/ 145613 h 168891"/>
              <a:gd name="connsiteX3" fmla="*/ 142798 w 142798"/>
              <a:gd name="connsiteY3" fmla="*/ 168891 h 168891"/>
              <a:gd name="connsiteX0" fmla="*/ 0 w 142798"/>
              <a:gd name="connsiteY0" fmla="*/ 0 h 168888"/>
              <a:gd name="connsiteX1" fmla="*/ 14201 w 142798"/>
              <a:gd name="connsiteY1" fmla="*/ 50366 h 168888"/>
              <a:gd name="connsiteX2" fmla="*/ 35166 w 142798"/>
              <a:gd name="connsiteY2" fmla="*/ 108125 h 168888"/>
              <a:gd name="connsiteX3" fmla="*/ 86462 w 142798"/>
              <a:gd name="connsiteY3" fmla="*/ 145610 h 168888"/>
              <a:gd name="connsiteX4" fmla="*/ 142798 w 142798"/>
              <a:gd name="connsiteY4" fmla="*/ 168888 h 168888"/>
              <a:gd name="connsiteX0" fmla="*/ 0 w 142798"/>
              <a:gd name="connsiteY0" fmla="*/ 0 h 168888"/>
              <a:gd name="connsiteX1" fmla="*/ 14201 w 142798"/>
              <a:gd name="connsiteY1" fmla="*/ 50366 h 168888"/>
              <a:gd name="connsiteX2" fmla="*/ 31774 w 142798"/>
              <a:gd name="connsiteY2" fmla="*/ 110255 h 168888"/>
              <a:gd name="connsiteX3" fmla="*/ 86462 w 142798"/>
              <a:gd name="connsiteY3" fmla="*/ 145610 h 168888"/>
              <a:gd name="connsiteX4" fmla="*/ 142798 w 142798"/>
              <a:gd name="connsiteY4" fmla="*/ 168888 h 168888"/>
              <a:gd name="connsiteX0" fmla="*/ 0 w 142798"/>
              <a:gd name="connsiteY0" fmla="*/ 0 h 168888"/>
              <a:gd name="connsiteX1" fmla="*/ 14201 w 142798"/>
              <a:gd name="connsiteY1" fmla="*/ 50366 h 168888"/>
              <a:gd name="connsiteX2" fmla="*/ 31774 w 142798"/>
              <a:gd name="connsiteY2" fmla="*/ 110255 h 168888"/>
              <a:gd name="connsiteX3" fmla="*/ 86462 w 142798"/>
              <a:gd name="connsiteY3" fmla="*/ 145610 h 168888"/>
              <a:gd name="connsiteX4" fmla="*/ 142798 w 142798"/>
              <a:gd name="connsiteY4" fmla="*/ 168888 h 168888"/>
              <a:gd name="connsiteX0" fmla="*/ 0 w 142798"/>
              <a:gd name="connsiteY0" fmla="*/ 0 h 517074"/>
              <a:gd name="connsiteX1" fmla="*/ 14201 w 142798"/>
              <a:gd name="connsiteY1" fmla="*/ 50366 h 517074"/>
              <a:gd name="connsiteX2" fmla="*/ 27215 w 142798"/>
              <a:gd name="connsiteY2" fmla="*/ 516901 h 517074"/>
              <a:gd name="connsiteX3" fmla="*/ 31774 w 142798"/>
              <a:gd name="connsiteY3" fmla="*/ 110255 h 517074"/>
              <a:gd name="connsiteX4" fmla="*/ 86462 w 142798"/>
              <a:gd name="connsiteY4" fmla="*/ 145610 h 517074"/>
              <a:gd name="connsiteX5" fmla="*/ 142798 w 142798"/>
              <a:gd name="connsiteY5" fmla="*/ 168888 h 517074"/>
              <a:gd name="connsiteX0" fmla="*/ 0 w 142798"/>
              <a:gd name="connsiteY0" fmla="*/ 0 h 517079"/>
              <a:gd name="connsiteX1" fmla="*/ 14201 w 142798"/>
              <a:gd name="connsiteY1" fmla="*/ 50366 h 517079"/>
              <a:gd name="connsiteX2" fmla="*/ 27215 w 142798"/>
              <a:gd name="connsiteY2" fmla="*/ 516901 h 517079"/>
              <a:gd name="connsiteX3" fmla="*/ 31774 w 142798"/>
              <a:gd name="connsiteY3" fmla="*/ 110255 h 517079"/>
              <a:gd name="connsiteX4" fmla="*/ 86462 w 142798"/>
              <a:gd name="connsiteY4" fmla="*/ 145610 h 517079"/>
              <a:gd name="connsiteX5" fmla="*/ 142798 w 142798"/>
              <a:gd name="connsiteY5" fmla="*/ 168888 h 517079"/>
              <a:gd name="connsiteX0" fmla="*/ 0 w 142798"/>
              <a:gd name="connsiteY0" fmla="*/ 0 h 517017"/>
              <a:gd name="connsiteX1" fmla="*/ 14201 w 142798"/>
              <a:gd name="connsiteY1" fmla="*/ 50366 h 517017"/>
              <a:gd name="connsiteX2" fmla="*/ 18741 w 142798"/>
              <a:gd name="connsiteY2" fmla="*/ 151163 h 517017"/>
              <a:gd name="connsiteX3" fmla="*/ 27215 w 142798"/>
              <a:gd name="connsiteY3" fmla="*/ 516901 h 517017"/>
              <a:gd name="connsiteX4" fmla="*/ 31774 w 142798"/>
              <a:gd name="connsiteY4" fmla="*/ 110255 h 517017"/>
              <a:gd name="connsiteX5" fmla="*/ 86462 w 142798"/>
              <a:gd name="connsiteY5" fmla="*/ 145610 h 517017"/>
              <a:gd name="connsiteX6" fmla="*/ 142798 w 142798"/>
              <a:gd name="connsiteY6" fmla="*/ 168888 h 517017"/>
              <a:gd name="connsiteX0" fmla="*/ 0 w 142798"/>
              <a:gd name="connsiteY0" fmla="*/ 0 h 517003"/>
              <a:gd name="connsiteX1" fmla="*/ 14201 w 142798"/>
              <a:gd name="connsiteY1" fmla="*/ 50366 h 517003"/>
              <a:gd name="connsiteX2" fmla="*/ 29808 w 142798"/>
              <a:gd name="connsiteY2" fmla="*/ 110364 h 517003"/>
              <a:gd name="connsiteX3" fmla="*/ 27215 w 142798"/>
              <a:gd name="connsiteY3" fmla="*/ 516901 h 517003"/>
              <a:gd name="connsiteX4" fmla="*/ 31774 w 142798"/>
              <a:gd name="connsiteY4" fmla="*/ 110255 h 517003"/>
              <a:gd name="connsiteX5" fmla="*/ 86462 w 142798"/>
              <a:gd name="connsiteY5" fmla="*/ 145610 h 517003"/>
              <a:gd name="connsiteX6" fmla="*/ 142798 w 142798"/>
              <a:gd name="connsiteY6" fmla="*/ 168888 h 517003"/>
              <a:gd name="connsiteX0" fmla="*/ 0 w 142798"/>
              <a:gd name="connsiteY0" fmla="*/ 0 h 517003"/>
              <a:gd name="connsiteX1" fmla="*/ 14201 w 142798"/>
              <a:gd name="connsiteY1" fmla="*/ 50366 h 517003"/>
              <a:gd name="connsiteX2" fmla="*/ 29808 w 142798"/>
              <a:gd name="connsiteY2" fmla="*/ 110364 h 517003"/>
              <a:gd name="connsiteX3" fmla="*/ 27215 w 142798"/>
              <a:gd name="connsiteY3" fmla="*/ 516901 h 517003"/>
              <a:gd name="connsiteX4" fmla="*/ 31774 w 142798"/>
              <a:gd name="connsiteY4" fmla="*/ 110255 h 517003"/>
              <a:gd name="connsiteX5" fmla="*/ 86462 w 142798"/>
              <a:gd name="connsiteY5" fmla="*/ 145610 h 517003"/>
              <a:gd name="connsiteX6" fmla="*/ 142798 w 142798"/>
              <a:gd name="connsiteY6" fmla="*/ 168888 h 517003"/>
              <a:gd name="connsiteX0" fmla="*/ 0 w 142798"/>
              <a:gd name="connsiteY0" fmla="*/ 0 h 516983"/>
              <a:gd name="connsiteX1" fmla="*/ 14201 w 142798"/>
              <a:gd name="connsiteY1" fmla="*/ 50366 h 516983"/>
              <a:gd name="connsiteX2" fmla="*/ 29808 w 142798"/>
              <a:gd name="connsiteY2" fmla="*/ 110364 h 516983"/>
              <a:gd name="connsiteX3" fmla="*/ 27215 w 142798"/>
              <a:gd name="connsiteY3" fmla="*/ 516901 h 516983"/>
              <a:gd name="connsiteX4" fmla="*/ 31774 w 142798"/>
              <a:gd name="connsiteY4" fmla="*/ 110255 h 516983"/>
              <a:gd name="connsiteX5" fmla="*/ 86462 w 142798"/>
              <a:gd name="connsiteY5" fmla="*/ 145610 h 516983"/>
              <a:gd name="connsiteX6" fmla="*/ 142798 w 142798"/>
              <a:gd name="connsiteY6" fmla="*/ 168888 h 516983"/>
              <a:gd name="connsiteX0" fmla="*/ 0 w 142798"/>
              <a:gd name="connsiteY0" fmla="*/ 0 h 516983"/>
              <a:gd name="connsiteX1" fmla="*/ 14201 w 142798"/>
              <a:gd name="connsiteY1" fmla="*/ 50366 h 516983"/>
              <a:gd name="connsiteX2" fmla="*/ 29808 w 142798"/>
              <a:gd name="connsiteY2" fmla="*/ 110364 h 516983"/>
              <a:gd name="connsiteX3" fmla="*/ 27215 w 142798"/>
              <a:gd name="connsiteY3" fmla="*/ 516901 h 516983"/>
              <a:gd name="connsiteX4" fmla="*/ 31001 w 142798"/>
              <a:gd name="connsiteY4" fmla="*/ 112746 h 516983"/>
              <a:gd name="connsiteX5" fmla="*/ 86462 w 142798"/>
              <a:gd name="connsiteY5" fmla="*/ 145610 h 516983"/>
              <a:gd name="connsiteX6" fmla="*/ 142798 w 142798"/>
              <a:gd name="connsiteY6" fmla="*/ 168888 h 516983"/>
              <a:gd name="connsiteX0" fmla="*/ 0 w 142798"/>
              <a:gd name="connsiteY0" fmla="*/ 0 h 516901"/>
              <a:gd name="connsiteX1" fmla="*/ 14201 w 142798"/>
              <a:gd name="connsiteY1" fmla="*/ 50366 h 516901"/>
              <a:gd name="connsiteX2" fmla="*/ 29808 w 142798"/>
              <a:gd name="connsiteY2" fmla="*/ 110364 h 516901"/>
              <a:gd name="connsiteX3" fmla="*/ 27215 w 142798"/>
              <a:gd name="connsiteY3" fmla="*/ 516901 h 516901"/>
              <a:gd name="connsiteX4" fmla="*/ 31001 w 142798"/>
              <a:gd name="connsiteY4" fmla="*/ 112746 h 516901"/>
              <a:gd name="connsiteX5" fmla="*/ 86462 w 142798"/>
              <a:gd name="connsiteY5" fmla="*/ 145610 h 516901"/>
              <a:gd name="connsiteX6" fmla="*/ 142798 w 142798"/>
              <a:gd name="connsiteY6" fmla="*/ 168888 h 516901"/>
              <a:gd name="connsiteX0" fmla="*/ 0 w 142798"/>
              <a:gd name="connsiteY0" fmla="*/ 0 h 516901"/>
              <a:gd name="connsiteX1" fmla="*/ 14201 w 142798"/>
              <a:gd name="connsiteY1" fmla="*/ 50366 h 516901"/>
              <a:gd name="connsiteX2" fmla="*/ 29808 w 142798"/>
              <a:gd name="connsiteY2" fmla="*/ 110364 h 516901"/>
              <a:gd name="connsiteX3" fmla="*/ 27215 w 142798"/>
              <a:gd name="connsiteY3" fmla="*/ 516901 h 516901"/>
              <a:gd name="connsiteX4" fmla="*/ 31001 w 142798"/>
              <a:gd name="connsiteY4" fmla="*/ 112746 h 516901"/>
              <a:gd name="connsiteX5" fmla="*/ 86462 w 142798"/>
              <a:gd name="connsiteY5" fmla="*/ 145610 h 516901"/>
              <a:gd name="connsiteX6" fmla="*/ 142798 w 142798"/>
              <a:gd name="connsiteY6" fmla="*/ 168888 h 51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798" h="516901">
                <a:moveTo>
                  <a:pt x="0" y="0"/>
                </a:moveTo>
                <a:cubicBezTo>
                  <a:pt x="2367" y="8394"/>
                  <a:pt x="8340" y="32345"/>
                  <a:pt x="14201" y="50366"/>
                </a:cubicBezTo>
                <a:cubicBezTo>
                  <a:pt x="17325" y="75560"/>
                  <a:pt x="27328" y="87244"/>
                  <a:pt x="29808" y="110364"/>
                </a:cubicBezTo>
                <a:cubicBezTo>
                  <a:pt x="31621" y="107098"/>
                  <a:pt x="26607" y="514177"/>
                  <a:pt x="27215" y="516901"/>
                </a:cubicBezTo>
                <a:cubicBezTo>
                  <a:pt x="28379" y="516977"/>
                  <a:pt x="29016" y="117319"/>
                  <a:pt x="31001" y="112746"/>
                </a:cubicBezTo>
                <a:cubicBezTo>
                  <a:pt x="40476" y="119660"/>
                  <a:pt x="68523" y="135483"/>
                  <a:pt x="86462" y="145610"/>
                </a:cubicBezTo>
                <a:cubicBezTo>
                  <a:pt x="105855" y="155093"/>
                  <a:pt x="132065" y="129231"/>
                  <a:pt x="142798" y="168888"/>
                </a:cubicBezTo>
              </a:path>
            </a:pathLst>
          </a:cu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92"/>
            <a:endParaRPr lang="en-US" sz="1350">
              <a:solidFill>
                <a:srgbClr val="FFFFFF"/>
              </a:solidFill>
            </a:endParaRPr>
          </a:p>
        </p:txBody>
      </p:sp>
      <p:sp>
        <p:nvSpPr>
          <p:cNvPr id="756" name="box 4"/>
          <p:cNvSpPr/>
          <p:nvPr/>
        </p:nvSpPr>
        <p:spPr>
          <a:xfrm>
            <a:off x="3598085" y="1601707"/>
            <a:ext cx="870821" cy="217892"/>
          </a:xfrm>
          <a:custGeom>
            <a:avLst/>
            <a:gdLst>
              <a:gd name="connsiteX0" fmla="*/ 3847724 w 8691329"/>
              <a:gd name="connsiteY0" fmla="*/ 0 h 2418166"/>
              <a:gd name="connsiteX1" fmla="*/ 8611921 w 8691329"/>
              <a:gd name="connsiteY1" fmla="*/ 71241 h 2418166"/>
              <a:gd name="connsiteX2" fmla="*/ 8683380 w 8691329"/>
              <a:gd name="connsiteY2" fmla="*/ 53376 h 2418166"/>
              <a:gd name="connsiteX3" fmla="*/ 8683301 w 8691329"/>
              <a:gd name="connsiteY3" fmla="*/ 72308 h 2418166"/>
              <a:gd name="connsiteX4" fmla="*/ 8691329 w 8691329"/>
              <a:gd name="connsiteY4" fmla="*/ 72428 h 2418166"/>
              <a:gd name="connsiteX5" fmla="*/ 8683293 w 8691329"/>
              <a:gd name="connsiteY5" fmla="*/ 74329 h 2418166"/>
              <a:gd name="connsiteX6" fmla="*/ 8682916 w 8691329"/>
              <a:gd name="connsiteY6" fmla="*/ 164777 h 2418166"/>
              <a:gd name="connsiteX7" fmla="*/ 8683381 w 8691329"/>
              <a:gd name="connsiteY7" fmla="*/ 1367912 h 2418166"/>
              <a:gd name="connsiteX8" fmla="*/ 7126350 w 8691329"/>
              <a:gd name="connsiteY8" fmla="*/ 2153317 h 2418166"/>
              <a:gd name="connsiteX9" fmla="*/ 7125078 w 8691329"/>
              <a:gd name="connsiteY9" fmla="*/ 2418166 h 2418166"/>
              <a:gd name="connsiteX10" fmla="*/ 6651469 w 8691329"/>
              <a:gd name="connsiteY10" fmla="*/ 2392859 h 2418166"/>
              <a:gd name="connsiteX11" fmla="*/ 6637219 w 8691329"/>
              <a:gd name="connsiteY11" fmla="*/ 2392097 h 2418166"/>
              <a:gd name="connsiteX12" fmla="*/ 9054 w 8691329"/>
              <a:gd name="connsiteY12" fmla="*/ 2037920 h 2418166"/>
              <a:gd name="connsiteX13" fmla="*/ 0 w 8691329"/>
              <a:gd name="connsiteY13" fmla="*/ 352190 h 2418166"/>
              <a:gd name="connsiteX14" fmla="*/ 441899 w 8691329"/>
              <a:gd name="connsiteY14" fmla="*/ 363406 h 2418166"/>
              <a:gd name="connsiteX0" fmla="*/ 3847724 w 8691329"/>
              <a:gd name="connsiteY0" fmla="*/ 0 h 2418166"/>
              <a:gd name="connsiteX1" fmla="*/ 8611921 w 8691329"/>
              <a:gd name="connsiteY1" fmla="*/ 71241 h 2418166"/>
              <a:gd name="connsiteX2" fmla="*/ 8683301 w 8691329"/>
              <a:gd name="connsiteY2" fmla="*/ 72308 h 2418166"/>
              <a:gd name="connsiteX3" fmla="*/ 8691329 w 8691329"/>
              <a:gd name="connsiteY3" fmla="*/ 72428 h 2418166"/>
              <a:gd name="connsiteX4" fmla="*/ 8683293 w 8691329"/>
              <a:gd name="connsiteY4" fmla="*/ 74329 h 2418166"/>
              <a:gd name="connsiteX5" fmla="*/ 8682916 w 8691329"/>
              <a:gd name="connsiteY5" fmla="*/ 164777 h 2418166"/>
              <a:gd name="connsiteX6" fmla="*/ 8683381 w 8691329"/>
              <a:gd name="connsiteY6" fmla="*/ 1367912 h 2418166"/>
              <a:gd name="connsiteX7" fmla="*/ 7126350 w 8691329"/>
              <a:gd name="connsiteY7" fmla="*/ 2153317 h 2418166"/>
              <a:gd name="connsiteX8" fmla="*/ 7125078 w 8691329"/>
              <a:gd name="connsiteY8" fmla="*/ 2418166 h 2418166"/>
              <a:gd name="connsiteX9" fmla="*/ 6651469 w 8691329"/>
              <a:gd name="connsiteY9" fmla="*/ 2392859 h 2418166"/>
              <a:gd name="connsiteX10" fmla="*/ 6637219 w 8691329"/>
              <a:gd name="connsiteY10" fmla="*/ 2392097 h 2418166"/>
              <a:gd name="connsiteX11" fmla="*/ 9054 w 8691329"/>
              <a:gd name="connsiteY11" fmla="*/ 2037920 h 2418166"/>
              <a:gd name="connsiteX12" fmla="*/ 0 w 8691329"/>
              <a:gd name="connsiteY12" fmla="*/ 352190 h 2418166"/>
              <a:gd name="connsiteX13" fmla="*/ 441899 w 8691329"/>
              <a:gd name="connsiteY13" fmla="*/ 363406 h 2418166"/>
              <a:gd name="connsiteX14" fmla="*/ 3847724 w 8691329"/>
              <a:gd name="connsiteY14" fmla="*/ 0 h 2418166"/>
              <a:gd name="connsiteX0" fmla="*/ 3847724 w 8691329"/>
              <a:gd name="connsiteY0" fmla="*/ 0 h 2418166"/>
              <a:gd name="connsiteX1" fmla="*/ 8611921 w 8691329"/>
              <a:gd name="connsiteY1" fmla="*/ 71241 h 2418166"/>
              <a:gd name="connsiteX2" fmla="*/ 8683301 w 8691329"/>
              <a:gd name="connsiteY2" fmla="*/ 72308 h 2418166"/>
              <a:gd name="connsiteX3" fmla="*/ 8691329 w 8691329"/>
              <a:gd name="connsiteY3" fmla="*/ 72428 h 2418166"/>
              <a:gd name="connsiteX4" fmla="*/ 8682916 w 8691329"/>
              <a:gd name="connsiteY4" fmla="*/ 164777 h 2418166"/>
              <a:gd name="connsiteX5" fmla="*/ 8683381 w 8691329"/>
              <a:gd name="connsiteY5" fmla="*/ 1367912 h 2418166"/>
              <a:gd name="connsiteX6" fmla="*/ 7126350 w 8691329"/>
              <a:gd name="connsiteY6" fmla="*/ 2153317 h 2418166"/>
              <a:gd name="connsiteX7" fmla="*/ 7125078 w 8691329"/>
              <a:gd name="connsiteY7" fmla="*/ 2418166 h 2418166"/>
              <a:gd name="connsiteX8" fmla="*/ 6651469 w 8691329"/>
              <a:gd name="connsiteY8" fmla="*/ 2392859 h 2418166"/>
              <a:gd name="connsiteX9" fmla="*/ 6637219 w 8691329"/>
              <a:gd name="connsiteY9" fmla="*/ 2392097 h 2418166"/>
              <a:gd name="connsiteX10" fmla="*/ 9054 w 8691329"/>
              <a:gd name="connsiteY10" fmla="*/ 2037920 h 2418166"/>
              <a:gd name="connsiteX11" fmla="*/ 0 w 8691329"/>
              <a:gd name="connsiteY11" fmla="*/ 352190 h 2418166"/>
              <a:gd name="connsiteX12" fmla="*/ 441899 w 8691329"/>
              <a:gd name="connsiteY12" fmla="*/ 363406 h 2418166"/>
              <a:gd name="connsiteX13" fmla="*/ 3847724 w 8691329"/>
              <a:gd name="connsiteY13" fmla="*/ 0 h 2418166"/>
              <a:gd name="connsiteX0" fmla="*/ 3847724 w 8684251"/>
              <a:gd name="connsiteY0" fmla="*/ 0 h 2418166"/>
              <a:gd name="connsiteX1" fmla="*/ 8611921 w 8684251"/>
              <a:gd name="connsiteY1" fmla="*/ 71241 h 2418166"/>
              <a:gd name="connsiteX2" fmla="*/ 8683301 w 8684251"/>
              <a:gd name="connsiteY2" fmla="*/ 72308 h 2418166"/>
              <a:gd name="connsiteX3" fmla="*/ 8682916 w 8684251"/>
              <a:gd name="connsiteY3" fmla="*/ 164777 h 2418166"/>
              <a:gd name="connsiteX4" fmla="*/ 8683381 w 8684251"/>
              <a:gd name="connsiteY4" fmla="*/ 1367912 h 2418166"/>
              <a:gd name="connsiteX5" fmla="*/ 7126350 w 8684251"/>
              <a:gd name="connsiteY5" fmla="*/ 2153317 h 2418166"/>
              <a:gd name="connsiteX6" fmla="*/ 7125078 w 8684251"/>
              <a:gd name="connsiteY6" fmla="*/ 2418166 h 2418166"/>
              <a:gd name="connsiteX7" fmla="*/ 6651469 w 8684251"/>
              <a:gd name="connsiteY7" fmla="*/ 2392859 h 2418166"/>
              <a:gd name="connsiteX8" fmla="*/ 6637219 w 8684251"/>
              <a:gd name="connsiteY8" fmla="*/ 2392097 h 2418166"/>
              <a:gd name="connsiteX9" fmla="*/ 9054 w 8684251"/>
              <a:gd name="connsiteY9" fmla="*/ 2037920 h 2418166"/>
              <a:gd name="connsiteX10" fmla="*/ 0 w 8684251"/>
              <a:gd name="connsiteY10" fmla="*/ 352190 h 2418166"/>
              <a:gd name="connsiteX11" fmla="*/ 441899 w 8684251"/>
              <a:gd name="connsiteY11" fmla="*/ 363406 h 2418166"/>
              <a:gd name="connsiteX12" fmla="*/ 3847724 w 8684251"/>
              <a:gd name="connsiteY12" fmla="*/ 0 h 2418166"/>
              <a:gd name="connsiteX0" fmla="*/ 3847724 w 8684251"/>
              <a:gd name="connsiteY0" fmla="*/ 0 h 2418166"/>
              <a:gd name="connsiteX1" fmla="*/ 8611921 w 8684251"/>
              <a:gd name="connsiteY1" fmla="*/ 71241 h 2418166"/>
              <a:gd name="connsiteX2" fmla="*/ 8683301 w 8684251"/>
              <a:gd name="connsiteY2" fmla="*/ 72308 h 2418166"/>
              <a:gd name="connsiteX3" fmla="*/ 8682916 w 8684251"/>
              <a:gd name="connsiteY3" fmla="*/ 164777 h 2418166"/>
              <a:gd name="connsiteX4" fmla="*/ 8683381 w 8684251"/>
              <a:gd name="connsiteY4" fmla="*/ 1367912 h 2418166"/>
              <a:gd name="connsiteX5" fmla="*/ 7285100 w 8684251"/>
              <a:gd name="connsiteY5" fmla="*/ 2077117 h 2418166"/>
              <a:gd name="connsiteX6" fmla="*/ 7125078 w 8684251"/>
              <a:gd name="connsiteY6" fmla="*/ 2418166 h 2418166"/>
              <a:gd name="connsiteX7" fmla="*/ 6651469 w 8684251"/>
              <a:gd name="connsiteY7" fmla="*/ 2392859 h 2418166"/>
              <a:gd name="connsiteX8" fmla="*/ 6637219 w 8684251"/>
              <a:gd name="connsiteY8" fmla="*/ 2392097 h 2418166"/>
              <a:gd name="connsiteX9" fmla="*/ 9054 w 8684251"/>
              <a:gd name="connsiteY9" fmla="*/ 2037920 h 2418166"/>
              <a:gd name="connsiteX10" fmla="*/ 0 w 8684251"/>
              <a:gd name="connsiteY10" fmla="*/ 352190 h 2418166"/>
              <a:gd name="connsiteX11" fmla="*/ 441899 w 8684251"/>
              <a:gd name="connsiteY11" fmla="*/ 363406 h 2418166"/>
              <a:gd name="connsiteX12" fmla="*/ 3847724 w 8684251"/>
              <a:gd name="connsiteY12" fmla="*/ 0 h 2418166"/>
              <a:gd name="connsiteX0" fmla="*/ 3847724 w 8684251"/>
              <a:gd name="connsiteY0" fmla="*/ 0 h 2418166"/>
              <a:gd name="connsiteX1" fmla="*/ 8611921 w 8684251"/>
              <a:gd name="connsiteY1" fmla="*/ 71241 h 2418166"/>
              <a:gd name="connsiteX2" fmla="*/ 8683301 w 8684251"/>
              <a:gd name="connsiteY2" fmla="*/ 72308 h 2418166"/>
              <a:gd name="connsiteX3" fmla="*/ 8682916 w 8684251"/>
              <a:gd name="connsiteY3" fmla="*/ 164777 h 2418166"/>
              <a:gd name="connsiteX4" fmla="*/ 8683381 w 8684251"/>
              <a:gd name="connsiteY4" fmla="*/ 1367912 h 2418166"/>
              <a:gd name="connsiteX5" fmla="*/ 7285100 w 8684251"/>
              <a:gd name="connsiteY5" fmla="*/ 2077117 h 2418166"/>
              <a:gd name="connsiteX6" fmla="*/ 7125078 w 8684251"/>
              <a:gd name="connsiteY6" fmla="*/ 2418166 h 2418166"/>
              <a:gd name="connsiteX7" fmla="*/ 6651469 w 8684251"/>
              <a:gd name="connsiteY7" fmla="*/ 2392859 h 2418166"/>
              <a:gd name="connsiteX8" fmla="*/ 6637219 w 8684251"/>
              <a:gd name="connsiteY8" fmla="*/ 2392097 h 2418166"/>
              <a:gd name="connsiteX9" fmla="*/ 9054 w 8684251"/>
              <a:gd name="connsiteY9" fmla="*/ 2037920 h 2418166"/>
              <a:gd name="connsiteX10" fmla="*/ 0 w 8684251"/>
              <a:gd name="connsiteY10" fmla="*/ 352190 h 2418166"/>
              <a:gd name="connsiteX11" fmla="*/ 467299 w 8684251"/>
              <a:gd name="connsiteY11" fmla="*/ 299906 h 2418166"/>
              <a:gd name="connsiteX12" fmla="*/ 3847724 w 8684251"/>
              <a:gd name="connsiteY12" fmla="*/ 0 h 2418166"/>
              <a:gd name="connsiteX0" fmla="*/ 3949324 w 8785851"/>
              <a:gd name="connsiteY0" fmla="*/ 0 h 2418166"/>
              <a:gd name="connsiteX1" fmla="*/ 8713521 w 8785851"/>
              <a:gd name="connsiteY1" fmla="*/ 71241 h 2418166"/>
              <a:gd name="connsiteX2" fmla="*/ 8784901 w 8785851"/>
              <a:gd name="connsiteY2" fmla="*/ 72308 h 2418166"/>
              <a:gd name="connsiteX3" fmla="*/ 8784516 w 8785851"/>
              <a:gd name="connsiteY3" fmla="*/ 164777 h 2418166"/>
              <a:gd name="connsiteX4" fmla="*/ 8784981 w 8785851"/>
              <a:gd name="connsiteY4" fmla="*/ 1367912 h 2418166"/>
              <a:gd name="connsiteX5" fmla="*/ 7386700 w 8785851"/>
              <a:gd name="connsiteY5" fmla="*/ 2077117 h 2418166"/>
              <a:gd name="connsiteX6" fmla="*/ 7226678 w 8785851"/>
              <a:gd name="connsiteY6" fmla="*/ 2418166 h 2418166"/>
              <a:gd name="connsiteX7" fmla="*/ 6753069 w 8785851"/>
              <a:gd name="connsiteY7" fmla="*/ 2392859 h 2418166"/>
              <a:gd name="connsiteX8" fmla="*/ 6738819 w 8785851"/>
              <a:gd name="connsiteY8" fmla="*/ 2392097 h 2418166"/>
              <a:gd name="connsiteX9" fmla="*/ 110654 w 8785851"/>
              <a:gd name="connsiteY9" fmla="*/ 2037920 h 2418166"/>
              <a:gd name="connsiteX10" fmla="*/ 0 w 8785851"/>
              <a:gd name="connsiteY10" fmla="*/ 326790 h 2418166"/>
              <a:gd name="connsiteX11" fmla="*/ 568899 w 8785851"/>
              <a:gd name="connsiteY11" fmla="*/ 299906 h 2418166"/>
              <a:gd name="connsiteX12" fmla="*/ 3949324 w 8785851"/>
              <a:gd name="connsiteY12" fmla="*/ 0 h 2418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785851" h="2418166">
                <a:moveTo>
                  <a:pt x="3949324" y="0"/>
                </a:moveTo>
                <a:lnTo>
                  <a:pt x="8713521" y="71241"/>
                </a:lnTo>
                <a:lnTo>
                  <a:pt x="8784901" y="72308"/>
                </a:lnTo>
                <a:cubicBezTo>
                  <a:pt x="8784773" y="103131"/>
                  <a:pt x="8784644" y="133954"/>
                  <a:pt x="8784516" y="164777"/>
                </a:cubicBezTo>
                <a:cubicBezTo>
                  <a:pt x="8782681" y="691148"/>
                  <a:pt x="8787810" y="778879"/>
                  <a:pt x="8784981" y="1367912"/>
                </a:cubicBezTo>
                <a:lnTo>
                  <a:pt x="7386700" y="2077117"/>
                </a:lnTo>
                <a:lnTo>
                  <a:pt x="7226678" y="2418166"/>
                </a:lnTo>
                <a:lnTo>
                  <a:pt x="6753069" y="2392859"/>
                </a:lnTo>
                <a:lnTo>
                  <a:pt x="6738819" y="2392097"/>
                </a:lnTo>
                <a:lnTo>
                  <a:pt x="110654" y="2037920"/>
                </a:lnTo>
                <a:lnTo>
                  <a:pt x="0" y="326790"/>
                </a:lnTo>
                <a:lnTo>
                  <a:pt x="568899" y="299906"/>
                </a:lnTo>
                <a:lnTo>
                  <a:pt x="3949324" y="0"/>
                </a:lnTo>
                <a:close/>
              </a:path>
            </a:pathLst>
          </a:custGeom>
          <a:noFill/>
          <a:ln w="190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defTabSz="342892"/>
            <a:endParaRPr lang="en-US" sz="1350">
              <a:solidFill>
                <a:srgbClr val="FFFFFF"/>
              </a:solidFill>
            </a:endParaRPr>
          </a:p>
        </p:txBody>
      </p:sp>
      <p:sp>
        <p:nvSpPr>
          <p:cNvPr id="757" name="Rectangle 7"/>
          <p:cNvSpPr/>
          <p:nvPr/>
        </p:nvSpPr>
        <p:spPr>
          <a:xfrm>
            <a:off x="3705448" y="1674697"/>
            <a:ext cx="232885" cy="120536"/>
          </a:xfrm>
          <a:custGeom>
            <a:avLst/>
            <a:gdLst>
              <a:gd name="connsiteX0" fmla="*/ 0 w 1240324"/>
              <a:gd name="connsiteY0" fmla="*/ 0 h 391202"/>
              <a:gd name="connsiteX1" fmla="*/ 1240324 w 1240324"/>
              <a:gd name="connsiteY1" fmla="*/ 0 h 391202"/>
              <a:gd name="connsiteX2" fmla="*/ 1240324 w 1240324"/>
              <a:gd name="connsiteY2" fmla="*/ 391202 h 391202"/>
              <a:gd name="connsiteX3" fmla="*/ 0 w 1240324"/>
              <a:gd name="connsiteY3" fmla="*/ 391202 h 391202"/>
              <a:gd name="connsiteX4" fmla="*/ 0 w 1240324"/>
              <a:gd name="connsiteY4" fmla="*/ 0 h 391202"/>
              <a:gd name="connsiteX0" fmla="*/ 0 w 1240324"/>
              <a:gd name="connsiteY0" fmla="*/ 0 h 391202"/>
              <a:gd name="connsiteX1" fmla="*/ 1240324 w 1240324"/>
              <a:gd name="connsiteY1" fmla="*/ 81481 h 391202"/>
              <a:gd name="connsiteX2" fmla="*/ 1240324 w 1240324"/>
              <a:gd name="connsiteY2" fmla="*/ 391202 h 391202"/>
              <a:gd name="connsiteX3" fmla="*/ 0 w 1240324"/>
              <a:gd name="connsiteY3" fmla="*/ 391202 h 391202"/>
              <a:gd name="connsiteX4" fmla="*/ 0 w 1240324"/>
              <a:gd name="connsiteY4" fmla="*/ 0 h 391202"/>
              <a:gd name="connsiteX0" fmla="*/ 0 w 1249377"/>
              <a:gd name="connsiteY0" fmla="*/ 0 h 391202"/>
              <a:gd name="connsiteX1" fmla="*/ 1249377 w 1249377"/>
              <a:gd name="connsiteY1" fmla="*/ 63374 h 391202"/>
              <a:gd name="connsiteX2" fmla="*/ 1240324 w 1249377"/>
              <a:gd name="connsiteY2" fmla="*/ 391202 h 391202"/>
              <a:gd name="connsiteX3" fmla="*/ 0 w 1249377"/>
              <a:gd name="connsiteY3" fmla="*/ 391202 h 391202"/>
              <a:gd name="connsiteX4" fmla="*/ 0 w 1249377"/>
              <a:gd name="connsiteY4" fmla="*/ 0 h 391202"/>
              <a:gd name="connsiteX0" fmla="*/ 0 w 1249377"/>
              <a:gd name="connsiteY0" fmla="*/ 0 h 391202"/>
              <a:gd name="connsiteX1" fmla="*/ 1249377 w 1249377"/>
              <a:gd name="connsiteY1" fmla="*/ 63374 h 391202"/>
              <a:gd name="connsiteX2" fmla="*/ 1240324 w 1249377"/>
              <a:gd name="connsiteY2" fmla="*/ 391202 h 391202"/>
              <a:gd name="connsiteX3" fmla="*/ 18107 w 1249377"/>
              <a:gd name="connsiteY3" fmla="*/ 309720 h 391202"/>
              <a:gd name="connsiteX4" fmla="*/ 0 w 1249377"/>
              <a:gd name="connsiteY4" fmla="*/ 0 h 391202"/>
              <a:gd name="connsiteX0" fmla="*/ 0 w 1249377"/>
              <a:gd name="connsiteY0" fmla="*/ 0 h 391202"/>
              <a:gd name="connsiteX1" fmla="*/ 1249377 w 1249377"/>
              <a:gd name="connsiteY1" fmla="*/ 63374 h 391202"/>
              <a:gd name="connsiteX2" fmla="*/ 1240324 w 1249377"/>
              <a:gd name="connsiteY2" fmla="*/ 391202 h 391202"/>
              <a:gd name="connsiteX3" fmla="*/ 144855 w 1249377"/>
              <a:gd name="connsiteY3" fmla="*/ 219186 h 391202"/>
              <a:gd name="connsiteX4" fmla="*/ 0 w 1249377"/>
              <a:gd name="connsiteY4" fmla="*/ 0 h 391202"/>
              <a:gd name="connsiteX0" fmla="*/ 0 w 1249377"/>
              <a:gd name="connsiteY0" fmla="*/ 0 h 391202"/>
              <a:gd name="connsiteX1" fmla="*/ 1249377 w 1249377"/>
              <a:gd name="connsiteY1" fmla="*/ 63374 h 391202"/>
              <a:gd name="connsiteX2" fmla="*/ 1240324 w 1249377"/>
              <a:gd name="connsiteY2" fmla="*/ 391202 h 391202"/>
              <a:gd name="connsiteX3" fmla="*/ 72427 w 1249377"/>
              <a:gd name="connsiteY3" fmla="*/ 318774 h 391202"/>
              <a:gd name="connsiteX4" fmla="*/ 0 w 1249377"/>
              <a:gd name="connsiteY4" fmla="*/ 0 h 391202"/>
              <a:gd name="connsiteX0" fmla="*/ 18108 w 1176950"/>
              <a:gd name="connsiteY0" fmla="*/ 9054 h 327828"/>
              <a:gd name="connsiteX1" fmla="*/ 1176950 w 1176950"/>
              <a:gd name="connsiteY1" fmla="*/ 0 h 327828"/>
              <a:gd name="connsiteX2" fmla="*/ 1167897 w 1176950"/>
              <a:gd name="connsiteY2" fmla="*/ 327828 h 327828"/>
              <a:gd name="connsiteX3" fmla="*/ 0 w 1176950"/>
              <a:gd name="connsiteY3" fmla="*/ 255400 h 327828"/>
              <a:gd name="connsiteX4" fmla="*/ 18108 w 1176950"/>
              <a:gd name="connsiteY4" fmla="*/ 9054 h 327828"/>
              <a:gd name="connsiteX0" fmla="*/ 0 w 1204110"/>
              <a:gd name="connsiteY0" fmla="*/ 0 h 382148"/>
              <a:gd name="connsiteX1" fmla="*/ 1204110 w 1204110"/>
              <a:gd name="connsiteY1" fmla="*/ 54320 h 382148"/>
              <a:gd name="connsiteX2" fmla="*/ 1195057 w 1204110"/>
              <a:gd name="connsiteY2" fmla="*/ 382148 h 382148"/>
              <a:gd name="connsiteX3" fmla="*/ 27160 w 1204110"/>
              <a:gd name="connsiteY3" fmla="*/ 309720 h 382148"/>
              <a:gd name="connsiteX4" fmla="*/ 0 w 1204110"/>
              <a:gd name="connsiteY4" fmla="*/ 0 h 382148"/>
              <a:gd name="connsiteX0" fmla="*/ 0 w 1204110"/>
              <a:gd name="connsiteY0" fmla="*/ 0 h 318774"/>
              <a:gd name="connsiteX1" fmla="*/ 1204110 w 1204110"/>
              <a:gd name="connsiteY1" fmla="*/ 54320 h 318774"/>
              <a:gd name="connsiteX2" fmla="*/ 1186004 w 1204110"/>
              <a:gd name="connsiteY2" fmla="*/ 318774 h 318774"/>
              <a:gd name="connsiteX3" fmla="*/ 27160 w 1204110"/>
              <a:gd name="connsiteY3" fmla="*/ 309720 h 318774"/>
              <a:gd name="connsiteX4" fmla="*/ 0 w 1204110"/>
              <a:gd name="connsiteY4" fmla="*/ 0 h 318774"/>
              <a:gd name="connsiteX0" fmla="*/ 0 w 1204110"/>
              <a:gd name="connsiteY0" fmla="*/ 0 h 373095"/>
              <a:gd name="connsiteX1" fmla="*/ 1204110 w 1204110"/>
              <a:gd name="connsiteY1" fmla="*/ 54320 h 373095"/>
              <a:gd name="connsiteX2" fmla="*/ 1186004 w 1204110"/>
              <a:gd name="connsiteY2" fmla="*/ 373095 h 373095"/>
              <a:gd name="connsiteX3" fmla="*/ 27160 w 1204110"/>
              <a:gd name="connsiteY3" fmla="*/ 309720 h 373095"/>
              <a:gd name="connsiteX4" fmla="*/ 0 w 1204110"/>
              <a:gd name="connsiteY4" fmla="*/ 0 h 373095"/>
              <a:gd name="connsiteX0" fmla="*/ 0 w 1204111"/>
              <a:gd name="connsiteY0" fmla="*/ 0 h 373095"/>
              <a:gd name="connsiteX1" fmla="*/ 1204110 w 1204111"/>
              <a:gd name="connsiteY1" fmla="*/ 54320 h 373095"/>
              <a:gd name="connsiteX2" fmla="*/ 1204111 w 1204111"/>
              <a:gd name="connsiteY2" fmla="*/ 373095 h 373095"/>
              <a:gd name="connsiteX3" fmla="*/ 27160 w 1204111"/>
              <a:gd name="connsiteY3" fmla="*/ 309720 h 373095"/>
              <a:gd name="connsiteX4" fmla="*/ 0 w 1204111"/>
              <a:gd name="connsiteY4" fmla="*/ 0 h 373095"/>
              <a:gd name="connsiteX0" fmla="*/ 17458 w 1176951"/>
              <a:gd name="connsiteY0" fmla="*/ 0 h 373095"/>
              <a:gd name="connsiteX1" fmla="*/ 1176950 w 1176951"/>
              <a:gd name="connsiteY1" fmla="*/ 54320 h 373095"/>
              <a:gd name="connsiteX2" fmla="*/ 1176951 w 1176951"/>
              <a:gd name="connsiteY2" fmla="*/ 373095 h 373095"/>
              <a:gd name="connsiteX3" fmla="*/ 0 w 1176951"/>
              <a:gd name="connsiteY3" fmla="*/ 309720 h 373095"/>
              <a:gd name="connsiteX4" fmla="*/ 17458 w 1176951"/>
              <a:gd name="connsiteY4" fmla="*/ 0 h 373095"/>
              <a:gd name="connsiteX0" fmla="*/ 17458 w 1176951"/>
              <a:gd name="connsiteY0" fmla="*/ 0 h 373095"/>
              <a:gd name="connsiteX1" fmla="*/ 1176950 w 1176951"/>
              <a:gd name="connsiteY1" fmla="*/ 54320 h 373095"/>
              <a:gd name="connsiteX2" fmla="*/ 1176951 w 1176951"/>
              <a:gd name="connsiteY2" fmla="*/ 373095 h 373095"/>
              <a:gd name="connsiteX3" fmla="*/ 0 w 1176951"/>
              <a:gd name="connsiteY3" fmla="*/ 309720 h 373095"/>
              <a:gd name="connsiteX4" fmla="*/ 17458 w 1176951"/>
              <a:gd name="connsiteY4" fmla="*/ 0 h 373095"/>
              <a:gd name="connsiteX0" fmla="*/ 7543 w 1167036"/>
              <a:gd name="connsiteY0" fmla="*/ 0 h 373095"/>
              <a:gd name="connsiteX1" fmla="*/ 1167035 w 1167036"/>
              <a:gd name="connsiteY1" fmla="*/ 54320 h 373095"/>
              <a:gd name="connsiteX2" fmla="*/ 1167036 w 1167036"/>
              <a:gd name="connsiteY2" fmla="*/ 373095 h 373095"/>
              <a:gd name="connsiteX3" fmla="*/ 0 w 1167036"/>
              <a:gd name="connsiteY3" fmla="*/ 314482 h 373095"/>
              <a:gd name="connsiteX4" fmla="*/ 7543 w 1167036"/>
              <a:gd name="connsiteY4" fmla="*/ 0 h 373095"/>
              <a:gd name="connsiteX0" fmla="*/ 7543 w 1167036"/>
              <a:gd name="connsiteY0" fmla="*/ 0 h 373095"/>
              <a:gd name="connsiteX1" fmla="*/ 1167035 w 1167036"/>
              <a:gd name="connsiteY1" fmla="*/ 54320 h 373095"/>
              <a:gd name="connsiteX2" fmla="*/ 1167036 w 1167036"/>
              <a:gd name="connsiteY2" fmla="*/ 373095 h 373095"/>
              <a:gd name="connsiteX3" fmla="*/ 0 w 1167036"/>
              <a:gd name="connsiteY3" fmla="*/ 314482 h 373095"/>
              <a:gd name="connsiteX4" fmla="*/ 7543 w 1167036"/>
              <a:gd name="connsiteY4" fmla="*/ 0 h 373095"/>
              <a:gd name="connsiteX0" fmla="*/ 0 w 1159493"/>
              <a:gd name="connsiteY0" fmla="*/ 0 h 373095"/>
              <a:gd name="connsiteX1" fmla="*/ 1159492 w 1159493"/>
              <a:gd name="connsiteY1" fmla="*/ 54320 h 373095"/>
              <a:gd name="connsiteX2" fmla="*/ 1159493 w 1159493"/>
              <a:gd name="connsiteY2" fmla="*/ 373095 h 373095"/>
              <a:gd name="connsiteX3" fmla="*/ 6674 w 1159493"/>
              <a:gd name="connsiteY3" fmla="*/ 346174 h 373095"/>
              <a:gd name="connsiteX4" fmla="*/ 0 w 1159493"/>
              <a:gd name="connsiteY4" fmla="*/ 0 h 373095"/>
              <a:gd name="connsiteX0" fmla="*/ 0 w 1168971"/>
              <a:gd name="connsiteY0" fmla="*/ 0 h 352722"/>
              <a:gd name="connsiteX1" fmla="*/ 1168970 w 1168971"/>
              <a:gd name="connsiteY1" fmla="*/ 33947 h 352722"/>
              <a:gd name="connsiteX2" fmla="*/ 1168971 w 1168971"/>
              <a:gd name="connsiteY2" fmla="*/ 352722 h 352722"/>
              <a:gd name="connsiteX3" fmla="*/ 16152 w 1168971"/>
              <a:gd name="connsiteY3" fmla="*/ 325801 h 352722"/>
              <a:gd name="connsiteX4" fmla="*/ 0 w 1168971"/>
              <a:gd name="connsiteY4" fmla="*/ 0 h 3527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971" h="352722">
                <a:moveTo>
                  <a:pt x="0" y="0"/>
                </a:moveTo>
                <a:lnTo>
                  <a:pt x="1168970" y="33947"/>
                </a:lnTo>
                <a:cubicBezTo>
                  <a:pt x="1134266" y="135443"/>
                  <a:pt x="1168971" y="246464"/>
                  <a:pt x="1168971" y="352722"/>
                </a:cubicBezTo>
                <a:cubicBezTo>
                  <a:pt x="779959" y="333184"/>
                  <a:pt x="405164" y="345339"/>
                  <a:pt x="16152" y="325801"/>
                </a:cubicBezTo>
                <a:cubicBezTo>
                  <a:pt x="21971" y="222561"/>
                  <a:pt x="48715" y="165152"/>
                  <a:pt x="0" y="0"/>
                </a:cubicBezTo>
                <a:close/>
              </a:path>
            </a:pathLst>
          </a:cu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92"/>
            <a:endParaRPr lang="en-US" sz="1350">
              <a:solidFill>
                <a:srgbClr val="FFFFFF"/>
              </a:solidFill>
            </a:endParaRPr>
          </a:p>
        </p:txBody>
      </p:sp>
      <p:sp>
        <p:nvSpPr>
          <p:cNvPr id="758" name="Rectangle 107"/>
          <p:cNvSpPr/>
          <p:nvPr/>
        </p:nvSpPr>
        <p:spPr>
          <a:xfrm>
            <a:off x="4013743" y="1691376"/>
            <a:ext cx="257043" cy="119956"/>
          </a:xfrm>
          <a:custGeom>
            <a:avLst/>
            <a:gdLst>
              <a:gd name="connsiteX0" fmla="*/ 0 w 2555242"/>
              <a:gd name="connsiteY0" fmla="*/ 0 h 1088777"/>
              <a:gd name="connsiteX1" fmla="*/ 2555242 w 2555242"/>
              <a:gd name="connsiteY1" fmla="*/ 0 h 1088777"/>
              <a:gd name="connsiteX2" fmla="*/ 2555242 w 2555242"/>
              <a:gd name="connsiteY2" fmla="*/ 1088777 h 1088777"/>
              <a:gd name="connsiteX3" fmla="*/ 0 w 2555242"/>
              <a:gd name="connsiteY3" fmla="*/ 1088777 h 1088777"/>
              <a:gd name="connsiteX4" fmla="*/ 0 w 2555242"/>
              <a:gd name="connsiteY4" fmla="*/ 0 h 1088777"/>
              <a:gd name="connsiteX0" fmla="*/ 0 w 2555242"/>
              <a:gd name="connsiteY0" fmla="*/ 0 h 1142117"/>
              <a:gd name="connsiteX1" fmla="*/ 2555242 w 2555242"/>
              <a:gd name="connsiteY1" fmla="*/ 0 h 1142117"/>
              <a:gd name="connsiteX2" fmla="*/ 2555242 w 2555242"/>
              <a:gd name="connsiteY2" fmla="*/ 1142117 h 1142117"/>
              <a:gd name="connsiteX3" fmla="*/ 0 w 2555242"/>
              <a:gd name="connsiteY3" fmla="*/ 1088777 h 1142117"/>
              <a:gd name="connsiteX4" fmla="*/ 0 w 2555242"/>
              <a:gd name="connsiteY4" fmla="*/ 0 h 1142117"/>
              <a:gd name="connsiteX0" fmla="*/ 0 w 2555242"/>
              <a:gd name="connsiteY0" fmla="*/ 0 h 1142117"/>
              <a:gd name="connsiteX1" fmla="*/ 2555242 w 2555242"/>
              <a:gd name="connsiteY1" fmla="*/ 213360 h 1142117"/>
              <a:gd name="connsiteX2" fmla="*/ 2555242 w 2555242"/>
              <a:gd name="connsiteY2" fmla="*/ 1142117 h 1142117"/>
              <a:gd name="connsiteX3" fmla="*/ 0 w 2555242"/>
              <a:gd name="connsiteY3" fmla="*/ 1088777 h 1142117"/>
              <a:gd name="connsiteX4" fmla="*/ 0 w 2555242"/>
              <a:gd name="connsiteY4" fmla="*/ 0 h 1142117"/>
              <a:gd name="connsiteX0" fmla="*/ 0 w 2570482"/>
              <a:gd name="connsiteY0" fmla="*/ 0 h 1142117"/>
              <a:gd name="connsiteX1" fmla="*/ 2570482 w 2570482"/>
              <a:gd name="connsiteY1" fmla="*/ 76200 h 1142117"/>
              <a:gd name="connsiteX2" fmla="*/ 2555242 w 2570482"/>
              <a:gd name="connsiteY2" fmla="*/ 1142117 h 1142117"/>
              <a:gd name="connsiteX3" fmla="*/ 0 w 2570482"/>
              <a:gd name="connsiteY3" fmla="*/ 1088777 h 1142117"/>
              <a:gd name="connsiteX4" fmla="*/ 0 w 2570482"/>
              <a:gd name="connsiteY4" fmla="*/ 0 h 1142117"/>
              <a:gd name="connsiteX0" fmla="*/ 0 w 2570482"/>
              <a:gd name="connsiteY0" fmla="*/ 0 h 1142117"/>
              <a:gd name="connsiteX1" fmla="*/ 2570482 w 2570482"/>
              <a:gd name="connsiteY1" fmla="*/ 76200 h 1142117"/>
              <a:gd name="connsiteX2" fmla="*/ 2555242 w 2570482"/>
              <a:gd name="connsiteY2" fmla="*/ 1142117 h 1142117"/>
              <a:gd name="connsiteX3" fmla="*/ 160020 w 2570482"/>
              <a:gd name="connsiteY3" fmla="*/ 867797 h 1142117"/>
              <a:gd name="connsiteX4" fmla="*/ 0 w 2570482"/>
              <a:gd name="connsiteY4" fmla="*/ 0 h 1142117"/>
              <a:gd name="connsiteX0" fmla="*/ 38100 w 2608582"/>
              <a:gd name="connsiteY0" fmla="*/ 0 h 1142117"/>
              <a:gd name="connsiteX1" fmla="*/ 2608582 w 2608582"/>
              <a:gd name="connsiteY1" fmla="*/ 76200 h 1142117"/>
              <a:gd name="connsiteX2" fmla="*/ 2593342 w 2608582"/>
              <a:gd name="connsiteY2" fmla="*/ 1142117 h 1142117"/>
              <a:gd name="connsiteX3" fmla="*/ 0 w 2608582"/>
              <a:gd name="connsiteY3" fmla="*/ 1027817 h 1142117"/>
              <a:gd name="connsiteX4" fmla="*/ 38100 w 2608582"/>
              <a:gd name="connsiteY4" fmla="*/ 0 h 1142117"/>
              <a:gd name="connsiteX0" fmla="*/ 22860 w 2608582"/>
              <a:gd name="connsiteY0" fmla="*/ 0 h 1149737"/>
              <a:gd name="connsiteX1" fmla="*/ 2608582 w 2608582"/>
              <a:gd name="connsiteY1" fmla="*/ 83820 h 1149737"/>
              <a:gd name="connsiteX2" fmla="*/ 2593342 w 2608582"/>
              <a:gd name="connsiteY2" fmla="*/ 1149737 h 1149737"/>
              <a:gd name="connsiteX3" fmla="*/ 0 w 2608582"/>
              <a:gd name="connsiteY3" fmla="*/ 1035437 h 1149737"/>
              <a:gd name="connsiteX4" fmla="*/ 22860 w 2608582"/>
              <a:gd name="connsiteY4" fmla="*/ 0 h 1149737"/>
              <a:gd name="connsiteX0" fmla="*/ 22860 w 2593342"/>
              <a:gd name="connsiteY0" fmla="*/ 0 h 1149737"/>
              <a:gd name="connsiteX1" fmla="*/ 2498516 w 2593342"/>
              <a:gd name="connsiteY1" fmla="*/ 18728 h 1149737"/>
              <a:gd name="connsiteX2" fmla="*/ 2593342 w 2593342"/>
              <a:gd name="connsiteY2" fmla="*/ 1149737 h 1149737"/>
              <a:gd name="connsiteX3" fmla="*/ 0 w 2593342"/>
              <a:gd name="connsiteY3" fmla="*/ 1035437 h 1149737"/>
              <a:gd name="connsiteX4" fmla="*/ 22860 w 2593342"/>
              <a:gd name="connsiteY4" fmla="*/ 0 h 1149737"/>
              <a:gd name="connsiteX0" fmla="*/ 5927 w 2593342"/>
              <a:gd name="connsiteY0" fmla="*/ 59382 h 1131009"/>
              <a:gd name="connsiteX1" fmla="*/ 2498516 w 2593342"/>
              <a:gd name="connsiteY1" fmla="*/ 0 h 1131009"/>
              <a:gd name="connsiteX2" fmla="*/ 2593342 w 2593342"/>
              <a:gd name="connsiteY2" fmla="*/ 1131009 h 1131009"/>
              <a:gd name="connsiteX3" fmla="*/ 0 w 2593342"/>
              <a:gd name="connsiteY3" fmla="*/ 1016709 h 1131009"/>
              <a:gd name="connsiteX4" fmla="*/ 5927 w 2593342"/>
              <a:gd name="connsiteY4" fmla="*/ 59382 h 113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3342" h="1131009">
                <a:moveTo>
                  <a:pt x="5927" y="59382"/>
                </a:moveTo>
                <a:lnTo>
                  <a:pt x="2498516" y="0"/>
                </a:lnTo>
                <a:lnTo>
                  <a:pt x="2593342" y="1131009"/>
                </a:lnTo>
                <a:lnTo>
                  <a:pt x="0" y="1016709"/>
                </a:lnTo>
                <a:cubicBezTo>
                  <a:pt x="1976" y="697600"/>
                  <a:pt x="3951" y="378491"/>
                  <a:pt x="5927" y="59382"/>
                </a:cubicBezTo>
                <a:close/>
              </a:path>
            </a:pathLst>
          </a:cu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92"/>
            <a:endParaRPr lang="en-US" sz="1350">
              <a:solidFill>
                <a:srgbClr val="FFFFFF"/>
              </a:solidFill>
            </a:endParaRPr>
          </a:p>
        </p:txBody>
      </p:sp>
      <p:sp>
        <p:nvSpPr>
          <p:cNvPr id="761" name="Freeform 760"/>
          <p:cNvSpPr/>
          <p:nvPr/>
        </p:nvSpPr>
        <p:spPr>
          <a:xfrm flipH="1" flipV="1">
            <a:off x="3701595" y="1700352"/>
            <a:ext cx="95687" cy="4120"/>
          </a:xfrm>
          <a:custGeom>
            <a:avLst/>
            <a:gdLst>
              <a:gd name="connsiteX0" fmla="*/ 0 w 220980"/>
              <a:gd name="connsiteY0" fmla="*/ 8315 h 9207"/>
              <a:gd name="connsiteX1" fmla="*/ 76200 w 220980"/>
              <a:gd name="connsiteY1" fmla="*/ 8315 h 9207"/>
              <a:gd name="connsiteX2" fmla="*/ 220980 w 220980"/>
              <a:gd name="connsiteY2" fmla="*/ 8315 h 9207"/>
              <a:gd name="connsiteX0" fmla="*/ 445 w 52255"/>
              <a:gd name="connsiteY0" fmla="*/ 8313 h 13486"/>
              <a:gd name="connsiteX1" fmla="*/ 3893 w 52255"/>
              <a:gd name="connsiteY1" fmla="*/ 8313 h 13486"/>
              <a:gd name="connsiteX2" fmla="*/ 52255 w 52255"/>
              <a:gd name="connsiteY2" fmla="*/ 13486 h 13486"/>
              <a:gd name="connsiteX0" fmla="*/ 0 w 51810"/>
              <a:gd name="connsiteY0" fmla="*/ 9977 h 15150"/>
              <a:gd name="connsiteX1" fmla="*/ 20905 w 51810"/>
              <a:gd name="connsiteY1" fmla="*/ 4804 h 15150"/>
              <a:gd name="connsiteX2" fmla="*/ 51810 w 51810"/>
              <a:gd name="connsiteY2" fmla="*/ 15150 h 15150"/>
              <a:gd name="connsiteX0" fmla="*/ 0 w 59784"/>
              <a:gd name="connsiteY0" fmla="*/ 42652 h 42652"/>
              <a:gd name="connsiteX1" fmla="*/ 28879 w 59784"/>
              <a:gd name="connsiteY1" fmla="*/ 1271 h 42652"/>
              <a:gd name="connsiteX2" fmla="*/ 59784 w 59784"/>
              <a:gd name="connsiteY2" fmla="*/ 11617 h 42652"/>
              <a:gd name="connsiteX0" fmla="*/ 0 w 59784"/>
              <a:gd name="connsiteY0" fmla="*/ 31225 h 47218"/>
              <a:gd name="connsiteX1" fmla="*/ 31034 w 59784"/>
              <a:gd name="connsiteY1" fmla="*/ 46741 h 47218"/>
              <a:gd name="connsiteX2" fmla="*/ 59784 w 59784"/>
              <a:gd name="connsiteY2" fmla="*/ 190 h 47218"/>
              <a:gd name="connsiteX0" fmla="*/ 0 w 117327"/>
              <a:gd name="connsiteY0" fmla="*/ 7479 h 95411"/>
              <a:gd name="connsiteX1" fmla="*/ 31034 w 117327"/>
              <a:gd name="connsiteY1" fmla="*/ 22995 h 95411"/>
              <a:gd name="connsiteX2" fmla="*/ 117327 w 117327"/>
              <a:gd name="connsiteY2" fmla="*/ 95412 h 95411"/>
              <a:gd name="connsiteX0" fmla="*/ 0 w 117327"/>
              <a:gd name="connsiteY0" fmla="*/ 1851 h 123553"/>
              <a:gd name="connsiteX1" fmla="*/ 63038 w 117327"/>
              <a:gd name="connsiteY1" fmla="*/ 120817 h 123553"/>
              <a:gd name="connsiteX2" fmla="*/ 117327 w 117327"/>
              <a:gd name="connsiteY2" fmla="*/ 89784 h 123553"/>
              <a:gd name="connsiteX0" fmla="*/ 0 w 117327"/>
              <a:gd name="connsiteY0" fmla="*/ 1748 h 121046"/>
              <a:gd name="connsiteX1" fmla="*/ 63038 w 117327"/>
              <a:gd name="connsiteY1" fmla="*/ 120714 h 121046"/>
              <a:gd name="connsiteX2" fmla="*/ 117327 w 117327"/>
              <a:gd name="connsiteY2" fmla="*/ 40542 h 121046"/>
              <a:gd name="connsiteX0" fmla="*/ 0 w 116788"/>
              <a:gd name="connsiteY0" fmla="*/ 2097 h 92639"/>
              <a:gd name="connsiteX1" fmla="*/ 62499 w 116788"/>
              <a:gd name="connsiteY1" fmla="*/ 92615 h 92639"/>
              <a:gd name="connsiteX2" fmla="*/ 116788 w 116788"/>
              <a:gd name="connsiteY2" fmla="*/ 12443 h 92639"/>
              <a:gd name="connsiteX0" fmla="*/ 0 w 116788"/>
              <a:gd name="connsiteY0" fmla="*/ 4354 h 32893"/>
              <a:gd name="connsiteX1" fmla="*/ 62607 w 116788"/>
              <a:gd name="connsiteY1" fmla="*/ 32802 h 32893"/>
              <a:gd name="connsiteX2" fmla="*/ 116788 w 116788"/>
              <a:gd name="connsiteY2" fmla="*/ 14700 h 32893"/>
              <a:gd name="connsiteX0" fmla="*/ 0 w 116788"/>
              <a:gd name="connsiteY0" fmla="*/ 5606 h 21319"/>
              <a:gd name="connsiteX1" fmla="*/ 60991 w 116788"/>
              <a:gd name="connsiteY1" fmla="*/ 21123 h 21319"/>
              <a:gd name="connsiteX2" fmla="*/ 116788 w 116788"/>
              <a:gd name="connsiteY2" fmla="*/ 15952 h 21319"/>
              <a:gd name="connsiteX0" fmla="*/ 0 w 116357"/>
              <a:gd name="connsiteY0" fmla="*/ 6623 h 63521"/>
              <a:gd name="connsiteX1" fmla="*/ 60991 w 116357"/>
              <a:gd name="connsiteY1" fmla="*/ 22140 h 63521"/>
              <a:gd name="connsiteX2" fmla="*/ 116357 w 116357"/>
              <a:gd name="connsiteY2" fmla="*/ 63522 h 63521"/>
              <a:gd name="connsiteX0" fmla="*/ 0 w 116357"/>
              <a:gd name="connsiteY0" fmla="*/ 6623 h 63522"/>
              <a:gd name="connsiteX1" fmla="*/ 60991 w 116357"/>
              <a:gd name="connsiteY1" fmla="*/ 22140 h 63522"/>
              <a:gd name="connsiteX2" fmla="*/ 116357 w 116357"/>
              <a:gd name="connsiteY2" fmla="*/ 63522 h 63522"/>
              <a:gd name="connsiteX0" fmla="*/ 0 w 116357"/>
              <a:gd name="connsiteY0" fmla="*/ 4518 h 61417"/>
              <a:gd name="connsiteX1" fmla="*/ 60021 w 116357"/>
              <a:gd name="connsiteY1" fmla="*/ 38139 h 61417"/>
              <a:gd name="connsiteX2" fmla="*/ 116357 w 116357"/>
              <a:gd name="connsiteY2" fmla="*/ 61417 h 61417"/>
            </a:gdLst>
            <a:ahLst/>
            <a:cxnLst>
              <a:cxn ang="0">
                <a:pos x="connsiteX0" y="connsiteY0"/>
              </a:cxn>
              <a:cxn ang="0">
                <a:pos x="connsiteX1" y="connsiteY1"/>
              </a:cxn>
              <a:cxn ang="0">
                <a:pos x="connsiteX2" y="connsiteY2"/>
              </a:cxn>
            </a:cxnLst>
            <a:rect l="l" t="t" r="r" b="b"/>
            <a:pathLst>
              <a:path w="116357" h="61417">
                <a:moveTo>
                  <a:pt x="0" y="4518"/>
                </a:moveTo>
                <a:cubicBezTo>
                  <a:pt x="3805" y="-13747"/>
                  <a:pt x="40628" y="28656"/>
                  <a:pt x="60021" y="38139"/>
                </a:cubicBezTo>
                <a:cubicBezTo>
                  <a:pt x="79414" y="47622"/>
                  <a:pt x="105624" y="21760"/>
                  <a:pt x="116357" y="61417"/>
                </a:cubicBezTo>
              </a:path>
            </a:pathLst>
          </a:cu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92"/>
            <a:endParaRPr lang="en-US" sz="1350">
              <a:solidFill>
                <a:srgbClr val="FFFFFF"/>
              </a:solidFill>
            </a:endParaRPr>
          </a:p>
        </p:txBody>
      </p:sp>
      <p:sp>
        <p:nvSpPr>
          <p:cNvPr id="762" name="Freeform 761"/>
          <p:cNvSpPr/>
          <p:nvPr/>
        </p:nvSpPr>
        <p:spPr>
          <a:xfrm>
            <a:off x="3842586" y="1756542"/>
            <a:ext cx="94136" cy="5158"/>
          </a:xfrm>
          <a:custGeom>
            <a:avLst/>
            <a:gdLst>
              <a:gd name="connsiteX0" fmla="*/ 0 w 220980"/>
              <a:gd name="connsiteY0" fmla="*/ 8315 h 9207"/>
              <a:gd name="connsiteX1" fmla="*/ 76200 w 220980"/>
              <a:gd name="connsiteY1" fmla="*/ 8315 h 9207"/>
              <a:gd name="connsiteX2" fmla="*/ 220980 w 220980"/>
              <a:gd name="connsiteY2" fmla="*/ 8315 h 9207"/>
              <a:gd name="connsiteX0" fmla="*/ 445 w 52255"/>
              <a:gd name="connsiteY0" fmla="*/ 8313 h 13486"/>
              <a:gd name="connsiteX1" fmla="*/ 3893 w 52255"/>
              <a:gd name="connsiteY1" fmla="*/ 8313 h 13486"/>
              <a:gd name="connsiteX2" fmla="*/ 52255 w 52255"/>
              <a:gd name="connsiteY2" fmla="*/ 13486 h 13486"/>
              <a:gd name="connsiteX0" fmla="*/ 0 w 51810"/>
              <a:gd name="connsiteY0" fmla="*/ 9977 h 15150"/>
              <a:gd name="connsiteX1" fmla="*/ 20905 w 51810"/>
              <a:gd name="connsiteY1" fmla="*/ 4804 h 15150"/>
              <a:gd name="connsiteX2" fmla="*/ 51810 w 51810"/>
              <a:gd name="connsiteY2" fmla="*/ 15150 h 15150"/>
              <a:gd name="connsiteX0" fmla="*/ 0 w 59784"/>
              <a:gd name="connsiteY0" fmla="*/ 42652 h 42652"/>
              <a:gd name="connsiteX1" fmla="*/ 28879 w 59784"/>
              <a:gd name="connsiteY1" fmla="*/ 1271 h 42652"/>
              <a:gd name="connsiteX2" fmla="*/ 59784 w 59784"/>
              <a:gd name="connsiteY2" fmla="*/ 11617 h 42652"/>
              <a:gd name="connsiteX0" fmla="*/ 0 w 59784"/>
              <a:gd name="connsiteY0" fmla="*/ 31225 h 47218"/>
              <a:gd name="connsiteX1" fmla="*/ 31034 w 59784"/>
              <a:gd name="connsiteY1" fmla="*/ 46741 h 47218"/>
              <a:gd name="connsiteX2" fmla="*/ 59784 w 59784"/>
              <a:gd name="connsiteY2" fmla="*/ 190 h 47218"/>
              <a:gd name="connsiteX0" fmla="*/ 0 w 117327"/>
              <a:gd name="connsiteY0" fmla="*/ 7479 h 95411"/>
              <a:gd name="connsiteX1" fmla="*/ 31034 w 117327"/>
              <a:gd name="connsiteY1" fmla="*/ 22995 h 95411"/>
              <a:gd name="connsiteX2" fmla="*/ 117327 w 117327"/>
              <a:gd name="connsiteY2" fmla="*/ 95412 h 95411"/>
              <a:gd name="connsiteX0" fmla="*/ 0 w 117327"/>
              <a:gd name="connsiteY0" fmla="*/ 1851 h 123553"/>
              <a:gd name="connsiteX1" fmla="*/ 63038 w 117327"/>
              <a:gd name="connsiteY1" fmla="*/ 120817 h 123553"/>
              <a:gd name="connsiteX2" fmla="*/ 117327 w 117327"/>
              <a:gd name="connsiteY2" fmla="*/ 89784 h 123553"/>
              <a:gd name="connsiteX0" fmla="*/ 0 w 117327"/>
              <a:gd name="connsiteY0" fmla="*/ 1748 h 121046"/>
              <a:gd name="connsiteX1" fmla="*/ 63038 w 117327"/>
              <a:gd name="connsiteY1" fmla="*/ 120714 h 121046"/>
              <a:gd name="connsiteX2" fmla="*/ 117327 w 117327"/>
              <a:gd name="connsiteY2" fmla="*/ 40542 h 121046"/>
              <a:gd name="connsiteX0" fmla="*/ 0 w 116788"/>
              <a:gd name="connsiteY0" fmla="*/ 2097 h 92639"/>
              <a:gd name="connsiteX1" fmla="*/ 62499 w 116788"/>
              <a:gd name="connsiteY1" fmla="*/ 92615 h 92639"/>
              <a:gd name="connsiteX2" fmla="*/ 116788 w 116788"/>
              <a:gd name="connsiteY2" fmla="*/ 12443 h 92639"/>
              <a:gd name="connsiteX0" fmla="*/ 0 w 116788"/>
              <a:gd name="connsiteY0" fmla="*/ 4354 h 32893"/>
              <a:gd name="connsiteX1" fmla="*/ 62607 w 116788"/>
              <a:gd name="connsiteY1" fmla="*/ 32802 h 32893"/>
              <a:gd name="connsiteX2" fmla="*/ 116788 w 116788"/>
              <a:gd name="connsiteY2" fmla="*/ 14700 h 32893"/>
              <a:gd name="connsiteX0" fmla="*/ 0 w 116788"/>
              <a:gd name="connsiteY0" fmla="*/ 5606 h 21319"/>
              <a:gd name="connsiteX1" fmla="*/ 60991 w 116788"/>
              <a:gd name="connsiteY1" fmla="*/ 21123 h 21319"/>
              <a:gd name="connsiteX2" fmla="*/ 116788 w 116788"/>
              <a:gd name="connsiteY2" fmla="*/ 15952 h 21319"/>
              <a:gd name="connsiteX0" fmla="*/ 0 w 116357"/>
              <a:gd name="connsiteY0" fmla="*/ 6623 h 63521"/>
              <a:gd name="connsiteX1" fmla="*/ 60991 w 116357"/>
              <a:gd name="connsiteY1" fmla="*/ 22140 h 63521"/>
              <a:gd name="connsiteX2" fmla="*/ 116357 w 116357"/>
              <a:gd name="connsiteY2" fmla="*/ 63522 h 63521"/>
              <a:gd name="connsiteX0" fmla="*/ 0 w 116357"/>
              <a:gd name="connsiteY0" fmla="*/ 6623 h 63522"/>
              <a:gd name="connsiteX1" fmla="*/ 60991 w 116357"/>
              <a:gd name="connsiteY1" fmla="*/ 22140 h 63522"/>
              <a:gd name="connsiteX2" fmla="*/ 116357 w 116357"/>
              <a:gd name="connsiteY2" fmla="*/ 63522 h 63522"/>
              <a:gd name="connsiteX0" fmla="*/ 0 w 116357"/>
              <a:gd name="connsiteY0" fmla="*/ 4518 h 61417"/>
              <a:gd name="connsiteX1" fmla="*/ 60021 w 116357"/>
              <a:gd name="connsiteY1" fmla="*/ 38139 h 61417"/>
              <a:gd name="connsiteX2" fmla="*/ 116357 w 116357"/>
              <a:gd name="connsiteY2" fmla="*/ 61417 h 61417"/>
            </a:gdLst>
            <a:ahLst/>
            <a:cxnLst>
              <a:cxn ang="0">
                <a:pos x="connsiteX0" y="connsiteY0"/>
              </a:cxn>
              <a:cxn ang="0">
                <a:pos x="connsiteX1" y="connsiteY1"/>
              </a:cxn>
              <a:cxn ang="0">
                <a:pos x="connsiteX2" y="connsiteY2"/>
              </a:cxn>
            </a:cxnLst>
            <a:rect l="l" t="t" r="r" b="b"/>
            <a:pathLst>
              <a:path w="116357" h="61417">
                <a:moveTo>
                  <a:pt x="0" y="4518"/>
                </a:moveTo>
                <a:cubicBezTo>
                  <a:pt x="3805" y="-13747"/>
                  <a:pt x="40628" y="28656"/>
                  <a:pt x="60021" y="38139"/>
                </a:cubicBezTo>
                <a:cubicBezTo>
                  <a:pt x="79414" y="47622"/>
                  <a:pt x="105624" y="21760"/>
                  <a:pt x="116357" y="61417"/>
                </a:cubicBezTo>
              </a:path>
            </a:pathLst>
          </a:cu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92"/>
            <a:endParaRPr lang="en-US" sz="1350">
              <a:solidFill>
                <a:srgbClr val="FFFFFF"/>
              </a:solidFill>
            </a:endParaRPr>
          </a:p>
        </p:txBody>
      </p:sp>
      <p:sp>
        <p:nvSpPr>
          <p:cNvPr id="767" name="Freeform 766"/>
          <p:cNvSpPr/>
          <p:nvPr/>
        </p:nvSpPr>
        <p:spPr>
          <a:xfrm rot="177102" flipH="1">
            <a:off x="3616772" y="1606556"/>
            <a:ext cx="824381" cy="180859"/>
          </a:xfrm>
          <a:custGeom>
            <a:avLst/>
            <a:gdLst>
              <a:gd name="connsiteX0" fmla="*/ 0 w 220980"/>
              <a:gd name="connsiteY0" fmla="*/ 8315 h 9207"/>
              <a:gd name="connsiteX1" fmla="*/ 76200 w 220980"/>
              <a:gd name="connsiteY1" fmla="*/ 8315 h 9207"/>
              <a:gd name="connsiteX2" fmla="*/ 220980 w 220980"/>
              <a:gd name="connsiteY2" fmla="*/ 8315 h 9207"/>
              <a:gd name="connsiteX0" fmla="*/ 445 w 52255"/>
              <a:gd name="connsiteY0" fmla="*/ 8313 h 13486"/>
              <a:gd name="connsiteX1" fmla="*/ 3893 w 52255"/>
              <a:gd name="connsiteY1" fmla="*/ 8313 h 13486"/>
              <a:gd name="connsiteX2" fmla="*/ 52255 w 52255"/>
              <a:gd name="connsiteY2" fmla="*/ 13486 h 13486"/>
              <a:gd name="connsiteX0" fmla="*/ 0 w 51810"/>
              <a:gd name="connsiteY0" fmla="*/ 9977 h 15150"/>
              <a:gd name="connsiteX1" fmla="*/ 20905 w 51810"/>
              <a:gd name="connsiteY1" fmla="*/ 4804 h 15150"/>
              <a:gd name="connsiteX2" fmla="*/ 51810 w 51810"/>
              <a:gd name="connsiteY2" fmla="*/ 15150 h 15150"/>
              <a:gd name="connsiteX0" fmla="*/ 0 w 59784"/>
              <a:gd name="connsiteY0" fmla="*/ 42652 h 42652"/>
              <a:gd name="connsiteX1" fmla="*/ 28879 w 59784"/>
              <a:gd name="connsiteY1" fmla="*/ 1271 h 42652"/>
              <a:gd name="connsiteX2" fmla="*/ 59784 w 59784"/>
              <a:gd name="connsiteY2" fmla="*/ 11617 h 42652"/>
              <a:gd name="connsiteX0" fmla="*/ 0 w 59784"/>
              <a:gd name="connsiteY0" fmla="*/ 31225 h 47218"/>
              <a:gd name="connsiteX1" fmla="*/ 31034 w 59784"/>
              <a:gd name="connsiteY1" fmla="*/ 46741 h 47218"/>
              <a:gd name="connsiteX2" fmla="*/ 59784 w 59784"/>
              <a:gd name="connsiteY2" fmla="*/ 190 h 47218"/>
              <a:gd name="connsiteX0" fmla="*/ 0 w 117327"/>
              <a:gd name="connsiteY0" fmla="*/ 7479 h 95411"/>
              <a:gd name="connsiteX1" fmla="*/ 31034 w 117327"/>
              <a:gd name="connsiteY1" fmla="*/ 22995 h 95411"/>
              <a:gd name="connsiteX2" fmla="*/ 117327 w 117327"/>
              <a:gd name="connsiteY2" fmla="*/ 95412 h 95411"/>
              <a:gd name="connsiteX0" fmla="*/ 0 w 117327"/>
              <a:gd name="connsiteY0" fmla="*/ 1851 h 123553"/>
              <a:gd name="connsiteX1" fmla="*/ 63038 w 117327"/>
              <a:gd name="connsiteY1" fmla="*/ 120817 h 123553"/>
              <a:gd name="connsiteX2" fmla="*/ 117327 w 117327"/>
              <a:gd name="connsiteY2" fmla="*/ 89784 h 123553"/>
              <a:gd name="connsiteX0" fmla="*/ 0 w 117327"/>
              <a:gd name="connsiteY0" fmla="*/ 1748 h 121046"/>
              <a:gd name="connsiteX1" fmla="*/ 63038 w 117327"/>
              <a:gd name="connsiteY1" fmla="*/ 120714 h 121046"/>
              <a:gd name="connsiteX2" fmla="*/ 117327 w 117327"/>
              <a:gd name="connsiteY2" fmla="*/ 40542 h 121046"/>
              <a:gd name="connsiteX0" fmla="*/ 0 w 116788"/>
              <a:gd name="connsiteY0" fmla="*/ 2097 h 92639"/>
              <a:gd name="connsiteX1" fmla="*/ 62499 w 116788"/>
              <a:gd name="connsiteY1" fmla="*/ 92615 h 92639"/>
              <a:gd name="connsiteX2" fmla="*/ 116788 w 116788"/>
              <a:gd name="connsiteY2" fmla="*/ 12443 h 92639"/>
              <a:gd name="connsiteX0" fmla="*/ 0 w 116788"/>
              <a:gd name="connsiteY0" fmla="*/ 4354 h 32893"/>
              <a:gd name="connsiteX1" fmla="*/ 62607 w 116788"/>
              <a:gd name="connsiteY1" fmla="*/ 32802 h 32893"/>
              <a:gd name="connsiteX2" fmla="*/ 116788 w 116788"/>
              <a:gd name="connsiteY2" fmla="*/ 14700 h 32893"/>
              <a:gd name="connsiteX0" fmla="*/ 0 w 116788"/>
              <a:gd name="connsiteY0" fmla="*/ 5606 h 21319"/>
              <a:gd name="connsiteX1" fmla="*/ 60991 w 116788"/>
              <a:gd name="connsiteY1" fmla="*/ 21123 h 21319"/>
              <a:gd name="connsiteX2" fmla="*/ 116788 w 116788"/>
              <a:gd name="connsiteY2" fmla="*/ 15952 h 21319"/>
              <a:gd name="connsiteX0" fmla="*/ 0 w 116357"/>
              <a:gd name="connsiteY0" fmla="*/ 6623 h 63521"/>
              <a:gd name="connsiteX1" fmla="*/ 60991 w 116357"/>
              <a:gd name="connsiteY1" fmla="*/ 22140 h 63521"/>
              <a:gd name="connsiteX2" fmla="*/ 116357 w 116357"/>
              <a:gd name="connsiteY2" fmla="*/ 63522 h 63521"/>
              <a:gd name="connsiteX0" fmla="*/ 0 w 116357"/>
              <a:gd name="connsiteY0" fmla="*/ 6623 h 63522"/>
              <a:gd name="connsiteX1" fmla="*/ 60991 w 116357"/>
              <a:gd name="connsiteY1" fmla="*/ 22140 h 63522"/>
              <a:gd name="connsiteX2" fmla="*/ 116357 w 116357"/>
              <a:gd name="connsiteY2" fmla="*/ 63522 h 63522"/>
              <a:gd name="connsiteX0" fmla="*/ 0 w 116357"/>
              <a:gd name="connsiteY0" fmla="*/ 4518 h 61417"/>
              <a:gd name="connsiteX1" fmla="*/ 60021 w 116357"/>
              <a:gd name="connsiteY1" fmla="*/ 38139 h 61417"/>
              <a:gd name="connsiteX2" fmla="*/ 116357 w 116357"/>
              <a:gd name="connsiteY2" fmla="*/ 61417 h 61417"/>
              <a:gd name="connsiteX0" fmla="*/ 0 w 116357"/>
              <a:gd name="connsiteY0" fmla="*/ 5717 h 62616"/>
              <a:gd name="connsiteX1" fmla="*/ 8725 w 116357"/>
              <a:gd name="connsiteY1" fmla="*/ 1853 h 62616"/>
              <a:gd name="connsiteX2" fmla="*/ 60021 w 116357"/>
              <a:gd name="connsiteY2" fmla="*/ 39338 h 62616"/>
              <a:gd name="connsiteX3" fmla="*/ 116357 w 116357"/>
              <a:gd name="connsiteY3" fmla="*/ 62616 h 62616"/>
              <a:gd name="connsiteX0" fmla="*/ 0 w 142798"/>
              <a:gd name="connsiteY0" fmla="*/ 3 h 168891"/>
              <a:gd name="connsiteX1" fmla="*/ 35166 w 142798"/>
              <a:gd name="connsiteY1" fmla="*/ 108128 h 168891"/>
              <a:gd name="connsiteX2" fmla="*/ 86462 w 142798"/>
              <a:gd name="connsiteY2" fmla="*/ 145613 h 168891"/>
              <a:gd name="connsiteX3" fmla="*/ 142798 w 142798"/>
              <a:gd name="connsiteY3" fmla="*/ 168891 h 168891"/>
              <a:gd name="connsiteX0" fmla="*/ 0 w 142798"/>
              <a:gd name="connsiteY0" fmla="*/ 0 h 168888"/>
              <a:gd name="connsiteX1" fmla="*/ 14201 w 142798"/>
              <a:gd name="connsiteY1" fmla="*/ 50366 h 168888"/>
              <a:gd name="connsiteX2" fmla="*/ 35166 w 142798"/>
              <a:gd name="connsiteY2" fmla="*/ 108125 h 168888"/>
              <a:gd name="connsiteX3" fmla="*/ 86462 w 142798"/>
              <a:gd name="connsiteY3" fmla="*/ 145610 h 168888"/>
              <a:gd name="connsiteX4" fmla="*/ 142798 w 142798"/>
              <a:gd name="connsiteY4" fmla="*/ 168888 h 168888"/>
              <a:gd name="connsiteX0" fmla="*/ 0 w 142798"/>
              <a:gd name="connsiteY0" fmla="*/ 0 h 168888"/>
              <a:gd name="connsiteX1" fmla="*/ 14201 w 142798"/>
              <a:gd name="connsiteY1" fmla="*/ 50366 h 168888"/>
              <a:gd name="connsiteX2" fmla="*/ 31774 w 142798"/>
              <a:gd name="connsiteY2" fmla="*/ 110255 h 168888"/>
              <a:gd name="connsiteX3" fmla="*/ 86462 w 142798"/>
              <a:gd name="connsiteY3" fmla="*/ 145610 h 168888"/>
              <a:gd name="connsiteX4" fmla="*/ 142798 w 142798"/>
              <a:gd name="connsiteY4" fmla="*/ 168888 h 168888"/>
              <a:gd name="connsiteX0" fmla="*/ 0 w 142798"/>
              <a:gd name="connsiteY0" fmla="*/ 0 h 168888"/>
              <a:gd name="connsiteX1" fmla="*/ 14201 w 142798"/>
              <a:gd name="connsiteY1" fmla="*/ 50366 h 168888"/>
              <a:gd name="connsiteX2" fmla="*/ 31774 w 142798"/>
              <a:gd name="connsiteY2" fmla="*/ 110255 h 168888"/>
              <a:gd name="connsiteX3" fmla="*/ 86462 w 142798"/>
              <a:gd name="connsiteY3" fmla="*/ 145610 h 168888"/>
              <a:gd name="connsiteX4" fmla="*/ 142798 w 142798"/>
              <a:gd name="connsiteY4" fmla="*/ 168888 h 168888"/>
              <a:gd name="connsiteX0" fmla="*/ 0 w 142798"/>
              <a:gd name="connsiteY0" fmla="*/ 0 h 517074"/>
              <a:gd name="connsiteX1" fmla="*/ 14201 w 142798"/>
              <a:gd name="connsiteY1" fmla="*/ 50366 h 517074"/>
              <a:gd name="connsiteX2" fmla="*/ 27215 w 142798"/>
              <a:gd name="connsiteY2" fmla="*/ 516901 h 517074"/>
              <a:gd name="connsiteX3" fmla="*/ 31774 w 142798"/>
              <a:gd name="connsiteY3" fmla="*/ 110255 h 517074"/>
              <a:gd name="connsiteX4" fmla="*/ 86462 w 142798"/>
              <a:gd name="connsiteY4" fmla="*/ 145610 h 517074"/>
              <a:gd name="connsiteX5" fmla="*/ 142798 w 142798"/>
              <a:gd name="connsiteY5" fmla="*/ 168888 h 517074"/>
              <a:gd name="connsiteX0" fmla="*/ 0 w 142798"/>
              <a:gd name="connsiteY0" fmla="*/ 0 h 517079"/>
              <a:gd name="connsiteX1" fmla="*/ 14201 w 142798"/>
              <a:gd name="connsiteY1" fmla="*/ 50366 h 517079"/>
              <a:gd name="connsiteX2" fmla="*/ 27215 w 142798"/>
              <a:gd name="connsiteY2" fmla="*/ 516901 h 517079"/>
              <a:gd name="connsiteX3" fmla="*/ 31774 w 142798"/>
              <a:gd name="connsiteY3" fmla="*/ 110255 h 517079"/>
              <a:gd name="connsiteX4" fmla="*/ 86462 w 142798"/>
              <a:gd name="connsiteY4" fmla="*/ 145610 h 517079"/>
              <a:gd name="connsiteX5" fmla="*/ 142798 w 142798"/>
              <a:gd name="connsiteY5" fmla="*/ 168888 h 517079"/>
              <a:gd name="connsiteX0" fmla="*/ 0 w 142798"/>
              <a:gd name="connsiteY0" fmla="*/ 0 h 517017"/>
              <a:gd name="connsiteX1" fmla="*/ 14201 w 142798"/>
              <a:gd name="connsiteY1" fmla="*/ 50366 h 517017"/>
              <a:gd name="connsiteX2" fmla="*/ 18741 w 142798"/>
              <a:gd name="connsiteY2" fmla="*/ 151163 h 517017"/>
              <a:gd name="connsiteX3" fmla="*/ 27215 w 142798"/>
              <a:gd name="connsiteY3" fmla="*/ 516901 h 517017"/>
              <a:gd name="connsiteX4" fmla="*/ 31774 w 142798"/>
              <a:gd name="connsiteY4" fmla="*/ 110255 h 517017"/>
              <a:gd name="connsiteX5" fmla="*/ 86462 w 142798"/>
              <a:gd name="connsiteY5" fmla="*/ 145610 h 517017"/>
              <a:gd name="connsiteX6" fmla="*/ 142798 w 142798"/>
              <a:gd name="connsiteY6" fmla="*/ 168888 h 517017"/>
              <a:gd name="connsiteX0" fmla="*/ 0 w 142798"/>
              <a:gd name="connsiteY0" fmla="*/ 0 h 517003"/>
              <a:gd name="connsiteX1" fmla="*/ 14201 w 142798"/>
              <a:gd name="connsiteY1" fmla="*/ 50366 h 517003"/>
              <a:gd name="connsiteX2" fmla="*/ 29808 w 142798"/>
              <a:gd name="connsiteY2" fmla="*/ 110364 h 517003"/>
              <a:gd name="connsiteX3" fmla="*/ 27215 w 142798"/>
              <a:gd name="connsiteY3" fmla="*/ 516901 h 517003"/>
              <a:gd name="connsiteX4" fmla="*/ 31774 w 142798"/>
              <a:gd name="connsiteY4" fmla="*/ 110255 h 517003"/>
              <a:gd name="connsiteX5" fmla="*/ 86462 w 142798"/>
              <a:gd name="connsiteY5" fmla="*/ 145610 h 517003"/>
              <a:gd name="connsiteX6" fmla="*/ 142798 w 142798"/>
              <a:gd name="connsiteY6" fmla="*/ 168888 h 517003"/>
              <a:gd name="connsiteX0" fmla="*/ 0 w 142798"/>
              <a:gd name="connsiteY0" fmla="*/ 0 h 517003"/>
              <a:gd name="connsiteX1" fmla="*/ 14201 w 142798"/>
              <a:gd name="connsiteY1" fmla="*/ 50366 h 517003"/>
              <a:gd name="connsiteX2" fmla="*/ 29808 w 142798"/>
              <a:gd name="connsiteY2" fmla="*/ 110364 h 517003"/>
              <a:gd name="connsiteX3" fmla="*/ 27215 w 142798"/>
              <a:gd name="connsiteY3" fmla="*/ 516901 h 517003"/>
              <a:gd name="connsiteX4" fmla="*/ 31774 w 142798"/>
              <a:gd name="connsiteY4" fmla="*/ 110255 h 517003"/>
              <a:gd name="connsiteX5" fmla="*/ 86462 w 142798"/>
              <a:gd name="connsiteY5" fmla="*/ 145610 h 517003"/>
              <a:gd name="connsiteX6" fmla="*/ 142798 w 142798"/>
              <a:gd name="connsiteY6" fmla="*/ 168888 h 517003"/>
              <a:gd name="connsiteX0" fmla="*/ 0 w 142798"/>
              <a:gd name="connsiteY0" fmla="*/ 0 h 516983"/>
              <a:gd name="connsiteX1" fmla="*/ 14201 w 142798"/>
              <a:gd name="connsiteY1" fmla="*/ 50366 h 516983"/>
              <a:gd name="connsiteX2" fmla="*/ 29808 w 142798"/>
              <a:gd name="connsiteY2" fmla="*/ 110364 h 516983"/>
              <a:gd name="connsiteX3" fmla="*/ 27215 w 142798"/>
              <a:gd name="connsiteY3" fmla="*/ 516901 h 516983"/>
              <a:gd name="connsiteX4" fmla="*/ 31774 w 142798"/>
              <a:gd name="connsiteY4" fmla="*/ 110255 h 516983"/>
              <a:gd name="connsiteX5" fmla="*/ 86462 w 142798"/>
              <a:gd name="connsiteY5" fmla="*/ 145610 h 516983"/>
              <a:gd name="connsiteX6" fmla="*/ 142798 w 142798"/>
              <a:gd name="connsiteY6" fmla="*/ 168888 h 516983"/>
              <a:gd name="connsiteX0" fmla="*/ 0 w 142798"/>
              <a:gd name="connsiteY0" fmla="*/ 0 h 516983"/>
              <a:gd name="connsiteX1" fmla="*/ 14201 w 142798"/>
              <a:gd name="connsiteY1" fmla="*/ 50366 h 516983"/>
              <a:gd name="connsiteX2" fmla="*/ 29808 w 142798"/>
              <a:gd name="connsiteY2" fmla="*/ 110364 h 516983"/>
              <a:gd name="connsiteX3" fmla="*/ 27215 w 142798"/>
              <a:gd name="connsiteY3" fmla="*/ 516901 h 516983"/>
              <a:gd name="connsiteX4" fmla="*/ 31001 w 142798"/>
              <a:gd name="connsiteY4" fmla="*/ 112746 h 516983"/>
              <a:gd name="connsiteX5" fmla="*/ 86462 w 142798"/>
              <a:gd name="connsiteY5" fmla="*/ 145610 h 516983"/>
              <a:gd name="connsiteX6" fmla="*/ 142798 w 142798"/>
              <a:gd name="connsiteY6" fmla="*/ 168888 h 516983"/>
              <a:gd name="connsiteX0" fmla="*/ 0 w 142798"/>
              <a:gd name="connsiteY0" fmla="*/ 0 h 516901"/>
              <a:gd name="connsiteX1" fmla="*/ 14201 w 142798"/>
              <a:gd name="connsiteY1" fmla="*/ 50366 h 516901"/>
              <a:gd name="connsiteX2" fmla="*/ 29808 w 142798"/>
              <a:gd name="connsiteY2" fmla="*/ 110364 h 516901"/>
              <a:gd name="connsiteX3" fmla="*/ 27215 w 142798"/>
              <a:gd name="connsiteY3" fmla="*/ 516901 h 516901"/>
              <a:gd name="connsiteX4" fmla="*/ 31001 w 142798"/>
              <a:gd name="connsiteY4" fmla="*/ 112746 h 516901"/>
              <a:gd name="connsiteX5" fmla="*/ 86462 w 142798"/>
              <a:gd name="connsiteY5" fmla="*/ 145610 h 516901"/>
              <a:gd name="connsiteX6" fmla="*/ 142798 w 142798"/>
              <a:gd name="connsiteY6" fmla="*/ 168888 h 516901"/>
              <a:gd name="connsiteX0" fmla="*/ 0 w 142798"/>
              <a:gd name="connsiteY0" fmla="*/ 0 h 516901"/>
              <a:gd name="connsiteX1" fmla="*/ 14201 w 142798"/>
              <a:gd name="connsiteY1" fmla="*/ 50366 h 516901"/>
              <a:gd name="connsiteX2" fmla="*/ 29808 w 142798"/>
              <a:gd name="connsiteY2" fmla="*/ 110364 h 516901"/>
              <a:gd name="connsiteX3" fmla="*/ 27215 w 142798"/>
              <a:gd name="connsiteY3" fmla="*/ 516901 h 516901"/>
              <a:gd name="connsiteX4" fmla="*/ 31001 w 142798"/>
              <a:gd name="connsiteY4" fmla="*/ 112746 h 516901"/>
              <a:gd name="connsiteX5" fmla="*/ 86462 w 142798"/>
              <a:gd name="connsiteY5" fmla="*/ 145610 h 516901"/>
              <a:gd name="connsiteX6" fmla="*/ 142798 w 142798"/>
              <a:gd name="connsiteY6" fmla="*/ 168888 h 51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798" h="516901">
                <a:moveTo>
                  <a:pt x="0" y="0"/>
                </a:moveTo>
                <a:cubicBezTo>
                  <a:pt x="2367" y="8394"/>
                  <a:pt x="8340" y="32345"/>
                  <a:pt x="14201" y="50366"/>
                </a:cubicBezTo>
                <a:cubicBezTo>
                  <a:pt x="17325" y="75560"/>
                  <a:pt x="27328" y="87244"/>
                  <a:pt x="29808" y="110364"/>
                </a:cubicBezTo>
                <a:cubicBezTo>
                  <a:pt x="31621" y="107098"/>
                  <a:pt x="26607" y="514177"/>
                  <a:pt x="27215" y="516901"/>
                </a:cubicBezTo>
                <a:cubicBezTo>
                  <a:pt x="28379" y="516977"/>
                  <a:pt x="29016" y="117319"/>
                  <a:pt x="31001" y="112746"/>
                </a:cubicBezTo>
                <a:cubicBezTo>
                  <a:pt x="40476" y="119660"/>
                  <a:pt x="68523" y="135483"/>
                  <a:pt x="86462" y="145610"/>
                </a:cubicBezTo>
                <a:cubicBezTo>
                  <a:pt x="105855" y="155093"/>
                  <a:pt x="132065" y="129231"/>
                  <a:pt x="142798" y="168888"/>
                </a:cubicBezTo>
              </a:path>
            </a:pathLst>
          </a:cu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92"/>
            <a:endParaRPr lang="en-US" sz="1350">
              <a:solidFill>
                <a:srgbClr val="FFFFFF"/>
              </a:solidFill>
            </a:endParaRPr>
          </a:p>
        </p:txBody>
      </p:sp>
      <p:sp>
        <p:nvSpPr>
          <p:cNvPr id="768" name="box 4"/>
          <p:cNvSpPr/>
          <p:nvPr/>
        </p:nvSpPr>
        <p:spPr>
          <a:xfrm>
            <a:off x="3598085" y="1988542"/>
            <a:ext cx="870821" cy="217892"/>
          </a:xfrm>
          <a:custGeom>
            <a:avLst/>
            <a:gdLst>
              <a:gd name="connsiteX0" fmla="*/ 3847724 w 8691329"/>
              <a:gd name="connsiteY0" fmla="*/ 0 h 2418166"/>
              <a:gd name="connsiteX1" fmla="*/ 8611921 w 8691329"/>
              <a:gd name="connsiteY1" fmla="*/ 71241 h 2418166"/>
              <a:gd name="connsiteX2" fmla="*/ 8683380 w 8691329"/>
              <a:gd name="connsiteY2" fmla="*/ 53376 h 2418166"/>
              <a:gd name="connsiteX3" fmla="*/ 8683301 w 8691329"/>
              <a:gd name="connsiteY3" fmla="*/ 72308 h 2418166"/>
              <a:gd name="connsiteX4" fmla="*/ 8691329 w 8691329"/>
              <a:gd name="connsiteY4" fmla="*/ 72428 h 2418166"/>
              <a:gd name="connsiteX5" fmla="*/ 8683293 w 8691329"/>
              <a:gd name="connsiteY5" fmla="*/ 74329 h 2418166"/>
              <a:gd name="connsiteX6" fmla="*/ 8682916 w 8691329"/>
              <a:gd name="connsiteY6" fmla="*/ 164777 h 2418166"/>
              <a:gd name="connsiteX7" fmla="*/ 8683381 w 8691329"/>
              <a:gd name="connsiteY7" fmla="*/ 1367912 h 2418166"/>
              <a:gd name="connsiteX8" fmla="*/ 7126350 w 8691329"/>
              <a:gd name="connsiteY8" fmla="*/ 2153317 h 2418166"/>
              <a:gd name="connsiteX9" fmla="*/ 7125078 w 8691329"/>
              <a:gd name="connsiteY9" fmla="*/ 2418166 h 2418166"/>
              <a:gd name="connsiteX10" fmla="*/ 6651469 w 8691329"/>
              <a:gd name="connsiteY10" fmla="*/ 2392859 h 2418166"/>
              <a:gd name="connsiteX11" fmla="*/ 6637219 w 8691329"/>
              <a:gd name="connsiteY11" fmla="*/ 2392097 h 2418166"/>
              <a:gd name="connsiteX12" fmla="*/ 9054 w 8691329"/>
              <a:gd name="connsiteY12" fmla="*/ 2037920 h 2418166"/>
              <a:gd name="connsiteX13" fmla="*/ 0 w 8691329"/>
              <a:gd name="connsiteY13" fmla="*/ 352190 h 2418166"/>
              <a:gd name="connsiteX14" fmla="*/ 441899 w 8691329"/>
              <a:gd name="connsiteY14" fmla="*/ 363406 h 2418166"/>
              <a:gd name="connsiteX0" fmla="*/ 3847724 w 8691329"/>
              <a:gd name="connsiteY0" fmla="*/ 0 h 2418166"/>
              <a:gd name="connsiteX1" fmla="*/ 8611921 w 8691329"/>
              <a:gd name="connsiteY1" fmla="*/ 71241 h 2418166"/>
              <a:gd name="connsiteX2" fmla="*/ 8683301 w 8691329"/>
              <a:gd name="connsiteY2" fmla="*/ 72308 h 2418166"/>
              <a:gd name="connsiteX3" fmla="*/ 8691329 w 8691329"/>
              <a:gd name="connsiteY3" fmla="*/ 72428 h 2418166"/>
              <a:gd name="connsiteX4" fmla="*/ 8683293 w 8691329"/>
              <a:gd name="connsiteY4" fmla="*/ 74329 h 2418166"/>
              <a:gd name="connsiteX5" fmla="*/ 8682916 w 8691329"/>
              <a:gd name="connsiteY5" fmla="*/ 164777 h 2418166"/>
              <a:gd name="connsiteX6" fmla="*/ 8683381 w 8691329"/>
              <a:gd name="connsiteY6" fmla="*/ 1367912 h 2418166"/>
              <a:gd name="connsiteX7" fmla="*/ 7126350 w 8691329"/>
              <a:gd name="connsiteY7" fmla="*/ 2153317 h 2418166"/>
              <a:gd name="connsiteX8" fmla="*/ 7125078 w 8691329"/>
              <a:gd name="connsiteY8" fmla="*/ 2418166 h 2418166"/>
              <a:gd name="connsiteX9" fmla="*/ 6651469 w 8691329"/>
              <a:gd name="connsiteY9" fmla="*/ 2392859 h 2418166"/>
              <a:gd name="connsiteX10" fmla="*/ 6637219 w 8691329"/>
              <a:gd name="connsiteY10" fmla="*/ 2392097 h 2418166"/>
              <a:gd name="connsiteX11" fmla="*/ 9054 w 8691329"/>
              <a:gd name="connsiteY11" fmla="*/ 2037920 h 2418166"/>
              <a:gd name="connsiteX12" fmla="*/ 0 w 8691329"/>
              <a:gd name="connsiteY12" fmla="*/ 352190 h 2418166"/>
              <a:gd name="connsiteX13" fmla="*/ 441899 w 8691329"/>
              <a:gd name="connsiteY13" fmla="*/ 363406 h 2418166"/>
              <a:gd name="connsiteX14" fmla="*/ 3847724 w 8691329"/>
              <a:gd name="connsiteY14" fmla="*/ 0 h 2418166"/>
              <a:gd name="connsiteX0" fmla="*/ 3847724 w 8691329"/>
              <a:gd name="connsiteY0" fmla="*/ 0 h 2418166"/>
              <a:gd name="connsiteX1" fmla="*/ 8611921 w 8691329"/>
              <a:gd name="connsiteY1" fmla="*/ 71241 h 2418166"/>
              <a:gd name="connsiteX2" fmla="*/ 8683301 w 8691329"/>
              <a:gd name="connsiteY2" fmla="*/ 72308 h 2418166"/>
              <a:gd name="connsiteX3" fmla="*/ 8691329 w 8691329"/>
              <a:gd name="connsiteY3" fmla="*/ 72428 h 2418166"/>
              <a:gd name="connsiteX4" fmla="*/ 8682916 w 8691329"/>
              <a:gd name="connsiteY4" fmla="*/ 164777 h 2418166"/>
              <a:gd name="connsiteX5" fmla="*/ 8683381 w 8691329"/>
              <a:gd name="connsiteY5" fmla="*/ 1367912 h 2418166"/>
              <a:gd name="connsiteX6" fmla="*/ 7126350 w 8691329"/>
              <a:gd name="connsiteY6" fmla="*/ 2153317 h 2418166"/>
              <a:gd name="connsiteX7" fmla="*/ 7125078 w 8691329"/>
              <a:gd name="connsiteY7" fmla="*/ 2418166 h 2418166"/>
              <a:gd name="connsiteX8" fmla="*/ 6651469 w 8691329"/>
              <a:gd name="connsiteY8" fmla="*/ 2392859 h 2418166"/>
              <a:gd name="connsiteX9" fmla="*/ 6637219 w 8691329"/>
              <a:gd name="connsiteY9" fmla="*/ 2392097 h 2418166"/>
              <a:gd name="connsiteX10" fmla="*/ 9054 w 8691329"/>
              <a:gd name="connsiteY10" fmla="*/ 2037920 h 2418166"/>
              <a:gd name="connsiteX11" fmla="*/ 0 w 8691329"/>
              <a:gd name="connsiteY11" fmla="*/ 352190 h 2418166"/>
              <a:gd name="connsiteX12" fmla="*/ 441899 w 8691329"/>
              <a:gd name="connsiteY12" fmla="*/ 363406 h 2418166"/>
              <a:gd name="connsiteX13" fmla="*/ 3847724 w 8691329"/>
              <a:gd name="connsiteY13" fmla="*/ 0 h 2418166"/>
              <a:gd name="connsiteX0" fmla="*/ 3847724 w 8684251"/>
              <a:gd name="connsiteY0" fmla="*/ 0 h 2418166"/>
              <a:gd name="connsiteX1" fmla="*/ 8611921 w 8684251"/>
              <a:gd name="connsiteY1" fmla="*/ 71241 h 2418166"/>
              <a:gd name="connsiteX2" fmla="*/ 8683301 w 8684251"/>
              <a:gd name="connsiteY2" fmla="*/ 72308 h 2418166"/>
              <a:gd name="connsiteX3" fmla="*/ 8682916 w 8684251"/>
              <a:gd name="connsiteY3" fmla="*/ 164777 h 2418166"/>
              <a:gd name="connsiteX4" fmla="*/ 8683381 w 8684251"/>
              <a:gd name="connsiteY4" fmla="*/ 1367912 h 2418166"/>
              <a:gd name="connsiteX5" fmla="*/ 7126350 w 8684251"/>
              <a:gd name="connsiteY5" fmla="*/ 2153317 h 2418166"/>
              <a:gd name="connsiteX6" fmla="*/ 7125078 w 8684251"/>
              <a:gd name="connsiteY6" fmla="*/ 2418166 h 2418166"/>
              <a:gd name="connsiteX7" fmla="*/ 6651469 w 8684251"/>
              <a:gd name="connsiteY7" fmla="*/ 2392859 h 2418166"/>
              <a:gd name="connsiteX8" fmla="*/ 6637219 w 8684251"/>
              <a:gd name="connsiteY8" fmla="*/ 2392097 h 2418166"/>
              <a:gd name="connsiteX9" fmla="*/ 9054 w 8684251"/>
              <a:gd name="connsiteY9" fmla="*/ 2037920 h 2418166"/>
              <a:gd name="connsiteX10" fmla="*/ 0 w 8684251"/>
              <a:gd name="connsiteY10" fmla="*/ 352190 h 2418166"/>
              <a:gd name="connsiteX11" fmla="*/ 441899 w 8684251"/>
              <a:gd name="connsiteY11" fmla="*/ 363406 h 2418166"/>
              <a:gd name="connsiteX12" fmla="*/ 3847724 w 8684251"/>
              <a:gd name="connsiteY12" fmla="*/ 0 h 2418166"/>
              <a:gd name="connsiteX0" fmla="*/ 3847724 w 8684251"/>
              <a:gd name="connsiteY0" fmla="*/ 0 h 2418166"/>
              <a:gd name="connsiteX1" fmla="*/ 8611921 w 8684251"/>
              <a:gd name="connsiteY1" fmla="*/ 71241 h 2418166"/>
              <a:gd name="connsiteX2" fmla="*/ 8683301 w 8684251"/>
              <a:gd name="connsiteY2" fmla="*/ 72308 h 2418166"/>
              <a:gd name="connsiteX3" fmla="*/ 8682916 w 8684251"/>
              <a:gd name="connsiteY3" fmla="*/ 164777 h 2418166"/>
              <a:gd name="connsiteX4" fmla="*/ 8683381 w 8684251"/>
              <a:gd name="connsiteY4" fmla="*/ 1367912 h 2418166"/>
              <a:gd name="connsiteX5" fmla="*/ 7285100 w 8684251"/>
              <a:gd name="connsiteY5" fmla="*/ 2077117 h 2418166"/>
              <a:gd name="connsiteX6" fmla="*/ 7125078 w 8684251"/>
              <a:gd name="connsiteY6" fmla="*/ 2418166 h 2418166"/>
              <a:gd name="connsiteX7" fmla="*/ 6651469 w 8684251"/>
              <a:gd name="connsiteY7" fmla="*/ 2392859 h 2418166"/>
              <a:gd name="connsiteX8" fmla="*/ 6637219 w 8684251"/>
              <a:gd name="connsiteY8" fmla="*/ 2392097 h 2418166"/>
              <a:gd name="connsiteX9" fmla="*/ 9054 w 8684251"/>
              <a:gd name="connsiteY9" fmla="*/ 2037920 h 2418166"/>
              <a:gd name="connsiteX10" fmla="*/ 0 w 8684251"/>
              <a:gd name="connsiteY10" fmla="*/ 352190 h 2418166"/>
              <a:gd name="connsiteX11" fmla="*/ 441899 w 8684251"/>
              <a:gd name="connsiteY11" fmla="*/ 363406 h 2418166"/>
              <a:gd name="connsiteX12" fmla="*/ 3847724 w 8684251"/>
              <a:gd name="connsiteY12" fmla="*/ 0 h 2418166"/>
              <a:gd name="connsiteX0" fmla="*/ 3847724 w 8684251"/>
              <a:gd name="connsiteY0" fmla="*/ 0 h 2418166"/>
              <a:gd name="connsiteX1" fmla="*/ 8611921 w 8684251"/>
              <a:gd name="connsiteY1" fmla="*/ 71241 h 2418166"/>
              <a:gd name="connsiteX2" fmla="*/ 8683301 w 8684251"/>
              <a:gd name="connsiteY2" fmla="*/ 72308 h 2418166"/>
              <a:gd name="connsiteX3" fmla="*/ 8682916 w 8684251"/>
              <a:gd name="connsiteY3" fmla="*/ 164777 h 2418166"/>
              <a:gd name="connsiteX4" fmla="*/ 8683381 w 8684251"/>
              <a:gd name="connsiteY4" fmla="*/ 1367912 h 2418166"/>
              <a:gd name="connsiteX5" fmla="*/ 7285100 w 8684251"/>
              <a:gd name="connsiteY5" fmla="*/ 2077117 h 2418166"/>
              <a:gd name="connsiteX6" fmla="*/ 7125078 w 8684251"/>
              <a:gd name="connsiteY6" fmla="*/ 2418166 h 2418166"/>
              <a:gd name="connsiteX7" fmla="*/ 6651469 w 8684251"/>
              <a:gd name="connsiteY7" fmla="*/ 2392859 h 2418166"/>
              <a:gd name="connsiteX8" fmla="*/ 6637219 w 8684251"/>
              <a:gd name="connsiteY8" fmla="*/ 2392097 h 2418166"/>
              <a:gd name="connsiteX9" fmla="*/ 9054 w 8684251"/>
              <a:gd name="connsiteY9" fmla="*/ 2037920 h 2418166"/>
              <a:gd name="connsiteX10" fmla="*/ 0 w 8684251"/>
              <a:gd name="connsiteY10" fmla="*/ 352190 h 2418166"/>
              <a:gd name="connsiteX11" fmla="*/ 467299 w 8684251"/>
              <a:gd name="connsiteY11" fmla="*/ 299906 h 2418166"/>
              <a:gd name="connsiteX12" fmla="*/ 3847724 w 8684251"/>
              <a:gd name="connsiteY12" fmla="*/ 0 h 2418166"/>
              <a:gd name="connsiteX0" fmla="*/ 3949324 w 8785851"/>
              <a:gd name="connsiteY0" fmla="*/ 0 h 2418166"/>
              <a:gd name="connsiteX1" fmla="*/ 8713521 w 8785851"/>
              <a:gd name="connsiteY1" fmla="*/ 71241 h 2418166"/>
              <a:gd name="connsiteX2" fmla="*/ 8784901 w 8785851"/>
              <a:gd name="connsiteY2" fmla="*/ 72308 h 2418166"/>
              <a:gd name="connsiteX3" fmla="*/ 8784516 w 8785851"/>
              <a:gd name="connsiteY3" fmla="*/ 164777 h 2418166"/>
              <a:gd name="connsiteX4" fmla="*/ 8784981 w 8785851"/>
              <a:gd name="connsiteY4" fmla="*/ 1367912 h 2418166"/>
              <a:gd name="connsiteX5" fmla="*/ 7386700 w 8785851"/>
              <a:gd name="connsiteY5" fmla="*/ 2077117 h 2418166"/>
              <a:gd name="connsiteX6" fmla="*/ 7226678 w 8785851"/>
              <a:gd name="connsiteY6" fmla="*/ 2418166 h 2418166"/>
              <a:gd name="connsiteX7" fmla="*/ 6753069 w 8785851"/>
              <a:gd name="connsiteY7" fmla="*/ 2392859 h 2418166"/>
              <a:gd name="connsiteX8" fmla="*/ 6738819 w 8785851"/>
              <a:gd name="connsiteY8" fmla="*/ 2392097 h 2418166"/>
              <a:gd name="connsiteX9" fmla="*/ 110654 w 8785851"/>
              <a:gd name="connsiteY9" fmla="*/ 2037920 h 2418166"/>
              <a:gd name="connsiteX10" fmla="*/ 0 w 8785851"/>
              <a:gd name="connsiteY10" fmla="*/ 326790 h 2418166"/>
              <a:gd name="connsiteX11" fmla="*/ 568899 w 8785851"/>
              <a:gd name="connsiteY11" fmla="*/ 299906 h 2418166"/>
              <a:gd name="connsiteX12" fmla="*/ 3949324 w 8785851"/>
              <a:gd name="connsiteY12" fmla="*/ 0 h 2418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785851" h="2418166">
                <a:moveTo>
                  <a:pt x="3949324" y="0"/>
                </a:moveTo>
                <a:lnTo>
                  <a:pt x="8713521" y="71241"/>
                </a:lnTo>
                <a:lnTo>
                  <a:pt x="8784901" y="72308"/>
                </a:lnTo>
                <a:cubicBezTo>
                  <a:pt x="8784773" y="103131"/>
                  <a:pt x="8784644" y="133954"/>
                  <a:pt x="8784516" y="164777"/>
                </a:cubicBezTo>
                <a:cubicBezTo>
                  <a:pt x="8782681" y="691148"/>
                  <a:pt x="8787810" y="778879"/>
                  <a:pt x="8784981" y="1367912"/>
                </a:cubicBezTo>
                <a:lnTo>
                  <a:pt x="7386700" y="2077117"/>
                </a:lnTo>
                <a:lnTo>
                  <a:pt x="7226678" y="2418166"/>
                </a:lnTo>
                <a:lnTo>
                  <a:pt x="6753069" y="2392859"/>
                </a:lnTo>
                <a:lnTo>
                  <a:pt x="6738819" y="2392097"/>
                </a:lnTo>
                <a:lnTo>
                  <a:pt x="110654" y="2037920"/>
                </a:lnTo>
                <a:lnTo>
                  <a:pt x="0" y="326790"/>
                </a:lnTo>
                <a:lnTo>
                  <a:pt x="568899" y="299906"/>
                </a:lnTo>
                <a:lnTo>
                  <a:pt x="3949324" y="0"/>
                </a:lnTo>
                <a:close/>
              </a:path>
            </a:pathLst>
          </a:custGeom>
          <a:noFill/>
          <a:ln w="190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defTabSz="342892"/>
            <a:endParaRPr lang="en-US" sz="1350">
              <a:solidFill>
                <a:srgbClr val="FFFFFF"/>
              </a:solidFill>
            </a:endParaRPr>
          </a:p>
        </p:txBody>
      </p:sp>
      <p:sp>
        <p:nvSpPr>
          <p:cNvPr id="769" name="Rectangle 7"/>
          <p:cNvSpPr/>
          <p:nvPr/>
        </p:nvSpPr>
        <p:spPr>
          <a:xfrm>
            <a:off x="3705448" y="2061529"/>
            <a:ext cx="232885" cy="120536"/>
          </a:xfrm>
          <a:custGeom>
            <a:avLst/>
            <a:gdLst>
              <a:gd name="connsiteX0" fmla="*/ 0 w 1240324"/>
              <a:gd name="connsiteY0" fmla="*/ 0 h 391202"/>
              <a:gd name="connsiteX1" fmla="*/ 1240324 w 1240324"/>
              <a:gd name="connsiteY1" fmla="*/ 0 h 391202"/>
              <a:gd name="connsiteX2" fmla="*/ 1240324 w 1240324"/>
              <a:gd name="connsiteY2" fmla="*/ 391202 h 391202"/>
              <a:gd name="connsiteX3" fmla="*/ 0 w 1240324"/>
              <a:gd name="connsiteY3" fmla="*/ 391202 h 391202"/>
              <a:gd name="connsiteX4" fmla="*/ 0 w 1240324"/>
              <a:gd name="connsiteY4" fmla="*/ 0 h 391202"/>
              <a:gd name="connsiteX0" fmla="*/ 0 w 1240324"/>
              <a:gd name="connsiteY0" fmla="*/ 0 h 391202"/>
              <a:gd name="connsiteX1" fmla="*/ 1240324 w 1240324"/>
              <a:gd name="connsiteY1" fmla="*/ 81481 h 391202"/>
              <a:gd name="connsiteX2" fmla="*/ 1240324 w 1240324"/>
              <a:gd name="connsiteY2" fmla="*/ 391202 h 391202"/>
              <a:gd name="connsiteX3" fmla="*/ 0 w 1240324"/>
              <a:gd name="connsiteY3" fmla="*/ 391202 h 391202"/>
              <a:gd name="connsiteX4" fmla="*/ 0 w 1240324"/>
              <a:gd name="connsiteY4" fmla="*/ 0 h 391202"/>
              <a:gd name="connsiteX0" fmla="*/ 0 w 1249377"/>
              <a:gd name="connsiteY0" fmla="*/ 0 h 391202"/>
              <a:gd name="connsiteX1" fmla="*/ 1249377 w 1249377"/>
              <a:gd name="connsiteY1" fmla="*/ 63374 h 391202"/>
              <a:gd name="connsiteX2" fmla="*/ 1240324 w 1249377"/>
              <a:gd name="connsiteY2" fmla="*/ 391202 h 391202"/>
              <a:gd name="connsiteX3" fmla="*/ 0 w 1249377"/>
              <a:gd name="connsiteY3" fmla="*/ 391202 h 391202"/>
              <a:gd name="connsiteX4" fmla="*/ 0 w 1249377"/>
              <a:gd name="connsiteY4" fmla="*/ 0 h 391202"/>
              <a:gd name="connsiteX0" fmla="*/ 0 w 1249377"/>
              <a:gd name="connsiteY0" fmla="*/ 0 h 391202"/>
              <a:gd name="connsiteX1" fmla="*/ 1249377 w 1249377"/>
              <a:gd name="connsiteY1" fmla="*/ 63374 h 391202"/>
              <a:gd name="connsiteX2" fmla="*/ 1240324 w 1249377"/>
              <a:gd name="connsiteY2" fmla="*/ 391202 h 391202"/>
              <a:gd name="connsiteX3" fmla="*/ 18107 w 1249377"/>
              <a:gd name="connsiteY3" fmla="*/ 309720 h 391202"/>
              <a:gd name="connsiteX4" fmla="*/ 0 w 1249377"/>
              <a:gd name="connsiteY4" fmla="*/ 0 h 391202"/>
              <a:gd name="connsiteX0" fmla="*/ 0 w 1249377"/>
              <a:gd name="connsiteY0" fmla="*/ 0 h 391202"/>
              <a:gd name="connsiteX1" fmla="*/ 1249377 w 1249377"/>
              <a:gd name="connsiteY1" fmla="*/ 63374 h 391202"/>
              <a:gd name="connsiteX2" fmla="*/ 1240324 w 1249377"/>
              <a:gd name="connsiteY2" fmla="*/ 391202 h 391202"/>
              <a:gd name="connsiteX3" fmla="*/ 144855 w 1249377"/>
              <a:gd name="connsiteY3" fmla="*/ 219186 h 391202"/>
              <a:gd name="connsiteX4" fmla="*/ 0 w 1249377"/>
              <a:gd name="connsiteY4" fmla="*/ 0 h 391202"/>
              <a:gd name="connsiteX0" fmla="*/ 0 w 1249377"/>
              <a:gd name="connsiteY0" fmla="*/ 0 h 391202"/>
              <a:gd name="connsiteX1" fmla="*/ 1249377 w 1249377"/>
              <a:gd name="connsiteY1" fmla="*/ 63374 h 391202"/>
              <a:gd name="connsiteX2" fmla="*/ 1240324 w 1249377"/>
              <a:gd name="connsiteY2" fmla="*/ 391202 h 391202"/>
              <a:gd name="connsiteX3" fmla="*/ 72427 w 1249377"/>
              <a:gd name="connsiteY3" fmla="*/ 318774 h 391202"/>
              <a:gd name="connsiteX4" fmla="*/ 0 w 1249377"/>
              <a:gd name="connsiteY4" fmla="*/ 0 h 391202"/>
              <a:gd name="connsiteX0" fmla="*/ 18108 w 1176950"/>
              <a:gd name="connsiteY0" fmla="*/ 9054 h 327828"/>
              <a:gd name="connsiteX1" fmla="*/ 1176950 w 1176950"/>
              <a:gd name="connsiteY1" fmla="*/ 0 h 327828"/>
              <a:gd name="connsiteX2" fmla="*/ 1167897 w 1176950"/>
              <a:gd name="connsiteY2" fmla="*/ 327828 h 327828"/>
              <a:gd name="connsiteX3" fmla="*/ 0 w 1176950"/>
              <a:gd name="connsiteY3" fmla="*/ 255400 h 327828"/>
              <a:gd name="connsiteX4" fmla="*/ 18108 w 1176950"/>
              <a:gd name="connsiteY4" fmla="*/ 9054 h 327828"/>
              <a:gd name="connsiteX0" fmla="*/ 0 w 1204110"/>
              <a:gd name="connsiteY0" fmla="*/ 0 h 382148"/>
              <a:gd name="connsiteX1" fmla="*/ 1204110 w 1204110"/>
              <a:gd name="connsiteY1" fmla="*/ 54320 h 382148"/>
              <a:gd name="connsiteX2" fmla="*/ 1195057 w 1204110"/>
              <a:gd name="connsiteY2" fmla="*/ 382148 h 382148"/>
              <a:gd name="connsiteX3" fmla="*/ 27160 w 1204110"/>
              <a:gd name="connsiteY3" fmla="*/ 309720 h 382148"/>
              <a:gd name="connsiteX4" fmla="*/ 0 w 1204110"/>
              <a:gd name="connsiteY4" fmla="*/ 0 h 382148"/>
              <a:gd name="connsiteX0" fmla="*/ 0 w 1204110"/>
              <a:gd name="connsiteY0" fmla="*/ 0 h 318774"/>
              <a:gd name="connsiteX1" fmla="*/ 1204110 w 1204110"/>
              <a:gd name="connsiteY1" fmla="*/ 54320 h 318774"/>
              <a:gd name="connsiteX2" fmla="*/ 1186004 w 1204110"/>
              <a:gd name="connsiteY2" fmla="*/ 318774 h 318774"/>
              <a:gd name="connsiteX3" fmla="*/ 27160 w 1204110"/>
              <a:gd name="connsiteY3" fmla="*/ 309720 h 318774"/>
              <a:gd name="connsiteX4" fmla="*/ 0 w 1204110"/>
              <a:gd name="connsiteY4" fmla="*/ 0 h 318774"/>
              <a:gd name="connsiteX0" fmla="*/ 0 w 1204110"/>
              <a:gd name="connsiteY0" fmla="*/ 0 h 373095"/>
              <a:gd name="connsiteX1" fmla="*/ 1204110 w 1204110"/>
              <a:gd name="connsiteY1" fmla="*/ 54320 h 373095"/>
              <a:gd name="connsiteX2" fmla="*/ 1186004 w 1204110"/>
              <a:gd name="connsiteY2" fmla="*/ 373095 h 373095"/>
              <a:gd name="connsiteX3" fmla="*/ 27160 w 1204110"/>
              <a:gd name="connsiteY3" fmla="*/ 309720 h 373095"/>
              <a:gd name="connsiteX4" fmla="*/ 0 w 1204110"/>
              <a:gd name="connsiteY4" fmla="*/ 0 h 373095"/>
              <a:gd name="connsiteX0" fmla="*/ 0 w 1204111"/>
              <a:gd name="connsiteY0" fmla="*/ 0 h 373095"/>
              <a:gd name="connsiteX1" fmla="*/ 1204110 w 1204111"/>
              <a:gd name="connsiteY1" fmla="*/ 54320 h 373095"/>
              <a:gd name="connsiteX2" fmla="*/ 1204111 w 1204111"/>
              <a:gd name="connsiteY2" fmla="*/ 373095 h 373095"/>
              <a:gd name="connsiteX3" fmla="*/ 27160 w 1204111"/>
              <a:gd name="connsiteY3" fmla="*/ 309720 h 373095"/>
              <a:gd name="connsiteX4" fmla="*/ 0 w 1204111"/>
              <a:gd name="connsiteY4" fmla="*/ 0 h 373095"/>
              <a:gd name="connsiteX0" fmla="*/ 17458 w 1176951"/>
              <a:gd name="connsiteY0" fmla="*/ 0 h 373095"/>
              <a:gd name="connsiteX1" fmla="*/ 1176950 w 1176951"/>
              <a:gd name="connsiteY1" fmla="*/ 54320 h 373095"/>
              <a:gd name="connsiteX2" fmla="*/ 1176951 w 1176951"/>
              <a:gd name="connsiteY2" fmla="*/ 373095 h 373095"/>
              <a:gd name="connsiteX3" fmla="*/ 0 w 1176951"/>
              <a:gd name="connsiteY3" fmla="*/ 309720 h 373095"/>
              <a:gd name="connsiteX4" fmla="*/ 17458 w 1176951"/>
              <a:gd name="connsiteY4" fmla="*/ 0 h 373095"/>
              <a:gd name="connsiteX0" fmla="*/ 17458 w 1176951"/>
              <a:gd name="connsiteY0" fmla="*/ 0 h 373095"/>
              <a:gd name="connsiteX1" fmla="*/ 1176950 w 1176951"/>
              <a:gd name="connsiteY1" fmla="*/ 54320 h 373095"/>
              <a:gd name="connsiteX2" fmla="*/ 1176951 w 1176951"/>
              <a:gd name="connsiteY2" fmla="*/ 373095 h 373095"/>
              <a:gd name="connsiteX3" fmla="*/ 0 w 1176951"/>
              <a:gd name="connsiteY3" fmla="*/ 309720 h 373095"/>
              <a:gd name="connsiteX4" fmla="*/ 17458 w 1176951"/>
              <a:gd name="connsiteY4" fmla="*/ 0 h 373095"/>
              <a:gd name="connsiteX0" fmla="*/ 7543 w 1167036"/>
              <a:gd name="connsiteY0" fmla="*/ 0 h 373095"/>
              <a:gd name="connsiteX1" fmla="*/ 1167035 w 1167036"/>
              <a:gd name="connsiteY1" fmla="*/ 54320 h 373095"/>
              <a:gd name="connsiteX2" fmla="*/ 1167036 w 1167036"/>
              <a:gd name="connsiteY2" fmla="*/ 373095 h 373095"/>
              <a:gd name="connsiteX3" fmla="*/ 0 w 1167036"/>
              <a:gd name="connsiteY3" fmla="*/ 314482 h 373095"/>
              <a:gd name="connsiteX4" fmla="*/ 7543 w 1167036"/>
              <a:gd name="connsiteY4" fmla="*/ 0 h 373095"/>
              <a:gd name="connsiteX0" fmla="*/ 7543 w 1167036"/>
              <a:gd name="connsiteY0" fmla="*/ 0 h 373095"/>
              <a:gd name="connsiteX1" fmla="*/ 1167035 w 1167036"/>
              <a:gd name="connsiteY1" fmla="*/ 54320 h 373095"/>
              <a:gd name="connsiteX2" fmla="*/ 1167036 w 1167036"/>
              <a:gd name="connsiteY2" fmla="*/ 373095 h 373095"/>
              <a:gd name="connsiteX3" fmla="*/ 0 w 1167036"/>
              <a:gd name="connsiteY3" fmla="*/ 314482 h 373095"/>
              <a:gd name="connsiteX4" fmla="*/ 7543 w 1167036"/>
              <a:gd name="connsiteY4" fmla="*/ 0 h 373095"/>
              <a:gd name="connsiteX0" fmla="*/ 0 w 1159493"/>
              <a:gd name="connsiteY0" fmla="*/ 0 h 373095"/>
              <a:gd name="connsiteX1" fmla="*/ 1159492 w 1159493"/>
              <a:gd name="connsiteY1" fmla="*/ 54320 h 373095"/>
              <a:gd name="connsiteX2" fmla="*/ 1159493 w 1159493"/>
              <a:gd name="connsiteY2" fmla="*/ 373095 h 373095"/>
              <a:gd name="connsiteX3" fmla="*/ 6674 w 1159493"/>
              <a:gd name="connsiteY3" fmla="*/ 346174 h 373095"/>
              <a:gd name="connsiteX4" fmla="*/ 0 w 1159493"/>
              <a:gd name="connsiteY4" fmla="*/ 0 h 373095"/>
              <a:gd name="connsiteX0" fmla="*/ 0 w 1168971"/>
              <a:gd name="connsiteY0" fmla="*/ 0 h 352722"/>
              <a:gd name="connsiteX1" fmla="*/ 1168970 w 1168971"/>
              <a:gd name="connsiteY1" fmla="*/ 33947 h 352722"/>
              <a:gd name="connsiteX2" fmla="*/ 1168971 w 1168971"/>
              <a:gd name="connsiteY2" fmla="*/ 352722 h 352722"/>
              <a:gd name="connsiteX3" fmla="*/ 16152 w 1168971"/>
              <a:gd name="connsiteY3" fmla="*/ 325801 h 352722"/>
              <a:gd name="connsiteX4" fmla="*/ 0 w 1168971"/>
              <a:gd name="connsiteY4" fmla="*/ 0 h 3527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971" h="352722">
                <a:moveTo>
                  <a:pt x="0" y="0"/>
                </a:moveTo>
                <a:lnTo>
                  <a:pt x="1168970" y="33947"/>
                </a:lnTo>
                <a:cubicBezTo>
                  <a:pt x="1134266" y="135443"/>
                  <a:pt x="1168971" y="246464"/>
                  <a:pt x="1168971" y="352722"/>
                </a:cubicBezTo>
                <a:cubicBezTo>
                  <a:pt x="779959" y="333184"/>
                  <a:pt x="405164" y="345339"/>
                  <a:pt x="16152" y="325801"/>
                </a:cubicBezTo>
                <a:cubicBezTo>
                  <a:pt x="21971" y="222561"/>
                  <a:pt x="48715" y="165152"/>
                  <a:pt x="0" y="0"/>
                </a:cubicBezTo>
                <a:close/>
              </a:path>
            </a:pathLst>
          </a:cu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92"/>
            <a:endParaRPr lang="en-US" sz="1350">
              <a:solidFill>
                <a:srgbClr val="FFFFFF"/>
              </a:solidFill>
            </a:endParaRPr>
          </a:p>
        </p:txBody>
      </p:sp>
      <p:sp>
        <p:nvSpPr>
          <p:cNvPr id="770" name="Rectangle 107"/>
          <p:cNvSpPr/>
          <p:nvPr/>
        </p:nvSpPr>
        <p:spPr>
          <a:xfrm>
            <a:off x="4013741" y="2078208"/>
            <a:ext cx="257043" cy="119956"/>
          </a:xfrm>
          <a:custGeom>
            <a:avLst/>
            <a:gdLst>
              <a:gd name="connsiteX0" fmla="*/ 0 w 2555242"/>
              <a:gd name="connsiteY0" fmla="*/ 0 h 1088777"/>
              <a:gd name="connsiteX1" fmla="*/ 2555242 w 2555242"/>
              <a:gd name="connsiteY1" fmla="*/ 0 h 1088777"/>
              <a:gd name="connsiteX2" fmla="*/ 2555242 w 2555242"/>
              <a:gd name="connsiteY2" fmla="*/ 1088777 h 1088777"/>
              <a:gd name="connsiteX3" fmla="*/ 0 w 2555242"/>
              <a:gd name="connsiteY3" fmla="*/ 1088777 h 1088777"/>
              <a:gd name="connsiteX4" fmla="*/ 0 w 2555242"/>
              <a:gd name="connsiteY4" fmla="*/ 0 h 1088777"/>
              <a:gd name="connsiteX0" fmla="*/ 0 w 2555242"/>
              <a:gd name="connsiteY0" fmla="*/ 0 h 1142117"/>
              <a:gd name="connsiteX1" fmla="*/ 2555242 w 2555242"/>
              <a:gd name="connsiteY1" fmla="*/ 0 h 1142117"/>
              <a:gd name="connsiteX2" fmla="*/ 2555242 w 2555242"/>
              <a:gd name="connsiteY2" fmla="*/ 1142117 h 1142117"/>
              <a:gd name="connsiteX3" fmla="*/ 0 w 2555242"/>
              <a:gd name="connsiteY3" fmla="*/ 1088777 h 1142117"/>
              <a:gd name="connsiteX4" fmla="*/ 0 w 2555242"/>
              <a:gd name="connsiteY4" fmla="*/ 0 h 1142117"/>
              <a:gd name="connsiteX0" fmla="*/ 0 w 2555242"/>
              <a:gd name="connsiteY0" fmla="*/ 0 h 1142117"/>
              <a:gd name="connsiteX1" fmla="*/ 2555242 w 2555242"/>
              <a:gd name="connsiteY1" fmla="*/ 213360 h 1142117"/>
              <a:gd name="connsiteX2" fmla="*/ 2555242 w 2555242"/>
              <a:gd name="connsiteY2" fmla="*/ 1142117 h 1142117"/>
              <a:gd name="connsiteX3" fmla="*/ 0 w 2555242"/>
              <a:gd name="connsiteY3" fmla="*/ 1088777 h 1142117"/>
              <a:gd name="connsiteX4" fmla="*/ 0 w 2555242"/>
              <a:gd name="connsiteY4" fmla="*/ 0 h 1142117"/>
              <a:gd name="connsiteX0" fmla="*/ 0 w 2570482"/>
              <a:gd name="connsiteY0" fmla="*/ 0 h 1142117"/>
              <a:gd name="connsiteX1" fmla="*/ 2570482 w 2570482"/>
              <a:gd name="connsiteY1" fmla="*/ 76200 h 1142117"/>
              <a:gd name="connsiteX2" fmla="*/ 2555242 w 2570482"/>
              <a:gd name="connsiteY2" fmla="*/ 1142117 h 1142117"/>
              <a:gd name="connsiteX3" fmla="*/ 0 w 2570482"/>
              <a:gd name="connsiteY3" fmla="*/ 1088777 h 1142117"/>
              <a:gd name="connsiteX4" fmla="*/ 0 w 2570482"/>
              <a:gd name="connsiteY4" fmla="*/ 0 h 1142117"/>
              <a:gd name="connsiteX0" fmla="*/ 0 w 2570482"/>
              <a:gd name="connsiteY0" fmla="*/ 0 h 1142117"/>
              <a:gd name="connsiteX1" fmla="*/ 2570482 w 2570482"/>
              <a:gd name="connsiteY1" fmla="*/ 76200 h 1142117"/>
              <a:gd name="connsiteX2" fmla="*/ 2555242 w 2570482"/>
              <a:gd name="connsiteY2" fmla="*/ 1142117 h 1142117"/>
              <a:gd name="connsiteX3" fmla="*/ 160020 w 2570482"/>
              <a:gd name="connsiteY3" fmla="*/ 867797 h 1142117"/>
              <a:gd name="connsiteX4" fmla="*/ 0 w 2570482"/>
              <a:gd name="connsiteY4" fmla="*/ 0 h 1142117"/>
              <a:gd name="connsiteX0" fmla="*/ 38100 w 2608582"/>
              <a:gd name="connsiteY0" fmla="*/ 0 h 1142117"/>
              <a:gd name="connsiteX1" fmla="*/ 2608582 w 2608582"/>
              <a:gd name="connsiteY1" fmla="*/ 76200 h 1142117"/>
              <a:gd name="connsiteX2" fmla="*/ 2593342 w 2608582"/>
              <a:gd name="connsiteY2" fmla="*/ 1142117 h 1142117"/>
              <a:gd name="connsiteX3" fmla="*/ 0 w 2608582"/>
              <a:gd name="connsiteY3" fmla="*/ 1027817 h 1142117"/>
              <a:gd name="connsiteX4" fmla="*/ 38100 w 2608582"/>
              <a:gd name="connsiteY4" fmla="*/ 0 h 1142117"/>
              <a:gd name="connsiteX0" fmla="*/ 22860 w 2608582"/>
              <a:gd name="connsiteY0" fmla="*/ 0 h 1149737"/>
              <a:gd name="connsiteX1" fmla="*/ 2608582 w 2608582"/>
              <a:gd name="connsiteY1" fmla="*/ 83820 h 1149737"/>
              <a:gd name="connsiteX2" fmla="*/ 2593342 w 2608582"/>
              <a:gd name="connsiteY2" fmla="*/ 1149737 h 1149737"/>
              <a:gd name="connsiteX3" fmla="*/ 0 w 2608582"/>
              <a:gd name="connsiteY3" fmla="*/ 1035437 h 1149737"/>
              <a:gd name="connsiteX4" fmla="*/ 22860 w 2608582"/>
              <a:gd name="connsiteY4" fmla="*/ 0 h 1149737"/>
              <a:gd name="connsiteX0" fmla="*/ 22860 w 2593342"/>
              <a:gd name="connsiteY0" fmla="*/ 0 h 1149737"/>
              <a:gd name="connsiteX1" fmla="*/ 2498516 w 2593342"/>
              <a:gd name="connsiteY1" fmla="*/ 18728 h 1149737"/>
              <a:gd name="connsiteX2" fmla="*/ 2593342 w 2593342"/>
              <a:gd name="connsiteY2" fmla="*/ 1149737 h 1149737"/>
              <a:gd name="connsiteX3" fmla="*/ 0 w 2593342"/>
              <a:gd name="connsiteY3" fmla="*/ 1035437 h 1149737"/>
              <a:gd name="connsiteX4" fmla="*/ 22860 w 2593342"/>
              <a:gd name="connsiteY4" fmla="*/ 0 h 1149737"/>
              <a:gd name="connsiteX0" fmla="*/ 5927 w 2593342"/>
              <a:gd name="connsiteY0" fmla="*/ 59382 h 1131009"/>
              <a:gd name="connsiteX1" fmla="*/ 2498516 w 2593342"/>
              <a:gd name="connsiteY1" fmla="*/ 0 h 1131009"/>
              <a:gd name="connsiteX2" fmla="*/ 2593342 w 2593342"/>
              <a:gd name="connsiteY2" fmla="*/ 1131009 h 1131009"/>
              <a:gd name="connsiteX3" fmla="*/ 0 w 2593342"/>
              <a:gd name="connsiteY3" fmla="*/ 1016709 h 1131009"/>
              <a:gd name="connsiteX4" fmla="*/ 5927 w 2593342"/>
              <a:gd name="connsiteY4" fmla="*/ 59382 h 113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3342" h="1131009">
                <a:moveTo>
                  <a:pt x="5927" y="59382"/>
                </a:moveTo>
                <a:lnTo>
                  <a:pt x="2498516" y="0"/>
                </a:lnTo>
                <a:lnTo>
                  <a:pt x="2593342" y="1131009"/>
                </a:lnTo>
                <a:lnTo>
                  <a:pt x="0" y="1016709"/>
                </a:lnTo>
                <a:cubicBezTo>
                  <a:pt x="1976" y="697600"/>
                  <a:pt x="3951" y="378491"/>
                  <a:pt x="5927" y="59382"/>
                </a:cubicBezTo>
                <a:close/>
              </a:path>
            </a:pathLst>
          </a:cu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92"/>
            <a:endParaRPr lang="en-US" sz="1350">
              <a:solidFill>
                <a:srgbClr val="FFFFFF"/>
              </a:solidFill>
            </a:endParaRPr>
          </a:p>
        </p:txBody>
      </p:sp>
      <p:sp>
        <p:nvSpPr>
          <p:cNvPr id="774" name="Freeform 773"/>
          <p:cNvSpPr/>
          <p:nvPr/>
        </p:nvSpPr>
        <p:spPr>
          <a:xfrm>
            <a:off x="3842586" y="2143374"/>
            <a:ext cx="94136" cy="5158"/>
          </a:xfrm>
          <a:custGeom>
            <a:avLst/>
            <a:gdLst>
              <a:gd name="connsiteX0" fmla="*/ 0 w 220980"/>
              <a:gd name="connsiteY0" fmla="*/ 8315 h 9207"/>
              <a:gd name="connsiteX1" fmla="*/ 76200 w 220980"/>
              <a:gd name="connsiteY1" fmla="*/ 8315 h 9207"/>
              <a:gd name="connsiteX2" fmla="*/ 220980 w 220980"/>
              <a:gd name="connsiteY2" fmla="*/ 8315 h 9207"/>
              <a:gd name="connsiteX0" fmla="*/ 445 w 52255"/>
              <a:gd name="connsiteY0" fmla="*/ 8313 h 13486"/>
              <a:gd name="connsiteX1" fmla="*/ 3893 w 52255"/>
              <a:gd name="connsiteY1" fmla="*/ 8313 h 13486"/>
              <a:gd name="connsiteX2" fmla="*/ 52255 w 52255"/>
              <a:gd name="connsiteY2" fmla="*/ 13486 h 13486"/>
              <a:gd name="connsiteX0" fmla="*/ 0 w 51810"/>
              <a:gd name="connsiteY0" fmla="*/ 9977 h 15150"/>
              <a:gd name="connsiteX1" fmla="*/ 20905 w 51810"/>
              <a:gd name="connsiteY1" fmla="*/ 4804 h 15150"/>
              <a:gd name="connsiteX2" fmla="*/ 51810 w 51810"/>
              <a:gd name="connsiteY2" fmla="*/ 15150 h 15150"/>
              <a:gd name="connsiteX0" fmla="*/ 0 w 59784"/>
              <a:gd name="connsiteY0" fmla="*/ 42652 h 42652"/>
              <a:gd name="connsiteX1" fmla="*/ 28879 w 59784"/>
              <a:gd name="connsiteY1" fmla="*/ 1271 h 42652"/>
              <a:gd name="connsiteX2" fmla="*/ 59784 w 59784"/>
              <a:gd name="connsiteY2" fmla="*/ 11617 h 42652"/>
              <a:gd name="connsiteX0" fmla="*/ 0 w 59784"/>
              <a:gd name="connsiteY0" fmla="*/ 31225 h 47218"/>
              <a:gd name="connsiteX1" fmla="*/ 31034 w 59784"/>
              <a:gd name="connsiteY1" fmla="*/ 46741 h 47218"/>
              <a:gd name="connsiteX2" fmla="*/ 59784 w 59784"/>
              <a:gd name="connsiteY2" fmla="*/ 190 h 47218"/>
              <a:gd name="connsiteX0" fmla="*/ 0 w 117327"/>
              <a:gd name="connsiteY0" fmla="*/ 7479 h 95411"/>
              <a:gd name="connsiteX1" fmla="*/ 31034 w 117327"/>
              <a:gd name="connsiteY1" fmla="*/ 22995 h 95411"/>
              <a:gd name="connsiteX2" fmla="*/ 117327 w 117327"/>
              <a:gd name="connsiteY2" fmla="*/ 95412 h 95411"/>
              <a:gd name="connsiteX0" fmla="*/ 0 w 117327"/>
              <a:gd name="connsiteY0" fmla="*/ 1851 h 123553"/>
              <a:gd name="connsiteX1" fmla="*/ 63038 w 117327"/>
              <a:gd name="connsiteY1" fmla="*/ 120817 h 123553"/>
              <a:gd name="connsiteX2" fmla="*/ 117327 w 117327"/>
              <a:gd name="connsiteY2" fmla="*/ 89784 h 123553"/>
              <a:gd name="connsiteX0" fmla="*/ 0 w 117327"/>
              <a:gd name="connsiteY0" fmla="*/ 1748 h 121046"/>
              <a:gd name="connsiteX1" fmla="*/ 63038 w 117327"/>
              <a:gd name="connsiteY1" fmla="*/ 120714 h 121046"/>
              <a:gd name="connsiteX2" fmla="*/ 117327 w 117327"/>
              <a:gd name="connsiteY2" fmla="*/ 40542 h 121046"/>
              <a:gd name="connsiteX0" fmla="*/ 0 w 116788"/>
              <a:gd name="connsiteY0" fmla="*/ 2097 h 92639"/>
              <a:gd name="connsiteX1" fmla="*/ 62499 w 116788"/>
              <a:gd name="connsiteY1" fmla="*/ 92615 h 92639"/>
              <a:gd name="connsiteX2" fmla="*/ 116788 w 116788"/>
              <a:gd name="connsiteY2" fmla="*/ 12443 h 92639"/>
              <a:gd name="connsiteX0" fmla="*/ 0 w 116788"/>
              <a:gd name="connsiteY0" fmla="*/ 4354 h 32893"/>
              <a:gd name="connsiteX1" fmla="*/ 62607 w 116788"/>
              <a:gd name="connsiteY1" fmla="*/ 32802 h 32893"/>
              <a:gd name="connsiteX2" fmla="*/ 116788 w 116788"/>
              <a:gd name="connsiteY2" fmla="*/ 14700 h 32893"/>
              <a:gd name="connsiteX0" fmla="*/ 0 w 116788"/>
              <a:gd name="connsiteY0" fmla="*/ 5606 h 21319"/>
              <a:gd name="connsiteX1" fmla="*/ 60991 w 116788"/>
              <a:gd name="connsiteY1" fmla="*/ 21123 h 21319"/>
              <a:gd name="connsiteX2" fmla="*/ 116788 w 116788"/>
              <a:gd name="connsiteY2" fmla="*/ 15952 h 21319"/>
              <a:gd name="connsiteX0" fmla="*/ 0 w 116357"/>
              <a:gd name="connsiteY0" fmla="*/ 6623 h 63521"/>
              <a:gd name="connsiteX1" fmla="*/ 60991 w 116357"/>
              <a:gd name="connsiteY1" fmla="*/ 22140 h 63521"/>
              <a:gd name="connsiteX2" fmla="*/ 116357 w 116357"/>
              <a:gd name="connsiteY2" fmla="*/ 63522 h 63521"/>
              <a:gd name="connsiteX0" fmla="*/ 0 w 116357"/>
              <a:gd name="connsiteY0" fmla="*/ 6623 h 63522"/>
              <a:gd name="connsiteX1" fmla="*/ 60991 w 116357"/>
              <a:gd name="connsiteY1" fmla="*/ 22140 h 63522"/>
              <a:gd name="connsiteX2" fmla="*/ 116357 w 116357"/>
              <a:gd name="connsiteY2" fmla="*/ 63522 h 63522"/>
              <a:gd name="connsiteX0" fmla="*/ 0 w 116357"/>
              <a:gd name="connsiteY0" fmla="*/ 4518 h 61417"/>
              <a:gd name="connsiteX1" fmla="*/ 60021 w 116357"/>
              <a:gd name="connsiteY1" fmla="*/ 38139 h 61417"/>
              <a:gd name="connsiteX2" fmla="*/ 116357 w 116357"/>
              <a:gd name="connsiteY2" fmla="*/ 61417 h 61417"/>
            </a:gdLst>
            <a:ahLst/>
            <a:cxnLst>
              <a:cxn ang="0">
                <a:pos x="connsiteX0" y="connsiteY0"/>
              </a:cxn>
              <a:cxn ang="0">
                <a:pos x="connsiteX1" y="connsiteY1"/>
              </a:cxn>
              <a:cxn ang="0">
                <a:pos x="connsiteX2" y="connsiteY2"/>
              </a:cxn>
            </a:cxnLst>
            <a:rect l="l" t="t" r="r" b="b"/>
            <a:pathLst>
              <a:path w="116357" h="61417">
                <a:moveTo>
                  <a:pt x="0" y="4518"/>
                </a:moveTo>
                <a:cubicBezTo>
                  <a:pt x="3805" y="-13747"/>
                  <a:pt x="40628" y="28656"/>
                  <a:pt x="60021" y="38139"/>
                </a:cubicBezTo>
                <a:cubicBezTo>
                  <a:pt x="79414" y="47622"/>
                  <a:pt x="105624" y="21760"/>
                  <a:pt x="116357" y="61417"/>
                </a:cubicBezTo>
              </a:path>
            </a:pathLst>
          </a:cu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92"/>
            <a:endParaRPr lang="en-US" sz="1350">
              <a:solidFill>
                <a:srgbClr val="FFFFFF"/>
              </a:solidFill>
            </a:endParaRPr>
          </a:p>
        </p:txBody>
      </p:sp>
      <p:sp>
        <p:nvSpPr>
          <p:cNvPr id="779" name="Freeform 778"/>
          <p:cNvSpPr/>
          <p:nvPr/>
        </p:nvSpPr>
        <p:spPr>
          <a:xfrm rot="177102" flipH="1">
            <a:off x="3616771" y="1993388"/>
            <a:ext cx="824381" cy="180859"/>
          </a:xfrm>
          <a:custGeom>
            <a:avLst/>
            <a:gdLst>
              <a:gd name="connsiteX0" fmla="*/ 0 w 220980"/>
              <a:gd name="connsiteY0" fmla="*/ 8315 h 9207"/>
              <a:gd name="connsiteX1" fmla="*/ 76200 w 220980"/>
              <a:gd name="connsiteY1" fmla="*/ 8315 h 9207"/>
              <a:gd name="connsiteX2" fmla="*/ 220980 w 220980"/>
              <a:gd name="connsiteY2" fmla="*/ 8315 h 9207"/>
              <a:gd name="connsiteX0" fmla="*/ 445 w 52255"/>
              <a:gd name="connsiteY0" fmla="*/ 8313 h 13486"/>
              <a:gd name="connsiteX1" fmla="*/ 3893 w 52255"/>
              <a:gd name="connsiteY1" fmla="*/ 8313 h 13486"/>
              <a:gd name="connsiteX2" fmla="*/ 52255 w 52255"/>
              <a:gd name="connsiteY2" fmla="*/ 13486 h 13486"/>
              <a:gd name="connsiteX0" fmla="*/ 0 w 51810"/>
              <a:gd name="connsiteY0" fmla="*/ 9977 h 15150"/>
              <a:gd name="connsiteX1" fmla="*/ 20905 w 51810"/>
              <a:gd name="connsiteY1" fmla="*/ 4804 h 15150"/>
              <a:gd name="connsiteX2" fmla="*/ 51810 w 51810"/>
              <a:gd name="connsiteY2" fmla="*/ 15150 h 15150"/>
              <a:gd name="connsiteX0" fmla="*/ 0 w 59784"/>
              <a:gd name="connsiteY0" fmla="*/ 42652 h 42652"/>
              <a:gd name="connsiteX1" fmla="*/ 28879 w 59784"/>
              <a:gd name="connsiteY1" fmla="*/ 1271 h 42652"/>
              <a:gd name="connsiteX2" fmla="*/ 59784 w 59784"/>
              <a:gd name="connsiteY2" fmla="*/ 11617 h 42652"/>
              <a:gd name="connsiteX0" fmla="*/ 0 w 59784"/>
              <a:gd name="connsiteY0" fmla="*/ 31225 h 47218"/>
              <a:gd name="connsiteX1" fmla="*/ 31034 w 59784"/>
              <a:gd name="connsiteY1" fmla="*/ 46741 h 47218"/>
              <a:gd name="connsiteX2" fmla="*/ 59784 w 59784"/>
              <a:gd name="connsiteY2" fmla="*/ 190 h 47218"/>
              <a:gd name="connsiteX0" fmla="*/ 0 w 117327"/>
              <a:gd name="connsiteY0" fmla="*/ 7479 h 95411"/>
              <a:gd name="connsiteX1" fmla="*/ 31034 w 117327"/>
              <a:gd name="connsiteY1" fmla="*/ 22995 h 95411"/>
              <a:gd name="connsiteX2" fmla="*/ 117327 w 117327"/>
              <a:gd name="connsiteY2" fmla="*/ 95412 h 95411"/>
              <a:gd name="connsiteX0" fmla="*/ 0 w 117327"/>
              <a:gd name="connsiteY0" fmla="*/ 1851 h 123553"/>
              <a:gd name="connsiteX1" fmla="*/ 63038 w 117327"/>
              <a:gd name="connsiteY1" fmla="*/ 120817 h 123553"/>
              <a:gd name="connsiteX2" fmla="*/ 117327 w 117327"/>
              <a:gd name="connsiteY2" fmla="*/ 89784 h 123553"/>
              <a:gd name="connsiteX0" fmla="*/ 0 w 117327"/>
              <a:gd name="connsiteY0" fmla="*/ 1748 h 121046"/>
              <a:gd name="connsiteX1" fmla="*/ 63038 w 117327"/>
              <a:gd name="connsiteY1" fmla="*/ 120714 h 121046"/>
              <a:gd name="connsiteX2" fmla="*/ 117327 w 117327"/>
              <a:gd name="connsiteY2" fmla="*/ 40542 h 121046"/>
              <a:gd name="connsiteX0" fmla="*/ 0 w 116788"/>
              <a:gd name="connsiteY0" fmla="*/ 2097 h 92639"/>
              <a:gd name="connsiteX1" fmla="*/ 62499 w 116788"/>
              <a:gd name="connsiteY1" fmla="*/ 92615 h 92639"/>
              <a:gd name="connsiteX2" fmla="*/ 116788 w 116788"/>
              <a:gd name="connsiteY2" fmla="*/ 12443 h 92639"/>
              <a:gd name="connsiteX0" fmla="*/ 0 w 116788"/>
              <a:gd name="connsiteY0" fmla="*/ 4354 h 32893"/>
              <a:gd name="connsiteX1" fmla="*/ 62607 w 116788"/>
              <a:gd name="connsiteY1" fmla="*/ 32802 h 32893"/>
              <a:gd name="connsiteX2" fmla="*/ 116788 w 116788"/>
              <a:gd name="connsiteY2" fmla="*/ 14700 h 32893"/>
              <a:gd name="connsiteX0" fmla="*/ 0 w 116788"/>
              <a:gd name="connsiteY0" fmla="*/ 5606 h 21319"/>
              <a:gd name="connsiteX1" fmla="*/ 60991 w 116788"/>
              <a:gd name="connsiteY1" fmla="*/ 21123 h 21319"/>
              <a:gd name="connsiteX2" fmla="*/ 116788 w 116788"/>
              <a:gd name="connsiteY2" fmla="*/ 15952 h 21319"/>
              <a:gd name="connsiteX0" fmla="*/ 0 w 116357"/>
              <a:gd name="connsiteY0" fmla="*/ 6623 h 63521"/>
              <a:gd name="connsiteX1" fmla="*/ 60991 w 116357"/>
              <a:gd name="connsiteY1" fmla="*/ 22140 h 63521"/>
              <a:gd name="connsiteX2" fmla="*/ 116357 w 116357"/>
              <a:gd name="connsiteY2" fmla="*/ 63522 h 63521"/>
              <a:gd name="connsiteX0" fmla="*/ 0 w 116357"/>
              <a:gd name="connsiteY0" fmla="*/ 6623 h 63522"/>
              <a:gd name="connsiteX1" fmla="*/ 60991 w 116357"/>
              <a:gd name="connsiteY1" fmla="*/ 22140 h 63522"/>
              <a:gd name="connsiteX2" fmla="*/ 116357 w 116357"/>
              <a:gd name="connsiteY2" fmla="*/ 63522 h 63522"/>
              <a:gd name="connsiteX0" fmla="*/ 0 w 116357"/>
              <a:gd name="connsiteY0" fmla="*/ 4518 h 61417"/>
              <a:gd name="connsiteX1" fmla="*/ 60021 w 116357"/>
              <a:gd name="connsiteY1" fmla="*/ 38139 h 61417"/>
              <a:gd name="connsiteX2" fmla="*/ 116357 w 116357"/>
              <a:gd name="connsiteY2" fmla="*/ 61417 h 61417"/>
              <a:gd name="connsiteX0" fmla="*/ 0 w 116357"/>
              <a:gd name="connsiteY0" fmla="*/ 5717 h 62616"/>
              <a:gd name="connsiteX1" fmla="*/ 8725 w 116357"/>
              <a:gd name="connsiteY1" fmla="*/ 1853 h 62616"/>
              <a:gd name="connsiteX2" fmla="*/ 60021 w 116357"/>
              <a:gd name="connsiteY2" fmla="*/ 39338 h 62616"/>
              <a:gd name="connsiteX3" fmla="*/ 116357 w 116357"/>
              <a:gd name="connsiteY3" fmla="*/ 62616 h 62616"/>
              <a:gd name="connsiteX0" fmla="*/ 0 w 142798"/>
              <a:gd name="connsiteY0" fmla="*/ 3 h 168891"/>
              <a:gd name="connsiteX1" fmla="*/ 35166 w 142798"/>
              <a:gd name="connsiteY1" fmla="*/ 108128 h 168891"/>
              <a:gd name="connsiteX2" fmla="*/ 86462 w 142798"/>
              <a:gd name="connsiteY2" fmla="*/ 145613 h 168891"/>
              <a:gd name="connsiteX3" fmla="*/ 142798 w 142798"/>
              <a:gd name="connsiteY3" fmla="*/ 168891 h 168891"/>
              <a:gd name="connsiteX0" fmla="*/ 0 w 142798"/>
              <a:gd name="connsiteY0" fmla="*/ 0 h 168888"/>
              <a:gd name="connsiteX1" fmla="*/ 14201 w 142798"/>
              <a:gd name="connsiteY1" fmla="*/ 50366 h 168888"/>
              <a:gd name="connsiteX2" fmla="*/ 35166 w 142798"/>
              <a:gd name="connsiteY2" fmla="*/ 108125 h 168888"/>
              <a:gd name="connsiteX3" fmla="*/ 86462 w 142798"/>
              <a:gd name="connsiteY3" fmla="*/ 145610 h 168888"/>
              <a:gd name="connsiteX4" fmla="*/ 142798 w 142798"/>
              <a:gd name="connsiteY4" fmla="*/ 168888 h 168888"/>
              <a:gd name="connsiteX0" fmla="*/ 0 w 142798"/>
              <a:gd name="connsiteY0" fmla="*/ 0 h 168888"/>
              <a:gd name="connsiteX1" fmla="*/ 14201 w 142798"/>
              <a:gd name="connsiteY1" fmla="*/ 50366 h 168888"/>
              <a:gd name="connsiteX2" fmla="*/ 31774 w 142798"/>
              <a:gd name="connsiteY2" fmla="*/ 110255 h 168888"/>
              <a:gd name="connsiteX3" fmla="*/ 86462 w 142798"/>
              <a:gd name="connsiteY3" fmla="*/ 145610 h 168888"/>
              <a:gd name="connsiteX4" fmla="*/ 142798 w 142798"/>
              <a:gd name="connsiteY4" fmla="*/ 168888 h 168888"/>
              <a:gd name="connsiteX0" fmla="*/ 0 w 142798"/>
              <a:gd name="connsiteY0" fmla="*/ 0 h 168888"/>
              <a:gd name="connsiteX1" fmla="*/ 14201 w 142798"/>
              <a:gd name="connsiteY1" fmla="*/ 50366 h 168888"/>
              <a:gd name="connsiteX2" fmla="*/ 31774 w 142798"/>
              <a:gd name="connsiteY2" fmla="*/ 110255 h 168888"/>
              <a:gd name="connsiteX3" fmla="*/ 86462 w 142798"/>
              <a:gd name="connsiteY3" fmla="*/ 145610 h 168888"/>
              <a:gd name="connsiteX4" fmla="*/ 142798 w 142798"/>
              <a:gd name="connsiteY4" fmla="*/ 168888 h 168888"/>
              <a:gd name="connsiteX0" fmla="*/ 0 w 142798"/>
              <a:gd name="connsiteY0" fmla="*/ 0 h 517074"/>
              <a:gd name="connsiteX1" fmla="*/ 14201 w 142798"/>
              <a:gd name="connsiteY1" fmla="*/ 50366 h 517074"/>
              <a:gd name="connsiteX2" fmla="*/ 27215 w 142798"/>
              <a:gd name="connsiteY2" fmla="*/ 516901 h 517074"/>
              <a:gd name="connsiteX3" fmla="*/ 31774 w 142798"/>
              <a:gd name="connsiteY3" fmla="*/ 110255 h 517074"/>
              <a:gd name="connsiteX4" fmla="*/ 86462 w 142798"/>
              <a:gd name="connsiteY4" fmla="*/ 145610 h 517074"/>
              <a:gd name="connsiteX5" fmla="*/ 142798 w 142798"/>
              <a:gd name="connsiteY5" fmla="*/ 168888 h 517074"/>
              <a:gd name="connsiteX0" fmla="*/ 0 w 142798"/>
              <a:gd name="connsiteY0" fmla="*/ 0 h 517079"/>
              <a:gd name="connsiteX1" fmla="*/ 14201 w 142798"/>
              <a:gd name="connsiteY1" fmla="*/ 50366 h 517079"/>
              <a:gd name="connsiteX2" fmla="*/ 27215 w 142798"/>
              <a:gd name="connsiteY2" fmla="*/ 516901 h 517079"/>
              <a:gd name="connsiteX3" fmla="*/ 31774 w 142798"/>
              <a:gd name="connsiteY3" fmla="*/ 110255 h 517079"/>
              <a:gd name="connsiteX4" fmla="*/ 86462 w 142798"/>
              <a:gd name="connsiteY4" fmla="*/ 145610 h 517079"/>
              <a:gd name="connsiteX5" fmla="*/ 142798 w 142798"/>
              <a:gd name="connsiteY5" fmla="*/ 168888 h 517079"/>
              <a:gd name="connsiteX0" fmla="*/ 0 w 142798"/>
              <a:gd name="connsiteY0" fmla="*/ 0 h 517017"/>
              <a:gd name="connsiteX1" fmla="*/ 14201 w 142798"/>
              <a:gd name="connsiteY1" fmla="*/ 50366 h 517017"/>
              <a:gd name="connsiteX2" fmla="*/ 18741 w 142798"/>
              <a:gd name="connsiteY2" fmla="*/ 151163 h 517017"/>
              <a:gd name="connsiteX3" fmla="*/ 27215 w 142798"/>
              <a:gd name="connsiteY3" fmla="*/ 516901 h 517017"/>
              <a:gd name="connsiteX4" fmla="*/ 31774 w 142798"/>
              <a:gd name="connsiteY4" fmla="*/ 110255 h 517017"/>
              <a:gd name="connsiteX5" fmla="*/ 86462 w 142798"/>
              <a:gd name="connsiteY5" fmla="*/ 145610 h 517017"/>
              <a:gd name="connsiteX6" fmla="*/ 142798 w 142798"/>
              <a:gd name="connsiteY6" fmla="*/ 168888 h 517017"/>
              <a:gd name="connsiteX0" fmla="*/ 0 w 142798"/>
              <a:gd name="connsiteY0" fmla="*/ 0 h 517003"/>
              <a:gd name="connsiteX1" fmla="*/ 14201 w 142798"/>
              <a:gd name="connsiteY1" fmla="*/ 50366 h 517003"/>
              <a:gd name="connsiteX2" fmla="*/ 29808 w 142798"/>
              <a:gd name="connsiteY2" fmla="*/ 110364 h 517003"/>
              <a:gd name="connsiteX3" fmla="*/ 27215 w 142798"/>
              <a:gd name="connsiteY3" fmla="*/ 516901 h 517003"/>
              <a:gd name="connsiteX4" fmla="*/ 31774 w 142798"/>
              <a:gd name="connsiteY4" fmla="*/ 110255 h 517003"/>
              <a:gd name="connsiteX5" fmla="*/ 86462 w 142798"/>
              <a:gd name="connsiteY5" fmla="*/ 145610 h 517003"/>
              <a:gd name="connsiteX6" fmla="*/ 142798 w 142798"/>
              <a:gd name="connsiteY6" fmla="*/ 168888 h 517003"/>
              <a:gd name="connsiteX0" fmla="*/ 0 w 142798"/>
              <a:gd name="connsiteY0" fmla="*/ 0 h 517003"/>
              <a:gd name="connsiteX1" fmla="*/ 14201 w 142798"/>
              <a:gd name="connsiteY1" fmla="*/ 50366 h 517003"/>
              <a:gd name="connsiteX2" fmla="*/ 29808 w 142798"/>
              <a:gd name="connsiteY2" fmla="*/ 110364 h 517003"/>
              <a:gd name="connsiteX3" fmla="*/ 27215 w 142798"/>
              <a:gd name="connsiteY3" fmla="*/ 516901 h 517003"/>
              <a:gd name="connsiteX4" fmla="*/ 31774 w 142798"/>
              <a:gd name="connsiteY4" fmla="*/ 110255 h 517003"/>
              <a:gd name="connsiteX5" fmla="*/ 86462 w 142798"/>
              <a:gd name="connsiteY5" fmla="*/ 145610 h 517003"/>
              <a:gd name="connsiteX6" fmla="*/ 142798 w 142798"/>
              <a:gd name="connsiteY6" fmla="*/ 168888 h 517003"/>
              <a:gd name="connsiteX0" fmla="*/ 0 w 142798"/>
              <a:gd name="connsiteY0" fmla="*/ 0 h 516983"/>
              <a:gd name="connsiteX1" fmla="*/ 14201 w 142798"/>
              <a:gd name="connsiteY1" fmla="*/ 50366 h 516983"/>
              <a:gd name="connsiteX2" fmla="*/ 29808 w 142798"/>
              <a:gd name="connsiteY2" fmla="*/ 110364 h 516983"/>
              <a:gd name="connsiteX3" fmla="*/ 27215 w 142798"/>
              <a:gd name="connsiteY3" fmla="*/ 516901 h 516983"/>
              <a:gd name="connsiteX4" fmla="*/ 31774 w 142798"/>
              <a:gd name="connsiteY4" fmla="*/ 110255 h 516983"/>
              <a:gd name="connsiteX5" fmla="*/ 86462 w 142798"/>
              <a:gd name="connsiteY5" fmla="*/ 145610 h 516983"/>
              <a:gd name="connsiteX6" fmla="*/ 142798 w 142798"/>
              <a:gd name="connsiteY6" fmla="*/ 168888 h 516983"/>
              <a:gd name="connsiteX0" fmla="*/ 0 w 142798"/>
              <a:gd name="connsiteY0" fmla="*/ 0 h 516983"/>
              <a:gd name="connsiteX1" fmla="*/ 14201 w 142798"/>
              <a:gd name="connsiteY1" fmla="*/ 50366 h 516983"/>
              <a:gd name="connsiteX2" fmla="*/ 29808 w 142798"/>
              <a:gd name="connsiteY2" fmla="*/ 110364 h 516983"/>
              <a:gd name="connsiteX3" fmla="*/ 27215 w 142798"/>
              <a:gd name="connsiteY3" fmla="*/ 516901 h 516983"/>
              <a:gd name="connsiteX4" fmla="*/ 31001 w 142798"/>
              <a:gd name="connsiteY4" fmla="*/ 112746 h 516983"/>
              <a:gd name="connsiteX5" fmla="*/ 86462 w 142798"/>
              <a:gd name="connsiteY5" fmla="*/ 145610 h 516983"/>
              <a:gd name="connsiteX6" fmla="*/ 142798 w 142798"/>
              <a:gd name="connsiteY6" fmla="*/ 168888 h 516983"/>
              <a:gd name="connsiteX0" fmla="*/ 0 w 142798"/>
              <a:gd name="connsiteY0" fmla="*/ 0 h 516901"/>
              <a:gd name="connsiteX1" fmla="*/ 14201 w 142798"/>
              <a:gd name="connsiteY1" fmla="*/ 50366 h 516901"/>
              <a:gd name="connsiteX2" fmla="*/ 29808 w 142798"/>
              <a:gd name="connsiteY2" fmla="*/ 110364 h 516901"/>
              <a:gd name="connsiteX3" fmla="*/ 27215 w 142798"/>
              <a:gd name="connsiteY3" fmla="*/ 516901 h 516901"/>
              <a:gd name="connsiteX4" fmla="*/ 31001 w 142798"/>
              <a:gd name="connsiteY4" fmla="*/ 112746 h 516901"/>
              <a:gd name="connsiteX5" fmla="*/ 86462 w 142798"/>
              <a:gd name="connsiteY5" fmla="*/ 145610 h 516901"/>
              <a:gd name="connsiteX6" fmla="*/ 142798 w 142798"/>
              <a:gd name="connsiteY6" fmla="*/ 168888 h 516901"/>
              <a:gd name="connsiteX0" fmla="*/ 0 w 142798"/>
              <a:gd name="connsiteY0" fmla="*/ 0 h 516901"/>
              <a:gd name="connsiteX1" fmla="*/ 14201 w 142798"/>
              <a:gd name="connsiteY1" fmla="*/ 50366 h 516901"/>
              <a:gd name="connsiteX2" fmla="*/ 29808 w 142798"/>
              <a:gd name="connsiteY2" fmla="*/ 110364 h 516901"/>
              <a:gd name="connsiteX3" fmla="*/ 27215 w 142798"/>
              <a:gd name="connsiteY3" fmla="*/ 516901 h 516901"/>
              <a:gd name="connsiteX4" fmla="*/ 31001 w 142798"/>
              <a:gd name="connsiteY4" fmla="*/ 112746 h 516901"/>
              <a:gd name="connsiteX5" fmla="*/ 86462 w 142798"/>
              <a:gd name="connsiteY5" fmla="*/ 145610 h 516901"/>
              <a:gd name="connsiteX6" fmla="*/ 142798 w 142798"/>
              <a:gd name="connsiteY6" fmla="*/ 168888 h 51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798" h="516901">
                <a:moveTo>
                  <a:pt x="0" y="0"/>
                </a:moveTo>
                <a:cubicBezTo>
                  <a:pt x="2367" y="8394"/>
                  <a:pt x="8340" y="32345"/>
                  <a:pt x="14201" y="50366"/>
                </a:cubicBezTo>
                <a:cubicBezTo>
                  <a:pt x="17325" y="75560"/>
                  <a:pt x="27328" y="87244"/>
                  <a:pt x="29808" y="110364"/>
                </a:cubicBezTo>
                <a:cubicBezTo>
                  <a:pt x="31621" y="107098"/>
                  <a:pt x="26607" y="514177"/>
                  <a:pt x="27215" y="516901"/>
                </a:cubicBezTo>
                <a:cubicBezTo>
                  <a:pt x="28379" y="516977"/>
                  <a:pt x="29016" y="117319"/>
                  <a:pt x="31001" y="112746"/>
                </a:cubicBezTo>
                <a:cubicBezTo>
                  <a:pt x="40476" y="119660"/>
                  <a:pt x="68523" y="135483"/>
                  <a:pt x="86462" y="145610"/>
                </a:cubicBezTo>
                <a:cubicBezTo>
                  <a:pt x="105855" y="155093"/>
                  <a:pt x="132065" y="129231"/>
                  <a:pt x="142798" y="168888"/>
                </a:cubicBezTo>
              </a:path>
            </a:pathLst>
          </a:cu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92"/>
            <a:endParaRPr lang="en-US" sz="1350">
              <a:solidFill>
                <a:srgbClr val="FFFFFF"/>
              </a:solidFill>
            </a:endParaRPr>
          </a:p>
        </p:txBody>
      </p:sp>
      <p:sp>
        <p:nvSpPr>
          <p:cNvPr id="780" name="box 4"/>
          <p:cNvSpPr/>
          <p:nvPr/>
        </p:nvSpPr>
        <p:spPr>
          <a:xfrm>
            <a:off x="3598085" y="2379577"/>
            <a:ext cx="870821" cy="217892"/>
          </a:xfrm>
          <a:custGeom>
            <a:avLst/>
            <a:gdLst>
              <a:gd name="connsiteX0" fmla="*/ 3847724 w 8691329"/>
              <a:gd name="connsiteY0" fmla="*/ 0 h 2418166"/>
              <a:gd name="connsiteX1" fmla="*/ 8611921 w 8691329"/>
              <a:gd name="connsiteY1" fmla="*/ 71241 h 2418166"/>
              <a:gd name="connsiteX2" fmla="*/ 8683380 w 8691329"/>
              <a:gd name="connsiteY2" fmla="*/ 53376 h 2418166"/>
              <a:gd name="connsiteX3" fmla="*/ 8683301 w 8691329"/>
              <a:gd name="connsiteY3" fmla="*/ 72308 h 2418166"/>
              <a:gd name="connsiteX4" fmla="*/ 8691329 w 8691329"/>
              <a:gd name="connsiteY4" fmla="*/ 72428 h 2418166"/>
              <a:gd name="connsiteX5" fmla="*/ 8683293 w 8691329"/>
              <a:gd name="connsiteY5" fmla="*/ 74329 h 2418166"/>
              <a:gd name="connsiteX6" fmla="*/ 8682916 w 8691329"/>
              <a:gd name="connsiteY6" fmla="*/ 164777 h 2418166"/>
              <a:gd name="connsiteX7" fmla="*/ 8683381 w 8691329"/>
              <a:gd name="connsiteY7" fmla="*/ 1367912 h 2418166"/>
              <a:gd name="connsiteX8" fmla="*/ 7126350 w 8691329"/>
              <a:gd name="connsiteY8" fmla="*/ 2153317 h 2418166"/>
              <a:gd name="connsiteX9" fmla="*/ 7125078 w 8691329"/>
              <a:gd name="connsiteY9" fmla="*/ 2418166 h 2418166"/>
              <a:gd name="connsiteX10" fmla="*/ 6651469 w 8691329"/>
              <a:gd name="connsiteY10" fmla="*/ 2392859 h 2418166"/>
              <a:gd name="connsiteX11" fmla="*/ 6637219 w 8691329"/>
              <a:gd name="connsiteY11" fmla="*/ 2392097 h 2418166"/>
              <a:gd name="connsiteX12" fmla="*/ 9054 w 8691329"/>
              <a:gd name="connsiteY12" fmla="*/ 2037920 h 2418166"/>
              <a:gd name="connsiteX13" fmla="*/ 0 w 8691329"/>
              <a:gd name="connsiteY13" fmla="*/ 352190 h 2418166"/>
              <a:gd name="connsiteX14" fmla="*/ 441899 w 8691329"/>
              <a:gd name="connsiteY14" fmla="*/ 363406 h 2418166"/>
              <a:gd name="connsiteX0" fmla="*/ 3847724 w 8691329"/>
              <a:gd name="connsiteY0" fmla="*/ 0 h 2418166"/>
              <a:gd name="connsiteX1" fmla="*/ 8611921 w 8691329"/>
              <a:gd name="connsiteY1" fmla="*/ 71241 h 2418166"/>
              <a:gd name="connsiteX2" fmla="*/ 8683301 w 8691329"/>
              <a:gd name="connsiteY2" fmla="*/ 72308 h 2418166"/>
              <a:gd name="connsiteX3" fmla="*/ 8691329 w 8691329"/>
              <a:gd name="connsiteY3" fmla="*/ 72428 h 2418166"/>
              <a:gd name="connsiteX4" fmla="*/ 8683293 w 8691329"/>
              <a:gd name="connsiteY4" fmla="*/ 74329 h 2418166"/>
              <a:gd name="connsiteX5" fmla="*/ 8682916 w 8691329"/>
              <a:gd name="connsiteY5" fmla="*/ 164777 h 2418166"/>
              <a:gd name="connsiteX6" fmla="*/ 8683381 w 8691329"/>
              <a:gd name="connsiteY6" fmla="*/ 1367912 h 2418166"/>
              <a:gd name="connsiteX7" fmla="*/ 7126350 w 8691329"/>
              <a:gd name="connsiteY7" fmla="*/ 2153317 h 2418166"/>
              <a:gd name="connsiteX8" fmla="*/ 7125078 w 8691329"/>
              <a:gd name="connsiteY8" fmla="*/ 2418166 h 2418166"/>
              <a:gd name="connsiteX9" fmla="*/ 6651469 w 8691329"/>
              <a:gd name="connsiteY9" fmla="*/ 2392859 h 2418166"/>
              <a:gd name="connsiteX10" fmla="*/ 6637219 w 8691329"/>
              <a:gd name="connsiteY10" fmla="*/ 2392097 h 2418166"/>
              <a:gd name="connsiteX11" fmla="*/ 9054 w 8691329"/>
              <a:gd name="connsiteY11" fmla="*/ 2037920 h 2418166"/>
              <a:gd name="connsiteX12" fmla="*/ 0 w 8691329"/>
              <a:gd name="connsiteY12" fmla="*/ 352190 h 2418166"/>
              <a:gd name="connsiteX13" fmla="*/ 441899 w 8691329"/>
              <a:gd name="connsiteY13" fmla="*/ 363406 h 2418166"/>
              <a:gd name="connsiteX14" fmla="*/ 3847724 w 8691329"/>
              <a:gd name="connsiteY14" fmla="*/ 0 h 2418166"/>
              <a:gd name="connsiteX0" fmla="*/ 3847724 w 8691329"/>
              <a:gd name="connsiteY0" fmla="*/ 0 h 2418166"/>
              <a:gd name="connsiteX1" fmla="*/ 8611921 w 8691329"/>
              <a:gd name="connsiteY1" fmla="*/ 71241 h 2418166"/>
              <a:gd name="connsiteX2" fmla="*/ 8683301 w 8691329"/>
              <a:gd name="connsiteY2" fmla="*/ 72308 h 2418166"/>
              <a:gd name="connsiteX3" fmla="*/ 8691329 w 8691329"/>
              <a:gd name="connsiteY3" fmla="*/ 72428 h 2418166"/>
              <a:gd name="connsiteX4" fmla="*/ 8682916 w 8691329"/>
              <a:gd name="connsiteY4" fmla="*/ 164777 h 2418166"/>
              <a:gd name="connsiteX5" fmla="*/ 8683381 w 8691329"/>
              <a:gd name="connsiteY5" fmla="*/ 1367912 h 2418166"/>
              <a:gd name="connsiteX6" fmla="*/ 7126350 w 8691329"/>
              <a:gd name="connsiteY6" fmla="*/ 2153317 h 2418166"/>
              <a:gd name="connsiteX7" fmla="*/ 7125078 w 8691329"/>
              <a:gd name="connsiteY7" fmla="*/ 2418166 h 2418166"/>
              <a:gd name="connsiteX8" fmla="*/ 6651469 w 8691329"/>
              <a:gd name="connsiteY8" fmla="*/ 2392859 h 2418166"/>
              <a:gd name="connsiteX9" fmla="*/ 6637219 w 8691329"/>
              <a:gd name="connsiteY9" fmla="*/ 2392097 h 2418166"/>
              <a:gd name="connsiteX10" fmla="*/ 9054 w 8691329"/>
              <a:gd name="connsiteY10" fmla="*/ 2037920 h 2418166"/>
              <a:gd name="connsiteX11" fmla="*/ 0 w 8691329"/>
              <a:gd name="connsiteY11" fmla="*/ 352190 h 2418166"/>
              <a:gd name="connsiteX12" fmla="*/ 441899 w 8691329"/>
              <a:gd name="connsiteY12" fmla="*/ 363406 h 2418166"/>
              <a:gd name="connsiteX13" fmla="*/ 3847724 w 8691329"/>
              <a:gd name="connsiteY13" fmla="*/ 0 h 2418166"/>
              <a:gd name="connsiteX0" fmla="*/ 3847724 w 8684251"/>
              <a:gd name="connsiteY0" fmla="*/ 0 h 2418166"/>
              <a:gd name="connsiteX1" fmla="*/ 8611921 w 8684251"/>
              <a:gd name="connsiteY1" fmla="*/ 71241 h 2418166"/>
              <a:gd name="connsiteX2" fmla="*/ 8683301 w 8684251"/>
              <a:gd name="connsiteY2" fmla="*/ 72308 h 2418166"/>
              <a:gd name="connsiteX3" fmla="*/ 8682916 w 8684251"/>
              <a:gd name="connsiteY3" fmla="*/ 164777 h 2418166"/>
              <a:gd name="connsiteX4" fmla="*/ 8683381 w 8684251"/>
              <a:gd name="connsiteY4" fmla="*/ 1367912 h 2418166"/>
              <a:gd name="connsiteX5" fmla="*/ 7126350 w 8684251"/>
              <a:gd name="connsiteY5" fmla="*/ 2153317 h 2418166"/>
              <a:gd name="connsiteX6" fmla="*/ 7125078 w 8684251"/>
              <a:gd name="connsiteY6" fmla="*/ 2418166 h 2418166"/>
              <a:gd name="connsiteX7" fmla="*/ 6651469 w 8684251"/>
              <a:gd name="connsiteY7" fmla="*/ 2392859 h 2418166"/>
              <a:gd name="connsiteX8" fmla="*/ 6637219 w 8684251"/>
              <a:gd name="connsiteY8" fmla="*/ 2392097 h 2418166"/>
              <a:gd name="connsiteX9" fmla="*/ 9054 w 8684251"/>
              <a:gd name="connsiteY9" fmla="*/ 2037920 h 2418166"/>
              <a:gd name="connsiteX10" fmla="*/ 0 w 8684251"/>
              <a:gd name="connsiteY10" fmla="*/ 352190 h 2418166"/>
              <a:gd name="connsiteX11" fmla="*/ 441899 w 8684251"/>
              <a:gd name="connsiteY11" fmla="*/ 363406 h 2418166"/>
              <a:gd name="connsiteX12" fmla="*/ 3847724 w 8684251"/>
              <a:gd name="connsiteY12" fmla="*/ 0 h 2418166"/>
              <a:gd name="connsiteX0" fmla="*/ 3847724 w 8684251"/>
              <a:gd name="connsiteY0" fmla="*/ 0 h 2418166"/>
              <a:gd name="connsiteX1" fmla="*/ 8611921 w 8684251"/>
              <a:gd name="connsiteY1" fmla="*/ 71241 h 2418166"/>
              <a:gd name="connsiteX2" fmla="*/ 8683301 w 8684251"/>
              <a:gd name="connsiteY2" fmla="*/ 72308 h 2418166"/>
              <a:gd name="connsiteX3" fmla="*/ 8682916 w 8684251"/>
              <a:gd name="connsiteY3" fmla="*/ 164777 h 2418166"/>
              <a:gd name="connsiteX4" fmla="*/ 8683381 w 8684251"/>
              <a:gd name="connsiteY4" fmla="*/ 1367912 h 2418166"/>
              <a:gd name="connsiteX5" fmla="*/ 7285100 w 8684251"/>
              <a:gd name="connsiteY5" fmla="*/ 2077117 h 2418166"/>
              <a:gd name="connsiteX6" fmla="*/ 7125078 w 8684251"/>
              <a:gd name="connsiteY6" fmla="*/ 2418166 h 2418166"/>
              <a:gd name="connsiteX7" fmla="*/ 6651469 w 8684251"/>
              <a:gd name="connsiteY7" fmla="*/ 2392859 h 2418166"/>
              <a:gd name="connsiteX8" fmla="*/ 6637219 w 8684251"/>
              <a:gd name="connsiteY8" fmla="*/ 2392097 h 2418166"/>
              <a:gd name="connsiteX9" fmla="*/ 9054 w 8684251"/>
              <a:gd name="connsiteY9" fmla="*/ 2037920 h 2418166"/>
              <a:gd name="connsiteX10" fmla="*/ 0 w 8684251"/>
              <a:gd name="connsiteY10" fmla="*/ 352190 h 2418166"/>
              <a:gd name="connsiteX11" fmla="*/ 441899 w 8684251"/>
              <a:gd name="connsiteY11" fmla="*/ 363406 h 2418166"/>
              <a:gd name="connsiteX12" fmla="*/ 3847724 w 8684251"/>
              <a:gd name="connsiteY12" fmla="*/ 0 h 2418166"/>
              <a:gd name="connsiteX0" fmla="*/ 3847724 w 8684251"/>
              <a:gd name="connsiteY0" fmla="*/ 0 h 2418166"/>
              <a:gd name="connsiteX1" fmla="*/ 8611921 w 8684251"/>
              <a:gd name="connsiteY1" fmla="*/ 71241 h 2418166"/>
              <a:gd name="connsiteX2" fmla="*/ 8683301 w 8684251"/>
              <a:gd name="connsiteY2" fmla="*/ 72308 h 2418166"/>
              <a:gd name="connsiteX3" fmla="*/ 8682916 w 8684251"/>
              <a:gd name="connsiteY3" fmla="*/ 164777 h 2418166"/>
              <a:gd name="connsiteX4" fmla="*/ 8683381 w 8684251"/>
              <a:gd name="connsiteY4" fmla="*/ 1367912 h 2418166"/>
              <a:gd name="connsiteX5" fmla="*/ 7285100 w 8684251"/>
              <a:gd name="connsiteY5" fmla="*/ 2077117 h 2418166"/>
              <a:gd name="connsiteX6" fmla="*/ 7125078 w 8684251"/>
              <a:gd name="connsiteY6" fmla="*/ 2418166 h 2418166"/>
              <a:gd name="connsiteX7" fmla="*/ 6651469 w 8684251"/>
              <a:gd name="connsiteY7" fmla="*/ 2392859 h 2418166"/>
              <a:gd name="connsiteX8" fmla="*/ 6637219 w 8684251"/>
              <a:gd name="connsiteY8" fmla="*/ 2392097 h 2418166"/>
              <a:gd name="connsiteX9" fmla="*/ 9054 w 8684251"/>
              <a:gd name="connsiteY9" fmla="*/ 2037920 h 2418166"/>
              <a:gd name="connsiteX10" fmla="*/ 0 w 8684251"/>
              <a:gd name="connsiteY10" fmla="*/ 352190 h 2418166"/>
              <a:gd name="connsiteX11" fmla="*/ 467299 w 8684251"/>
              <a:gd name="connsiteY11" fmla="*/ 299906 h 2418166"/>
              <a:gd name="connsiteX12" fmla="*/ 3847724 w 8684251"/>
              <a:gd name="connsiteY12" fmla="*/ 0 h 2418166"/>
              <a:gd name="connsiteX0" fmla="*/ 3949324 w 8785851"/>
              <a:gd name="connsiteY0" fmla="*/ 0 h 2418166"/>
              <a:gd name="connsiteX1" fmla="*/ 8713521 w 8785851"/>
              <a:gd name="connsiteY1" fmla="*/ 71241 h 2418166"/>
              <a:gd name="connsiteX2" fmla="*/ 8784901 w 8785851"/>
              <a:gd name="connsiteY2" fmla="*/ 72308 h 2418166"/>
              <a:gd name="connsiteX3" fmla="*/ 8784516 w 8785851"/>
              <a:gd name="connsiteY3" fmla="*/ 164777 h 2418166"/>
              <a:gd name="connsiteX4" fmla="*/ 8784981 w 8785851"/>
              <a:gd name="connsiteY4" fmla="*/ 1367912 h 2418166"/>
              <a:gd name="connsiteX5" fmla="*/ 7386700 w 8785851"/>
              <a:gd name="connsiteY5" fmla="*/ 2077117 h 2418166"/>
              <a:gd name="connsiteX6" fmla="*/ 7226678 w 8785851"/>
              <a:gd name="connsiteY6" fmla="*/ 2418166 h 2418166"/>
              <a:gd name="connsiteX7" fmla="*/ 6753069 w 8785851"/>
              <a:gd name="connsiteY7" fmla="*/ 2392859 h 2418166"/>
              <a:gd name="connsiteX8" fmla="*/ 6738819 w 8785851"/>
              <a:gd name="connsiteY8" fmla="*/ 2392097 h 2418166"/>
              <a:gd name="connsiteX9" fmla="*/ 110654 w 8785851"/>
              <a:gd name="connsiteY9" fmla="*/ 2037920 h 2418166"/>
              <a:gd name="connsiteX10" fmla="*/ 0 w 8785851"/>
              <a:gd name="connsiteY10" fmla="*/ 326790 h 2418166"/>
              <a:gd name="connsiteX11" fmla="*/ 568899 w 8785851"/>
              <a:gd name="connsiteY11" fmla="*/ 299906 h 2418166"/>
              <a:gd name="connsiteX12" fmla="*/ 3949324 w 8785851"/>
              <a:gd name="connsiteY12" fmla="*/ 0 h 2418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785851" h="2418166">
                <a:moveTo>
                  <a:pt x="3949324" y="0"/>
                </a:moveTo>
                <a:lnTo>
                  <a:pt x="8713521" y="71241"/>
                </a:lnTo>
                <a:lnTo>
                  <a:pt x="8784901" y="72308"/>
                </a:lnTo>
                <a:cubicBezTo>
                  <a:pt x="8784773" y="103131"/>
                  <a:pt x="8784644" y="133954"/>
                  <a:pt x="8784516" y="164777"/>
                </a:cubicBezTo>
                <a:cubicBezTo>
                  <a:pt x="8782681" y="691148"/>
                  <a:pt x="8787810" y="778879"/>
                  <a:pt x="8784981" y="1367912"/>
                </a:cubicBezTo>
                <a:lnTo>
                  <a:pt x="7386700" y="2077117"/>
                </a:lnTo>
                <a:lnTo>
                  <a:pt x="7226678" y="2418166"/>
                </a:lnTo>
                <a:lnTo>
                  <a:pt x="6753069" y="2392859"/>
                </a:lnTo>
                <a:lnTo>
                  <a:pt x="6738819" y="2392097"/>
                </a:lnTo>
                <a:lnTo>
                  <a:pt x="110654" y="2037920"/>
                </a:lnTo>
                <a:lnTo>
                  <a:pt x="0" y="326790"/>
                </a:lnTo>
                <a:lnTo>
                  <a:pt x="568899" y="299906"/>
                </a:lnTo>
                <a:lnTo>
                  <a:pt x="3949324" y="0"/>
                </a:lnTo>
                <a:close/>
              </a:path>
            </a:pathLst>
          </a:custGeom>
          <a:noFill/>
          <a:ln w="190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defTabSz="342892"/>
            <a:endParaRPr lang="en-US" sz="1350">
              <a:solidFill>
                <a:srgbClr val="FFFFFF"/>
              </a:solidFill>
            </a:endParaRPr>
          </a:p>
        </p:txBody>
      </p:sp>
      <p:sp>
        <p:nvSpPr>
          <p:cNvPr id="781" name="Rectangle 7"/>
          <p:cNvSpPr/>
          <p:nvPr/>
        </p:nvSpPr>
        <p:spPr>
          <a:xfrm>
            <a:off x="3705448" y="2452567"/>
            <a:ext cx="232885" cy="120536"/>
          </a:xfrm>
          <a:custGeom>
            <a:avLst/>
            <a:gdLst>
              <a:gd name="connsiteX0" fmla="*/ 0 w 1240324"/>
              <a:gd name="connsiteY0" fmla="*/ 0 h 391202"/>
              <a:gd name="connsiteX1" fmla="*/ 1240324 w 1240324"/>
              <a:gd name="connsiteY1" fmla="*/ 0 h 391202"/>
              <a:gd name="connsiteX2" fmla="*/ 1240324 w 1240324"/>
              <a:gd name="connsiteY2" fmla="*/ 391202 h 391202"/>
              <a:gd name="connsiteX3" fmla="*/ 0 w 1240324"/>
              <a:gd name="connsiteY3" fmla="*/ 391202 h 391202"/>
              <a:gd name="connsiteX4" fmla="*/ 0 w 1240324"/>
              <a:gd name="connsiteY4" fmla="*/ 0 h 391202"/>
              <a:gd name="connsiteX0" fmla="*/ 0 w 1240324"/>
              <a:gd name="connsiteY0" fmla="*/ 0 h 391202"/>
              <a:gd name="connsiteX1" fmla="*/ 1240324 w 1240324"/>
              <a:gd name="connsiteY1" fmla="*/ 81481 h 391202"/>
              <a:gd name="connsiteX2" fmla="*/ 1240324 w 1240324"/>
              <a:gd name="connsiteY2" fmla="*/ 391202 h 391202"/>
              <a:gd name="connsiteX3" fmla="*/ 0 w 1240324"/>
              <a:gd name="connsiteY3" fmla="*/ 391202 h 391202"/>
              <a:gd name="connsiteX4" fmla="*/ 0 w 1240324"/>
              <a:gd name="connsiteY4" fmla="*/ 0 h 391202"/>
              <a:gd name="connsiteX0" fmla="*/ 0 w 1249377"/>
              <a:gd name="connsiteY0" fmla="*/ 0 h 391202"/>
              <a:gd name="connsiteX1" fmla="*/ 1249377 w 1249377"/>
              <a:gd name="connsiteY1" fmla="*/ 63374 h 391202"/>
              <a:gd name="connsiteX2" fmla="*/ 1240324 w 1249377"/>
              <a:gd name="connsiteY2" fmla="*/ 391202 h 391202"/>
              <a:gd name="connsiteX3" fmla="*/ 0 w 1249377"/>
              <a:gd name="connsiteY3" fmla="*/ 391202 h 391202"/>
              <a:gd name="connsiteX4" fmla="*/ 0 w 1249377"/>
              <a:gd name="connsiteY4" fmla="*/ 0 h 391202"/>
              <a:gd name="connsiteX0" fmla="*/ 0 w 1249377"/>
              <a:gd name="connsiteY0" fmla="*/ 0 h 391202"/>
              <a:gd name="connsiteX1" fmla="*/ 1249377 w 1249377"/>
              <a:gd name="connsiteY1" fmla="*/ 63374 h 391202"/>
              <a:gd name="connsiteX2" fmla="*/ 1240324 w 1249377"/>
              <a:gd name="connsiteY2" fmla="*/ 391202 h 391202"/>
              <a:gd name="connsiteX3" fmla="*/ 18107 w 1249377"/>
              <a:gd name="connsiteY3" fmla="*/ 309720 h 391202"/>
              <a:gd name="connsiteX4" fmla="*/ 0 w 1249377"/>
              <a:gd name="connsiteY4" fmla="*/ 0 h 391202"/>
              <a:gd name="connsiteX0" fmla="*/ 0 w 1249377"/>
              <a:gd name="connsiteY0" fmla="*/ 0 h 391202"/>
              <a:gd name="connsiteX1" fmla="*/ 1249377 w 1249377"/>
              <a:gd name="connsiteY1" fmla="*/ 63374 h 391202"/>
              <a:gd name="connsiteX2" fmla="*/ 1240324 w 1249377"/>
              <a:gd name="connsiteY2" fmla="*/ 391202 h 391202"/>
              <a:gd name="connsiteX3" fmla="*/ 144855 w 1249377"/>
              <a:gd name="connsiteY3" fmla="*/ 219186 h 391202"/>
              <a:gd name="connsiteX4" fmla="*/ 0 w 1249377"/>
              <a:gd name="connsiteY4" fmla="*/ 0 h 391202"/>
              <a:gd name="connsiteX0" fmla="*/ 0 w 1249377"/>
              <a:gd name="connsiteY0" fmla="*/ 0 h 391202"/>
              <a:gd name="connsiteX1" fmla="*/ 1249377 w 1249377"/>
              <a:gd name="connsiteY1" fmla="*/ 63374 h 391202"/>
              <a:gd name="connsiteX2" fmla="*/ 1240324 w 1249377"/>
              <a:gd name="connsiteY2" fmla="*/ 391202 h 391202"/>
              <a:gd name="connsiteX3" fmla="*/ 72427 w 1249377"/>
              <a:gd name="connsiteY3" fmla="*/ 318774 h 391202"/>
              <a:gd name="connsiteX4" fmla="*/ 0 w 1249377"/>
              <a:gd name="connsiteY4" fmla="*/ 0 h 391202"/>
              <a:gd name="connsiteX0" fmla="*/ 18108 w 1176950"/>
              <a:gd name="connsiteY0" fmla="*/ 9054 h 327828"/>
              <a:gd name="connsiteX1" fmla="*/ 1176950 w 1176950"/>
              <a:gd name="connsiteY1" fmla="*/ 0 h 327828"/>
              <a:gd name="connsiteX2" fmla="*/ 1167897 w 1176950"/>
              <a:gd name="connsiteY2" fmla="*/ 327828 h 327828"/>
              <a:gd name="connsiteX3" fmla="*/ 0 w 1176950"/>
              <a:gd name="connsiteY3" fmla="*/ 255400 h 327828"/>
              <a:gd name="connsiteX4" fmla="*/ 18108 w 1176950"/>
              <a:gd name="connsiteY4" fmla="*/ 9054 h 327828"/>
              <a:gd name="connsiteX0" fmla="*/ 0 w 1204110"/>
              <a:gd name="connsiteY0" fmla="*/ 0 h 382148"/>
              <a:gd name="connsiteX1" fmla="*/ 1204110 w 1204110"/>
              <a:gd name="connsiteY1" fmla="*/ 54320 h 382148"/>
              <a:gd name="connsiteX2" fmla="*/ 1195057 w 1204110"/>
              <a:gd name="connsiteY2" fmla="*/ 382148 h 382148"/>
              <a:gd name="connsiteX3" fmla="*/ 27160 w 1204110"/>
              <a:gd name="connsiteY3" fmla="*/ 309720 h 382148"/>
              <a:gd name="connsiteX4" fmla="*/ 0 w 1204110"/>
              <a:gd name="connsiteY4" fmla="*/ 0 h 382148"/>
              <a:gd name="connsiteX0" fmla="*/ 0 w 1204110"/>
              <a:gd name="connsiteY0" fmla="*/ 0 h 318774"/>
              <a:gd name="connsiteX1" fmla="*/ 1204110 w 1204110"/>
              <a:gd name="connsiteY1" fmla="*/ 54320 h 318774"/>
              <a:gd name="connsiteX2" fmla="*/ 1186004 w 1204110"/>
              <a:gd name="connsiteY2" fmla="*/ 318774 h 318774"/>
              <a:gd name="connsiteX3" fmla="*/ 27160 w 1204110"/>
              <a:gd name="connsiteY3" fmla="*/ 309720 h 318774"/>
              <a:gd name="connsiteX4" fmla="*/ 0 w 1204110"/>
              <a:gd name="connsiteY4" fmla="*/ 0 h 318774"/>
              <a:gd name="connsiteX0" fmla="*/ 0 w 1204110"/>
              <a:gd name="connsiteY0" fmla="*/ 0 h 373095"/>
              <a:gd name="connsiteX1" fmla="*/ 1204110 w 1204110"/>
              <a:gd name="connsiteY1" fmla="*/ 54320 h 373095"/>
              <a:gd name="connsiteX2" fmla="*/ 1186004 w 1204110"/>
              <a:gd name="connsiteY2" fmla="*/ 373095 h 373095"/>
              <a:gd name="connsiteX3" fmla="*/ 27160 w 1204110"/>
              <a:gd name="connsiteY3" fmla="*/ 309720 h 373095"/>
              <a:gd name="connsiteX4" fmla="*/ 0 w 1204110"/>
              <a:gd name="connsiteY4" fmla="*/ 0 h 373095"/>
              <a:gd name="connsiteX0" fmla="*/ 0 w 1204111"/>
              <a:gd name="connsiteY0" fmla="*/ 0 h 373095"/>
              <a:gd name="connsiteX1" fmla="*/ 1204110 w 1204111"/>
              <a:gd name="connsiteY1" fmla="*/ 54320 h 373095"/>
              <a:gd name="connsiteX2" fmla="*/ 1204111 w 1204111"/>
              <a:gd name="connsiteY2" fmla="*/ 373095 h 373095"/>
              <a:gd name="connsiteX3" fmla="*/ 27160 w 1204111"/>
              <a:gd name="connsiteY3" fmla="*/ 309720 h 373095"/>
              <a:gd name="connsiteX4" fmla="*/ 0 w 1204111"/>
              <a:gd name="connsiteY4" fmla="*/ 0 h 373095"/>
              <a:gd name="connsiteX0" fmla="*/ 17458 w 1176951"/>
              <a:gd name="connsiteY0" fmla="*/ 0 h 373095"/>
              <a:gd name="connsiteX1" fmla="*/ 1176950 w 1176951"/>
              <a:gd name="connsiteY1" fmla="*/ 54320 h 373095"/>
              <a:gd name="connsiteX2" fmla="*/ 1176951 w 1176951"/>
              <a:gd name="connsiteY2" fmla="*/ 373095 h 373095"/>
              <a:gd name="connsiteX3" fmla="*/ 0 w 1176951"/>
              <a:gd name="connsiteY3" fmla="*/ 309720 h 373095"/>
              <a:gd name="connsiteX4" fmla="*/ 17458 w 1176951"/>
              <a:gd name="connsiteY4" fmla="*/ 0 h 373095"/>
              <a:gd name="connsiteX0" fmla="*/ 17458 w 1176951"/>
              <a:gd name="connsiteY0" fmla="*/ 0 h 373095"/>
              <a:gd name="connsiteX1" fmla="*/ 1176950 w 1176951"/>
              <a:gd name="connsiteY1" fmla="*/ 54320 h 373095"/>
              <a:gd name="connsiteX2" fmla="*/ 1176951 w 1176951"/>
              <a:gd name="connsiteY2" fmla="*/ 373095 h 373095"/>
              <a:gd name="connsiteX3" fmla="*/ 0 w 1176951"/>
              <a:gd name="connsiteY3" fmla="*/ 309720 h 373095"/>
              <a:gd name="connsiteX4" fmla="*/ 17458 w 1176951"/>
              <a:gd name="connsiteY4" fmla="*/ 0 h 373095"/>
              <a:gd name="connsiteX0" fmla="*/ 7543 w 1167036"/>
              <a:gd name="connsiteY0" fmla="*/ 0 h 373095"/>
              <a:gd name="connsiteX1" fmla="*/ 1167035 w 1167036"/>
              <a:gd name="connsiteY1" fmla="*/ 54320 h 373095"/>
              <a:gd name="connsiteX2" fmla="*/ 1167036 w 1167036"/>
              <a:gd name="connsiteY2" fmla="*/ 373095 h 373095"/>
              <a:gd name="connsiteX3" fmla="*/ 0 w 1167036"/>
              <a:gd name="connsiteY3" fmla="*/ 314482 h 373095"/>
              <a:gd name="connsiteX4" fmla="*/ 7543 w 1167036"/>
              <a:gd name="connsiteY4" fmla="*/ 0 h 373095"/>
              <a:gd name="connsiteX0" fmla="*/ 7543 w 1167036"/>
              <a:gd name="connsiteY0" fmla="*/ 0 h 373095"/>
              <a:gd name="connsiteX1" fmla="*/ 1167035 w 1167036"/>
              <a:gd name="connsiteY1" fmla="*/ 54320 h 373095"/>
              <a:gd name="connsiteX2" fmla="*/ 1167036 w 1167036"/>
              <a:gd name="connsiteY2" fmla="*/ 373095 h 373095"/>
              <a:gd name="connsiteX3" fmla="*/ 0 w 1167036"/>
              <a:gd name="connsiteY3" fmla="*/ 314482 h 373095"/>
              <a:gd name="connsiteX4" fmla="*/ 7543 w 1167036"/>
              <a:gd name="connsiteY4" fmla="*/ 0 h 373095"/>
              <a:gd name="connsiteX0" fmla="*/ 0 w 1159493"/>
              <a:gd name="connsiteY0" fmla="*/ 0 h 373095"/>
              <a:gd name="connsiteX1" fmla="*/ 1159492 w 1159493"/>
              <a:gd name="connsiteY1" fmla="*/ 54320 h 373095"/>
              <a:gd name="connsiteX2" fmla="*/ 1159493 w 1159493"/>
              <a:gd name="connsiteY2" fmla="*/ 373095 h 373095"/>
              <a:gd name="connsiteX3" fmla="*/ 6674 w 1159493"/>
              <a:gd name="connsiteY3" fmla="*/ 346174 h 373095"/>
              <a:gd name="connsiteX4" fmla="*/ 0 w 1159493"/>
              <a:gd name="connsiteY4" fmla="*/ 0 h 373095"/>
              <a:gd name="connsiteX0" fmla="*/ 0 w 1168971"/>
              <a:gd name="connsiteY0" fmla="*/ 0 h 352722"/>
              <a:gd name="connsiteX1" fmla="*/ 1168970 w 1168971"/>
              <a:gd name="connsiteY1" fmla="*/ 33947 h 352722"/>
              <a:gd name="connsiteX2" fmla="*/ 1168971 w 1168971"/>
              <a:gd name="connsiteY2" fmla="*/ 352722 h 352722"/>
              <a:gd name="connsiteX3" fmla="*/ 16152 w 1168971"/>
              <a:gd name="connsiteY3" fmla="*/ 325801 h 352722"/>
              <a:gd name="connsiteX4" fmla="*/ 0 w 1168971"/>
              <a:gd name="connsiteY4" fmla="*/ 0 h 3527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971" h="352722">
                <a:moveTo>
                  <a:pt x="0" y="0"/>
                </a:moveTo>
                <a:lnTo>
                  <a:pt x="1168970" y="33947"/>
                </a:lnTo>
                <a:cubicBezTo>
                  <a:pt x="1134266" y="135443"/>
                  <a:pt x="1168971" y="246464"/>
                  <a:pt x="1168971" y="352722"/>
                </a:cubicBezTo>
                <a:cubicBezTo>
                  <a:pt x="779959" y="333184"/>
                  <a:pt x="405164" y="345339"/>
                  <a:pt x="16152" y="325801"/>
                </a:cubicBezTo>
                <a:cubicBezTo>
                  <a:pt x="21971" y="222561"/>
                  <a:pt x="48715" y="165152"/>
                  <a:pt x="0" y="0"/>
                </a:cubicBezTo>
                <a:close/>
              </a:path>
            </a:pathLst>
          </a:cu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92"/>
            <a:endParaRPr lang="en-US" sz="1350">
              <a:solidFill>
                <a:srgbClr val="FFFFFF"/>
              </a:solidFill>
            </a:endParaRPr>
          </a:p>
        </p:txBody>
      </p:sp>
      <p:sp>
        <p:nvSpPr>
          <p:cNvPr id="782" name="Rectangle 107"/>
          <p:cNvSpPr/>
          <p:nvPr/>
        </p:nvSpPr>
        <p:spPr>
          <a:xfrm>
            <a:off x="4013743" y="2469246"/>
            <a:ext cx="257043" cy="119956"/>
          </a:xfrm>
          <a:custGeom>
            <a:avLst/>
            <a:gdLst>
              <a:gd name="connsiteX0" fmla="*/ 0 w 2555242"/>
              <a:gd name="connsiteY0" fmla="*/ 0 h 1088777"/>
              <a:gd name="connsiteX1" fmla="*/ 2555242 w 2555242"/>
              <a:gd name="connsiteY1" fmla="*/ 0 h 1088777"/>
              <a:gd name="connsiteX2" fmla="*/ 2555242 w 2555242"/>
              <a:gd name="connsiteY2" fmla="*/ 1088777 h 1088777"/>
              <a:gd name="connsiteX3" fmla="*/ 0 w 2555242"/>
              <a:gd name="connsiteY3" fmla="*/ 1088777 h 1088777"/>
              <a:gd name="connsiteX4" fmla="*/ 0 w 2555242"/>
              <a:gd name="connsiteY4" fmla="*/ 0 h 1088777"/>
              <a:gd name="connsiteX0" fmla="*/ 0 w 2555242"/>
              <a:gd name="connsiteY0" fmla="*/ 0 h 1142117"/>
              <a:gd name="connsiteX1" fmla="*/ 2555242 w 2555242"/>
              <a:gd name="connsiteY1" fmla="*/ 0 h 1142117"/>
              <a:gd name="connsiteX2" fmla="*/ 2555242 w 2555242"/>
              <a:gd name="connsiteY2" fmla="*/ 1142117 h 1142117"/>
              <a:gd name="connsiteX3" fmla="*/ 0 w 2555242"/>
              <a:gd name="connsiteY3" fmla="*/ 1088777 h 1142117"/>
              <a:gd name="connsiteX4" fmla="*/ 0 w 2555242"/>
              <a:gd name="connsiteY4" fmla="*/ 0 h 1142117"/>
              <a:gd name="connsiteX0" fmla="*/ 0 w 2555242"/>
              <a:gd name="connsiteY0" fmla="*/ 0 h 1142117"/>
              <a:gd name="connsiteX1" fmla="*/ 2555242 w 2555242"/>
              <a:gd name="connsiteY1" fmla="*/ 213360 h 1142117"/>
              <a:gd name="connsiteX2" fmla="*/ 2555242 w 2555242"/>
              <a:gd name="connsiteY2" fmla="*/ 1142117 h 1142117"/>
              <a:gd name="connsiteX3" fmla="*/ 0 w 2555242"/>
              <a:gd name="connsiteY3" fmla="*/ 1088777 h 1142117"/>
              <a:gd name="connsiteX4" fmla="*/ 0 w 2555242"/>
              <a:gd name="connsiteY4" fmla="*/ 0 h 1142117"/>
              <a:gd name="connsiteX0" fmla="*/ 0 w 2570482"/>
              <a:gd name="connsiteY0" fmla="*/ 0 h 1142117"/>
              <a:gd name="connsiteX1" fmla="*/ 2570482 w 2570482"/>
              <a:gd name="connsiteY1" fmla="*/ 76200 h 1142117"/>
              <a:gd name="connsiteX2" fmla="*/ 2555242 w 2570482"/>
              <a:gd name="connsiteY2" fmla="*/ 1142117 h 1142117"/>
              <a:gd name="connsiteX3" fmla="*/ 0 w 2570482"/>
              <a:gd name="connsiteY3" fmla="*/ 1088777 h 1142117"/>
              <a:gd name="connsiteX4" fmla="*/ 0 w 2570482"/>
              <a:gd name="connsiteY4" fmla="*/ 0 h 1142117"/>
              <a:gd name="connsiteX0" fmla="*/ 0 w 2570482"/>
              <a:gd name="connsiteY0" fmla="*/ 0 h 1142117"/>
              <a:gd name="connsiteX1" fmla="*/ 2570482 w 2570482"/>
              <a:gd name="connsiteY1" fmla="*/ 76200 h 1142117"/>
              <a:gd name="connsiteX2" fmla="*/ 2555242 w 2570482"/>
              <a:gd name="connsiteY2" fmla="*/ 1142117 h 1142117"/>
              <a:gd name="connsiteX3" fmla="*/ 160020 w 2570482"/>
              <a:gd name="connsiteY3" fmla="*/ 867797 h 1142117"/>
              <a:gd name="connsiteX4" fmla="*/ 0 w 2570482"/>
              <a:gd name="connsiteY4" fmla="*/ 0 h 1142117"/>
              <a:gd name="connsiteX0" fmla="*/ 38100 w 2608582"/>
              <a:gd name="connsiteY0" fmla="*/ 0 h 1142117"/>
              <a:gd name="connsiteX1" fmla="*/ 2608582 w 2608582"/>
              <a:gd name="connsiteY1" fmla="*/ 76200 h 1142117"/>
              <a:gd name="connsiteX2" fmla="*/ 2593342 w 2608582"/>
              <a:gd name="connsiteY2" fmla="*/ 1142117 h 1142117"/>
              <a:gd name="connsiteX3" fmla="*/ 0 w 2608582"/>
              <a:gd name="connsiteY3" fmla="*/ 1027817 h 1142117"/>
              <a:gd name="connsiteX4" fmla="*/ 38100 w 2608582"/>
              <a:gd name="connsiteY4" fmla="*/ 0 h 1142117"/>
              <a:gd name="connsiteX0" fmla="*/ 22860 w 2608582"/>
              <a:gd name="connsiteY0" fmla="*/ 0 h 1149737"/>
              <a:gd name="connsiteX1" fmla="*/ 2608582 w 2608582"/>
              <a:gd name="connsiteY1" fmla="*/ 83820 h 1149737"/>
              <a:gd name="connsiteX2" fmla="*/ 2593342 w 2608582"/>
              <a:gd name="connsiteY2" fmla="*/ 1149737 h 1149737"/>
              <a:gd name="connsiteX3" fmla="*/ 0 w 2608582"/>
              <a:gd name="connsiteY3" fmla="*/ 1035437 h 1149737"/>
              <a:gd name="connsiteX4" fmla="*/ 22860 w 2608582"/>
              <a:gd name="connsiteY4" fmla="*/ 0 h 1149737"/>
              <a:gd name="connsiteX0" fmla="*/ 22860 w 2593342"/>
              <a:gd name="connsiteY0" fmla="*/ 0 h 1149737"/>
              <a:gd name="connsiteX1" fmla="*/ 2498516 w 2593342"/>
              <a:gd name="connsiteY1" fmla="*/ 18728 h 1149737"/>
              <a:gd name="connsiteX2" fmla="*/ 2593342 w 2593342"/>
              <a:gd name="connsiteY2" fmla="*/ 1149737 h 1149737"/>
              <a:gd name="connsiteX3" fmla="*/ 0 w 2593342"/>
              <a:gd name="connsiteY3" fmla="*/ 1035437 h 1149737"/>
              <a:gd name="connsiteX4" fmla="*/ 22860 w 2593342"/>
              <a:gd name="connsiteY4" fmla="*/ 0 h 1149737"/>
              <a:gd name="connsiteX0" fmla="*/ 5927 w 2593342"/>
              <a:gd name="connsiteY0" fmla="*/ 59382 h 1131009"/>
              <a:gd name="connsiteX1" fmla="*/ 2498516 w 2593342"/>
              <a:gd name="connsiteY1" fmla="*/ 0 h 1131009"/>
              <a:gd name="connsiteX2" fmla="*/ 2593342 w 2593342"/>
              <a:gd name="connsiteY2" fmla="*/ 1131009 h 1131009"/>
              <a:gd name="connsiteX3" fmla="*/ 0 w 2593342"/>
              <a:gd name="connsiteY3" fmla="*/ 1016709 h 1131009"/>
              <a:gd name="connsiteX4" fmla="*/ 5927 w 2593342"/>
              <a:gd name="connsiteY4" fmla="*/ 59382 h 113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3342" h="1131009">
                <a:moveTo>
                  <a:pt x="5927" y="59382"/>
                </a:moveTo>
                <a:lnTo>
                  <a:pt x="2498516" y="0"/>
                </a:lnTo>
                <a:lnTo>
                  <a:pt x="2593342" y="1131009"/>
                </a:lnTo>
                <a:lnTo>
                  <a:pt x="0" y="1016709"/>
                </a:lnTo>
                <a:cubicBezTo>
                  <a:pt x="1976" y="697600"/>
                  <a:pt x="3951" y="378491"/>
                  <a:pt x="5927" y="59382"/>
                </a:cubicBezTo>
                <a:close/>
              </a:path>
            </a:pathLst>
          </a:cu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92"/>
            <a:endParaRPr lang="en-US" sz="1350">
              <a:solidFill>
                <a:srgbClr val="FFFFFF"/>
              </a:solidFill>
            </a:endParaRPr>
          </a:p>
        </p:txBody>
      </p:sp>
      <p:sp>
        <p:nvSpPr>
          <p:cNvPr id="784" name="Freeform 783"/>
          <p:cNvSpPr/>
          <p:nvPr/>
        </p:nvSpPr>
        <p:spPr>
          <a:xfrm flipH="1" flipV="1">
            <a:off x="3835672" y="2499195"/>
            <a:ext cx="100392" cy="4144"/>
          </a:xfrm>
          <a:custGeom>
            <a:avLst/>
            <a:gdLst>
              <a:gd name="connsiteX0" fmla="*/ 0 w 220980"/>
              <a:gd name="connsiteY0" fmla="*/ 8315 h 9207"/>
              <a:gd name="connsiteX1" fmla="*/ 76200 w 220980"/>
              <a:gd name="connsiteY1" fmla="*/ 8315 h 9207"/>
              <a:gd name="connsiteX2" fmla="*/ 220980 w 220980"/>
              <a:gd name="connsiteY2" fmla="*/ 8315 h 9207"/>
              <a:gd name="connsiteX0" fmla="*/ 445 w 52255"/>
              <a:gd name="connsiteY0" fmla="*/ 8313 h 13486"/>
              <a:gd name="connsiteX1" fmla="*/ 3893 w 52255"/>
              <a:gd name="connsiteY1" fmla="*/ 8313 h 13486"/>
              <a:gd name="connsiteX2" fmla="*/ 52255 w 52255"/>
              <a:gd name="connsiteY2" fmla="*/ 13486 h 13486"/>
              <a:gd name="connsiteX0" fmla="*/ 0 w 51810"/>
              <a:gd name="connsiteY0" fmla="*/ 9977 h 15150"/>
              <a:gd name="connsiteX1" fmla="*/ 20905 w 51810"/>
              <a:gd name="connsiteY1" fmla="*/ 4804 h 15150"/>
              <a:gd name="connsiteX2" fmla="*/ 51810 w 51810"/>
              <a:gd name="connsiteY2" fmla="*/ 15150 h 15150"/>
              <a:gd name="connsiteX0" fmla="*/ 0 w 59784"/>
              <a:gd name="connsiteY0" fmla="*/ 42652 h 42652"/>
              <a:gd name="connsiteX1" fmla="*/ 28879 w 59784"/>
              <a:gd name="connsiteY1" fmla="*/ 1271 h 42652"/>
              <a:gd name="connsiteX2" fmla="*/ 59784 w 59784"/>
              <a:gd name="connsiteY2" fmla="*/ 11617 h 42652"/>
              <a:gd name="connsiteX0" fmla="*/ 0 w 59784"/>
              <a:gd name="connsiteY0" fmla="*/ 31225 h 47218"/>
              <a:gd name="connsiteX1" fmla="*/ 31034 w 59784"/>
              <a:gd name="connsiteY1" fmla="*/ 46741 h 47218"/>
              <a:gd name="connsiteX2" fmla="*/ 59784 w 59784"/>
              <a:gd name="connsiteY2" fmla="*/ 190 h 47218"/>
              <a:gd name="connsiteX0" fmla="*/ 0 w 117327"/>
              <a:gd name="connsiteY0" fmla="*/ 7479 h 95411"/>
              <a:gd name="connsiteX1" fmla="*/ 31034 w 117327"/>
              <a:gd name="connsiteY1" fmla="*/ 22995 h 95411"/>
              <a:gd name="connsiteX2" fmla="*/ 117327 w 117327"/>
              <a:gd name="connsiteY2" fmla="*/ 95412 h 95411"/>
              <a:gd name="connsiteX0" fmla="*/ 0 w 117327"/>
              <a:gd name="connsiteY0" fmla="*/ 1851 h 123553"/>
              <a:gd name="connsiteX1" fmla="*/ 63038 w 117327"/>
              <a:gd name="connsiteY1" fmla="*/ 120817 h 123553"/>
              <a:gd name="connsiteX2" fmla="*/ 117327 w 117327"/>
              <a:gd name="connsiteY2" fmla="*/ 89784 h 123553"/>
              <a:gd name="connsiteX0" fmla="*/ 0 w 117327"/>
              <a:gd name="connsiteY0" fmla="*/ 1748 h 121046"/>
              <a:gd name="connsiteX1" fmla="*/ 63038 w 117327"/>
              <a:gd name="connsiteY1" fmla="*/ 120714 h 121046"/>
              <a:gd name="connsiteX2" fmla="*/ 117327 w 117327"/>
              <a:gd name="connsiteY2" fmla="*/ 40542 h 121046"/>
              <a:gd name="connsiteX0" fmla="*/ 0 w 116788"/>
              <a:gd name="connsiteY0" fmla="*/ 2097 h 92639"/>
              <a:gd name="connsiteX1" fmla="*/ 62499 w 116788"/>
              <a:gd name="connsiteY1" fmla="*/ 92615 h 92639"/>
              <a:gd name="connsiteX2" fmla="*/ 116788 w 116788"/>
              <a:gd name="connsiteY2" fmla="*/ 12443 h 92639"/>
              <a:gd name="connsiteX0" fmla="*/ 0 w 116788"/>
              <a:gd name="connsiteY0" fmla="*/ 4354 h 32893"/>
              <a:gd name="connsiteX1" fmla="*/ 62607 w 116788"/>
              <a:gd name="connsiteY1" fmla="*/ 32802 h 32893"/>
              <a:gd name="connsiteX2" fmla="*/ 116788 w 116788"/>
              <a:gd name="connsiteY2" fmla="*/ 14700 h 32893"/>
              <a:gd name="connsiteX0" fmla="*/ 0 w 116788"/>
              <a:gd name="connsiteY0" fmla="*/ 5606 h 21319"/>
              <a:gd name="connsiteX1" fmla="*/ 60991 w 116788"/>
              <a:gd name="connsiteY1" fmla="*/ 21123 h 21319"/>
              <a:gd name="connsiteX2" fmla="*/ 116788 w 116788"/>
              <a:gd name="connsiteY2" fmla="*/ 15952 h 21319"/>
              <a:gd name="connsiteX0" fmla="*/ 0 w 116357"/>
              <a:gd name="connsiteY0" fmla="*/ 6623 h 63521"/>
              <a:gd name="connsiteX1" fmla="*/ 60991 w 116357"/>
              <a:gd name="connsiteY1" fmla="*/ 22140 h 63521"/>
              <a:gd name="connsiteX2" fmla="*/ 116357 w 116357"/>
              <a:gd name="connsiteY2" fmla="*/ 63522 h 63521"/>
              <a:gd name="connsiteX0" fmla="*/ 0 w 116357"/>
              <a:gd name="connsiteY0" fmla="*/ 6623 h 63522"/>
              <a:gd name="connsiteX1" fmla="*/ 60991 w 116357"/>
              <a:gd name="connsiteY1" fmla="*/ 22140 h 63522"/>
              <a:gd name="connsiteX2" fmla="*/ 116357 w 116357"/>
              <a:gd name="connsiteY2" fmla="*/ 63522 h 63522"/>
              <a:gd name="connsiteX0" fmla="*/ 0 w 116357"/>
              <a:gd name="connsiteY0" fmla="*/ 4518 h 61417"/>
              <a:gd name="connsiteX1" fmla="*/ 60021 w 116357"/>
              <a:gd name="connsiteY1" fmla="*/ 38139 h 61417"/>
              <a:gd name="connsiteX2" fmla="*/ 116357 w 116357"/>
              <a:gd name="connsiteY2" fmla="*/ 61417 h 61417"/>
            </a:gdLst>
            <a:ahLst/>
            <a:cxnLst>
              <a:cxn ang="0">
                <a:pos x="connsiteX0" y="connsiteY0"/>
              </a:cxn>
              <a:cxn ang="0">
                <a:pos x="connsiteX1" y="connsiteY1"/>
              </a:cxn>
              <a:cxn ang="0">
                <a:pos x="connsiteX2" y="connsiteY2"/>
              </a:cxn>
            </a:cxnLst>
            <a:rect l="l" t="t" r="r" b="b"/>
            <a:pathLst>
              <a:path w="116357" h="61417">
                <a:moveTo>
                  <a:pt x="0" y="4518"/>
                </a:moveTo>
                <a:cubicBezTo>
                  <a:pt x="3805" y="-13747"/>
                  <a:pt x="40628" y="28656"/>
                  <a:pt x="60021" y="38139"/>
                </a:cubicBezTo>
                <a:cubicBezTo>
                  <a:pt x="79414" y="47622"/>
                  <a:pt x="105624" y="21760"/>
                  <a:pt x="116357" y="61417"/>
                </a:cubicBezTo>
              </a:path>
            </a:pathLst>
          </a:cu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92"/>
            <a:endParaRPr lang="en-US" sz="1350">
              <a:solidFill>
                <a:srgbClr val="FFFFFF"/>
              </a:solidFill>
            </a:endParaRPr>
          </a:p>
        </p:txBody>
      </p:sp>
      <p:sp>
        <p:nvSpPr>
          <p:cNvPr id="785" name="Freeform 784"/>
          <p:cNvSpPr/>
          <p:nvPr/>
        </p:nvSpPr>
        <p:spPr>
          <a:xfrm flipH="1" flipV="1">
            <a:off x="3701595" y="2478222"/>
            <a:ext cx="95687" cy="4120"/>
          </a:xfrm>
          <a:custGeom>
            <a:avLst/>
            <a:gdLst>
              <a:gd name="connsiteX0" fmla="*/ 0 w 220980"/>
              <a:gd name="connsiteY0" fmla="*/ 8315 h 9207"/>
              <a:gd name="connsiteX1" fmla="*/ 76200 w 220980"/>
              <a:gd name="connsiteY1" fmla="*/ 8315 h 9207"/>
              <a:gd name="connsiteX2" fmla="*/ 220980 w 220980"/>
              <a:gd name="connsiteY2" fmla="*/ 8315 h 9207"/>
              <a:gd name="connsiteX0" fmla="*/ 445 w 52255"/>
              <a:gd name="connsiteY0" fmla="*/ 8313 h 13486"/>
              <a:gd name="connsiteX1" fmla="*/ 3893 w 52255"/>
              <a:gd name="connsiteY1" fmla="*/ 8313 h 13486"/>
              <a:gd name="connsiteX2" fmla="*/ 52255 w 52255"/>
              <a:gd name="connsiteY2" fmla="*/ 13486 h 13486"/>
              <a:gd name="connsiteX0" fmla="*/ 0 w 51810"/>
              <a:gd name="connsiteY0" fmla="*/ 9977 h 15150"/>
              <a:gd name="connsiteX1" fmla="*/ 20905 w 51810"/>
              <a:gd name="connsiteY1" fmla="*/ 4804 h 15150"/>
              <a:gd name="connsiteX2" fmla="*/ 51810 w 51810"/>
              <a:gd name="connsiteY2" fmla="*/ 15150 h 15150"/>
              <a:gd name="connsiteX0" fmla="*/ 0 w 59784"/>
              <a:gd name="connsiteY0" fmla="*/ 42652 h 42652"/>
              <a:gd name="connsiteX1" fmla="*/ 28879 w 59784"/>
              <a:gd name="connsiteY1" fmla="*/ 1271 h 42652"/>
              <a:gd name="connsiteX2" fmla="*/ 59784 w 59784"/>
              <a:gd name="connsiteY2" fmla="*/ 11617 h 42652"/>
              <a:gd name="connsiteX0" fmla="*/ 0 w 59784"/>
              <a:gd name="connsiteY0" fmla="*/ 31225 h 47218"/>
              <a:gd name="connsiteX1" fmla="*/ 31034 w 59784"/>
              <a:gd name="connsiteY1" fmla="*/ 46741 h 47218"/>
              <a:gd name="connsiteX2" fmla="*/ 59784 w 59784"/>
              <a:gd name="connsiteY2" fmla="*/ 190 h 47218"/>
              <a:gd name="connsiteX0" fmla="*/ 0 w 117327"/>
              <a:gd name="connsiteY0" fmla="*/ 7479 h 95411"/>
              <a:gd name="connsiteX1" fmla="*/ 31034 w 117327"/>
              <a:gd name="connsiteY1" fmla="*/ 22995 h 95411"/>
              <a:gd name="connsiteX2" fmla="*/ 117327 w 117327"/>
              <a:gd name="connsiteY2" fmla="*/ 95412 h 95411"/>
              <a:gd name="connsiteX0" fmla="*/ 0 w 117327"/>
              <a:gd name="connsiteY0" fmla="*/ 1851 h 123553"/>
              <a:gd name="connsiteX1" fmla="*/ 63038 w 117327"/>
              <a:gd name="connsiteY1" fmla="*/ 120817 h 123553"/>
              <a:gd name="connsiteX2" fmla="*/ 117327 w 117327"/>
              <a:gd name="connsiteY2" fmla="*/ 89784 h 123553"/>
              <a:gd name="connsiteX0" fmla="*/ 0 w 117327"/>
              <a:gd name="connsiteY0" fmla="*/ 1748 h 121046"/>
              <a:gd name="connsiteX1" fmla="*/ 63038 w 117327"/>
              <a:gd name="connsiteY1" fmla="*/ 120714 h 121046"/>
              <a:gd name="connsiteX2" fmla="*/ 117327 w 117327"/>
              <a:gd name="connsiteY2" fmla="*/ 40542 h 121046"/>
              <a:gd name="connsiteX0" fmla="*/ 0 w 116788"/>
              <a:gd name="connsiteY0" fmla="*/ 2097 h 92639"/>
              <a:gd name="connsiteX1" fmla="*/ 62499 w 116788"/>
              <a:gd name="connsiteY1" fmla="*/ 92615 h 92639"/>
              <a:gd name="connsiteX2" fmla="*/ 116788 w 116788"/>
              <a:gd name="connsiteY2" fmla="*/ 12443 h 92639"/>
              <a:gd name="connsiteX0" fmla="*/ 0 w 116788"/>
              <a:gd name="connsiteY0" fmla="*/ 4354 h 32893"/>
              <a:gd name="connsiteX1" fmla="*/ 62607 w 116788"/>
              <a:gd name="connsiteY1" fmla="*/ 32802 h 32893"/>
              <a:gd name="connsiteX2" fmla="*/ 116788 w 116788"/>
              <a:gd name="connsiteY2" fmla="*/ 14700 h 32893"/>
              <a:gd name="connsiteX0" fmla="*/ 0 w 116788"/>
              <a:gd name="connsiteY0" fmla="*/ 5606 h 21319"/>
              <a:gd name="connsiteX1" fmla="*/ 60991 w 116788"/>
              <a:gd name="connsiteY1" fmla="*/ 21123 h 21319"/>
              <a:gd name="connsiteX2" fmla="*/ 116788 w 116788"/>
              <a:gd name="connsiteY2" fmla="*/ 15952 h 21319"/>
              <a:gd name="connsiteX0" fmla="*/ 0 w 116357"/>
              <a:gd name="connsiteY0" fmla="*/ 6623 h 63521"/>
              <a:gd name="connsiteX1" fmla="*/ 60991 w 116357"/>
              <a:gd name="connsiteY1" fmla="*/ 22140 h 63521"/>
              <a:gd name="connsiteX2" fmla="*/ 116357 w 116357"/>
              <a:gd name="connsiteY2" fmla="*/ 63522 h 63521"/>
              <a:gd name="connsiteX0" fmla="*/ 0 w 116357"/>
              <a:gd name="connsiteY0" fmla="*/ 6623 h 63522"/>
              <a:gd name="connsiteX1" fmla="*/ 60991 w 116357"/>
              <a:gd name="connsiteY1" fmla="*/ 22140 h 63522"/>
              <a:gd name="connsiteX2" fmla="*/ 116357 w 116357"/>
              <a:gd name="connsiteY2" fmla="*/ 63522 h 63522"/>
              <a:gd name="connsiteX0" fmla="*/ 0 w 116357"/>
              <a:gd name="connsiteY0" fmla="*/ 4518 h 61417"/>
              <a:gd name="connsiteX1" fmla="*/ 60021 w 116357"/>
              <a:gd name="connsiteY1" fmla="*/ 38139 h 61417"/>
              <a:gd name="connsiteX2" fmla="*/ 116357 w 116357"/>
              <a:gd name="connsiteY2" fmla="*/ 61417 h 61417"/>
            </a:gdLst>
            <a:ahLst/>
            <a:cxnLst>
              <a:cxn ang="0">
                <a:pos x="connsiteX0" y="connsiteY0"/>
              </a:cxn>
              <a:cxn ang="0">
                <a:pos x="connsiteX1" y="connsiteY1"/>
              </a:cxn>
              <a:cxn ang="0">
                <a:pos x="connsiteX2" y="connsiteY2"/>
              </a:cxn>
            </a:cxnLst>
            <a:rect l="l" t="t" r="r" b="b"/>
            <a:pathLst>
              <a:path w="116357" h="61417">
                <a:moveTo>
                  <a:pt x="0" y="4518"/>
                </a:moveTo>
                <a:cubicBezTo>
                  <a:pt x="3805" y="-13747"/>
                  <a:pt x="40628" y="28656"/>
                  <a:pt x="60021" y="38139"/>
                </a:cubicBezTo>
                <a:cubicBezTo>
                  <a:pt x="79414" y="47622"/>
                  <a:pt x="105624" y="21760"/>
                  <a:pt x="116357" y="61417"/>
                </a:cubicBezTo>
              </a:path>
            </a:pathLst>
          </a:cu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92"/>
            <a:endParaRPr lang="en-US" sz="1350">
              <a:solidFill>
                <a:srgbClr val="FFFFFF"/>
              </a:solidFill>
            </a:endParaRPr>
          </a:p>
        </p:txBody>
      </p:sp>
      <p:sp>
        <p:nvSpPr>
          <p:cNvPr id="791" name="Freeform 790"/>
          <p:cNvSpPr/>
          <p:nvPr/>
        </p:nvSpPr>
        <p:spPr>
          <a:xfrm rot="177102" flipH="1">
            <a:off x="3616772" y="2384426"/>
            <a:ext cx="824381" cy="180859"/>
          </a:xfrm>
          <a:custGeom>
            <a:avLst/>
            <a:gdLst>
              <a:gd name="connsiteX0" fmla="*/ 0 w 220980"/>
              <a:gd name="connsiteY0" fmla="*/ 8315 h 9207"/>
              <a:gd name="connsiteX1" fmla="*/ 76200 w 220980"/>
              <a:gd name="connsiteY1" fmla="*/ 8315 h 9207"/>
              <a:gd name="connsiteX2" fmla="*/ 220980 w 220980"/>
              <a:gd name="connsiteY2" fmla="*/ 8315 h 9207"/>
              <a:gd name="connsiteX0" fmla="*/ 445 w 52255"/>
              <a:gd name="connsiteY0" fmla="*/ 8313 h 13486"/>
              <a:gd name="connsiteX1" fmla="*/ 3893 w 52255"/>
              <a:gd name="connsiteY1" fmla="*/ 8313 h 13486"/>
              <a:gd name="connsiteX2" fmla="*/ 52255 w 52255"/>
              <a:gd name="connsiteY2" fmla="*/ 13486 h 13486"/>
              <a:gd name="connsiteX0" fmla="*/ 0 w 51810"/>
              <a:gd name="connsiteY0" fmla="*/ 9977 h 15150"/>
              <a:gd name="connsiteX1" fmla="*/ 20905 w 51810"/>
              <a:gd name="connsiteY1" fmla="*/ 4804 h 15150"/>
              <a:gd name="connsiteX2" fmla="*/ 51810 w 51810"/>
              <a:gd name="connsiteY2" fmla="*/ 15150 h 15150"/>
              <a:gd name="connsiteX0" fmla="*/ 0 w 59784"/>
              <a:gd name="connsiteY0" fmla="*/ 42652 h 42652"/>
              <a:gd name="connsiteX1" fmla="*/ 28879 w 59784"/>
              <a:gd name="connsiteY1" fmla="*/ 1271 h 42652"/>
              <a:gd name="connsiteX2" fmla="*/ 59784 w 59784"/>
              <a:gd name="connsiteY2" fmla="*/ 11617 h 42652"/>
              <a:gd name="connsiteX0" fmla="*/ 0 w 59784"/>
              <a:gd name="connsiteY0" fmla="*/ 31225 h 47218"/>
              <a:gd name="connsiteX1" fmla="*/ 31034 w 59784"/>
              <a:gd name="connsiteY1" fmla="*/ 46741 h 47218"/>
              <a:gd name="connsiteX2" fmla="*/ 59784 w 59784"/>
              <a:gd name="connsiteY2" fmla="*/ 190 h 47218"/>
              <a:gd name="connsiteX0" fmla="*/ 0 w 117327"/>
              <a:gd name="connsiteY0" fmla="*/ 7479 h 95411"/>
              <a:gd name="connsiteX1" fmla="*/ 31034 w 117327"/>
              <a:gd name="connsiteY1" fmla="*/ 22995 h 95411"/>
              <a:gd name="connsiteX2" fmla="*/ 117327 w 117327"/>
              <a:gd name="connsiteY2" fmla="*/ 95412 h 95411"/>
              <a:gd name="connsiteX0" fmla="*/ 0 w 117327"/>
              <a:gd name="connsiteY0" fmla="*/ 1851 h 123553"/>
              <a:gd name="connsiteX1" fmla="*/ 63038 w 117327"/>
              <a:gd name="connsiteY1" fmla="*/ 120817 h 123553"/>
              <a:gd name="connsiteX2" fmla="*/ 117327 w 117327"/>
              <a:gd name="connsiteY2" fmla="*/ 89784 h 123553"/>
              <a:gd name="connsiteX0" fmla="*/ 0 w 117327"/>
              <a:gd name="connsiteY0" fmla="*/ 1748 h 121046"/>
              <a:gd name="connsiteX1" fmla="*/ 63038 w 117327"/>
              <a:gd name="connsiteY1" fmla="*/ 120714 h 121046"/>
              <a:gd name="connsiteX2" fmla="*/ 117327 w 117327"/>
              <a:gd name="connsiteY2" fmla="*/ 40542 h 121046"/>
              <a:gd name="connsiteX0" fmla="*/ 0 w 116788"/>
              <a:gd name="connsiteY0" fmla="*/ 2097 h 92639"/>
              <a:gd name="connsiteX1" fmla="*/ 62499 w 116788"/>
              <a:gd name="connsiteY1" fmla="*/ 92615 h 92639"/>
              <a:gd name="connsiteX2" fmla="*/ 116788 w 116788"/>
              <a:gd name="connsiteY2" fmla="*/ 12443 h 92639"/>
              <a:gd name="connsiteX0" fmla="*/ 0 w 116788"/>
              <a:gd name="connsiteY0" fmla="*/ 4354 h 32893"/>
              <a:gd name="connsiteX1" fmla="*/ 62607 w 116788"/>
              <a:gd name="connsiteY1" fmla="*/ 32802 h 32893"/>
              <a:gd name="connsiteX2" fmla="*/ 116788 w 116788"/>
              <a:gd name="connsiteY2" fmla="*/ 14700 h 32893"/>
              <a:gd name="connsiteX0" fmla="*/ 0 w 116788"/>
              <a:gd name="connsiteY0" fmla="*/ 5606 h 21319"/>
              <a:gd name="connsiteX1" fmla="*/ 60991 w 116788"/>
              <a:gd name="connsiteY1" fmla="*/ 21123 h 21319"/>
              <a:gd name="connsiteX2" fmla="*/ 116788 w 116788"/>
              <a:gd name="connsiteY2" fmla="*/ 15952 h 21319"/>
              <a:gd name="connsiteX0" fmla="*/ 0 w 116357"/>
              <a:gd name="connsiteY0" fmla="*/ 6623 h 63521"/>
              <a:gd name="connsiteX1" fmla="*/ 60991 w 116357"/>
              <a:gd name="connsiteY1" fmla="*/ 22140 h 63521"/>
              <a:gd name="connsiteX2" fmla="*/ 116357 w 116357"/>
              <a:gd name="connsiteY2" fmla="*/ 63522 h 63521"/>
              <a:gd name="connsiteX0" fmla="*/ 0 w 116357"/>
              <a:gd name="connsiteY0" fmla="*/ 6623 h 63522"/>
              <a:gd name="connsiteX1" fmla="*/ 60991 w 116357"/>
              <a:gd name="connsiteY1" fmla="*/ 22140 h 63522"/>
              <a:gd name="connsiteX2" fmla="*/ 116357 w 116357"/>
              <a:gd name="connsiteY2" fmla="*/ 63522 h 63522"/>
              <a:gd name="connsiteX0" fmla="*/ 0 w 116357"/>
              <a:gd name="connsiteY0" fmla="*/ 4518 h 61417"/>
              <a:gd name="connsiteX1" fmla="*/ 60021 w 116357"/>
              <a:gd name="connsiteY1" fmla="*/ 38139 h 61417"/>
              <a:gd name="connsiteX2" fmla="*/ 116357 w 116357"/>
              <a:gd name="connsiteY2" fmla="*/ 61417 h 61417"/>
              <a:gd name="connsiteX0" fmla="*/ 0 w 116357"/>
              <a:gd name="connsiteY0" fmla="*/ 5717 h 62616"/>
              <a:gd name="connsiteX1" fmla="*/ 8725 w 116357"/>
              <a:gd name="connsiteY1" fmla="*/ 1853 h 62616"/>
              <a:gd name="connsiteX2" fmla="*/ 60021 w 116357"/>
              <a:gd name="connsiteY2" fmla="*/ 39338 h 62616"/>
              <a:gd name="connsiteX3" fmla="*/ 116357 w 116357"/>
              <a:gd name="connsiteY3" fmla="*/ 62616 h 62616"/>
              <a:gd name="connsiteX0" fmla="*/ 0 w 142798"/>
              <a:gd name="connsiteY0" fmla="*/ 3 h 168891"/>
              <a:gd name="connsiteX1" fmla="*/ 35166 w 142798"/>
              <a:gd name="connsiteY1" fmla="*/ 108128 h 168891"/>
              <a:gd name="connsiteX2" fmla="*/ 86462 w 142798"/>
              <a:gd name="connsiteY2" fmla="*/ 145613 h 168891"/>
              <a:gd name="connsiteX3" fmla="*/ 142798 w 142798"/>
              <a:gd name="connsiteY3" fmla="*/ 168891 h 168891"/>
              <a:gd name="connsiteX0" fmla="*/ 0 w 142798"/>
              <a:gd name="connsiteY0" fmla="*/ 0 h 168888"/>
              <a:gd name="connsiteX1" fmla="*/ 14201 w 142798"/>
              <a:gd name="connsiteY1" fmla="*/ 50366 h 168888"/>
              <a:gd name="connsiteX2" fmla="*/ 35166 w 142798"/>
              <a:gd name="connsiteY2" fmla="*/ 108125 h 168888"/>
              <a:gd name="connsiteX3" fmla="*/ 86462 w 142798"/>
              <a:gd name="connsiteY3" fmla="*/ 145610 h 168888"/>
              <a:gd name="connsiteX4" fmla="*/ 142798 w 142798"/>
              <a:gd name="connsiteY4" fmla="*/ 168888 h 168888"/>
              <a:gd name="connsiteX0" fmla="*/ 0 w 142798"/>
              <a:gd name="connsiteY0" fmla="*/ 0 h 168888"/>
              <a:gd name="connsiteX1" fmla="*/ 14201 w 142798"/>
              <a:gd name="connsiteY1" fmla="*/ 50366 h 168888"/>
              <a:gd name="connsiteX2" fmla="*/ 31774 w 142798"/>
              <a:gd name="connsiteY2" fmla="*/ 110255 h 168888"/>
              <a:gd name="connsiteX3" fmla="*/ 86462 w 142798"/>
              <a:gd name="connsiteY3" fmla="*/ 145610 h 168888"/>
              <a:gd name="connsiteX4" fmla="*/ 142798 w 142798"/>
              <a:gd name="connsiteY4" fmla="*/ 168888 h 168888"/>
              <a:gd name="connsiteX0" fmla="*/ 0 w 142798"/>
              <a:gd name="connsiteY0" fmla="*/ 0 h 168888"/>
              <a:gd name="connsiteX1" fmla="*/ 14201 w 142798"/>
              <a:gd name="connsiteY1" fmla="*/ 50366 h 168888"/>
              <a:gd name="connsiteX2" fmla="*/ 31774 w 142798"/>
              <a:gd name="connsiteY2" fmla="*/ 110255 h 168888"/>
              <a:gd name="connsiteX3" fmla="*/ 86462 w 142798"/>
              <a:gd name="connsiteY3" fmla="*/ 145610 h 168888"/>
              <a:gd name="connsiteX4" fmla="*/ 142798 w 142798"/>
              <a:gd name="connsiteY4" fmla="*/ 168888 h 168888"/>
              <a:gd name="connsiteX0" fmla="*/ 0 w 142798"/>
              <a:gd name="connsiteY0" fmla="*/ 0 h 517074"/>
              <a:gd name="connsiteX1" fmla="*/ 14201 w 142798"/>
              <a:gd name="connsiteY1" fmla="*/ 50366 h 517074"/>
              <a:gd name="connsiteX2" fmla="*/ 27215 w 142798"/>
              <a:gd name="connsiteY2" fmla="*/ 516901 h 517074"/>
              <a:gd name="connsiteX3" fmla="*/ 31774 w 142798"/>
              <a:gd name="connsiteY3" fmla="*/ 110255 h 517074"/>
              <a:gd name="connsiteX4" fmla="*/ 86462 w 142798"/>
              <a:gd name="connsiteY4" fmla="*/ 145610 h 517074"/>
              <a:gd name="connsiteX5" fmla="*/ 142798 w 142798"/>
              <a:gd name="connsiteY5" fmla="*/ 168888 h 517074"/>
              <a:gd name="connsiteX0" fmla="*/ 0 w 142798"/>
              <a:gd name="connsiteY0" fmla="*/ 0 h 517079"/>
              <a:gd name="connsiteX1" fmla="*/ 14201 w 142798"/>
              <a:gd name="connsiteY1" fmla="*/ 50366 h 517079"/>
              <a:gd name="connsiteX2" fmla="*/ 27215 w 142798"/>
              <a:gd name="connsiteY2" fmla="*/ 516901 h 517079"/>
              <a:gd name="connsiteX3" fmla="*/ 31774 w 142798"/>
              <a:gd name="connsiteY3" fmla="*/ 110255 h 517079"/>
              <a:gd name="connsiteX4" fmla="*/ 86462 w 142798"/>
              <a:gd name="connsiteY4" fmla="*/ 145610 h 517079"/>
              <a:gd name="connsiteX5" fmla="*/ 142798 w 142798"/>
              <a:gd name="connsiteY5" fmla="*/ 168888 h 517079"/>
              <a:gd name="connsiteX0" fmla="*/ 0 w 142798"/>
              <a:gd name="connsiteY0" fmla="*/ 0 h 517017"/>
              <a:gd name="connsiteX1" fmla="*/ 14201 w 142798"/>
              <a:gd name="connsiteY1" fmla="*/ 50366 h 517017"/>
              <a:gd name="connsiteX2" fmla="*/ 18741 w 142798"/>
              <a:gd name="connsiteY2" fmla="*/ 151163 h 517017"/>
              <a:gd name="connsiteX3" fmla="*/ 27215 w 142798"/>
              <a:gd name="connsiteY3" fmla="*/ 516901 h 517017"/>
              <a:gd name="connsiteX4" fmla="*/ 31774 w 142798"/>
              <a:gd name="connsiteY4" fmla="*/ 110255 h 517017"/>
              <a:gd name="connsiteX5" fmla="*/ 86462 w 142798"/>
              <a:gd name="connsiteY5" fmla="*/ 145610 h 517017"/>
              <a:gd name="connsiteX6" fmla="*/ 142798 w 142798"/>
              <a:gd name="connsiteY6" fmla="*/ 168888 h 517017"/>
              <a:gd name="connsiteX0" fmla="*/ 0 w 142798"/>
              <a:gd name="connsiteY0" fmla="*/ 0 h 517003"/>
              <a:gd name="connsiteX1" fmla="*/ 14201 w 142798"/>
              <a:gd name="connsiteY1" fmla="*/ 50366 h 517003"/>
              <a:gd name="connsiteX2" fmla="*/ 29808 w 142798"/>
              <a:gd name="connsiteY2" fmla="*/ 110364 h 517003"/>
              <a:gd name="connsiteX3" fmla="*/ 27215 w 142798"/>
              <a:gd name="connsiteY3" fmla="*/ 516901 h 517003"/>
              <a:gd name="connsiteX4" fmla="*/ 31774 w 142798"/>
              <a:gd name="connsiteY4" fmla="*/ 110255 h 517003"/>
              <a:gd name="connsiteX5" fmla="*/ 86462 w 142798"/>
              <a:gd name="connsiteY5" fmla="*/ 145610 h 517003"/>
              <a:gd name="connsiteX6" fmla="*/ 142798 w 142798"/>
              <a:gd name="connsiteY6" fmla="*/ 168888 h 517003"/>
              <a:gd name="connsiteX0" fmla="*/ 0 w 142798"/>
              <a:gd name="connsiteY0" fmla="*/ 0 h 517003"/>
              <a:gd name="connsiteX1" fmla="*/ 14201 w 142798"/>
              <a:gd name="connsiteY1" fmla="*/ 50366 h 517003"/>
              <a:gd name="connsiteX2" fmla="*/ 29808 w 142798"/>
              <a:gd name="connsiteY2" fmla="*/ 110364 h 517003"/>
              <a:gd name="connsiteX3" fmla="*/ 27215 w 142798"/>
              <a:gd name="connsiteY3" fmla="*/ 516901 h 517003"/>
              <a:gd name="connsiteX4" fmla="*/ 31774 w 142798"/>
              <a:gd name="connsiteY4" fmla="*/ 110255 h 517003"/>
              <a:gd name="connsiteX5" fmla="*/ 86462 w 142798"/>
              <a:gd name="connsiteY5" fmla="*/ 145610 h 517003"/>
              <a:gd name="connsiteX6" fmla="*/ 142798 w 142798"/>
              <a:gd name="connsiteY6" fmla="*/ 168888 h 517003"/>
              <a:gd name="connsiteX0" fmla="*/ 0 w 142798"/>
              <a:gd name="connsiteY0" fmla="*/ 0 h 516983"/>
              <a:gd name="connsiteX1" fmla="*/ 14201 w 142798"/>
              <a:gd name="connsiteY1" fmla="*/ 50366 h 516983"/>
              <a:gd name="connsiteX2" fmla="*/ 29808 w 142798"/>
              <a:gd name="connsiteY2" fmla="*/ 110364 h 516983"/>
              <a:gd name="connsiteX3" fmla="*/ 27215 w 142798"/>
              <a:gd name="connsiteY3" fmla="*/ 516901 h 516983"/>
              <a:gd name="connsiteX4" fmla="*/ 31774 w 142798"/>
              <a:gd name="connsiteY4" fmla="*/ 110255 h 516983"/>
              <a:gd name="connsiteX5" fmla="*/ 86462 w 142798"/>
              <a:gd name="connsiteY5" fmla="*/ 145610 h 516983"/>
              <a:gd name="connsiteX6" fmla="*/ 142798 w 142798"/>
              <a:gd name="connsiteY6" fmla="*/ 168888 h 516983"/>
              <a:gd name="connsiteX0" fmla="*/ 0 w 142798"/>
              <a:gd name="connsiteY0" fmla="*/ 0 h 516983"/>
              <a:gd name="connsiteX1" fmla="*/ 14201 w 142798"/>
              <a:gd name="connsiteY1" fmla="*/ 50366 h 516983"/>
              <a:gd name="connsiteX2" fmla="*/ 29808 w 142798"/>
              <a:gd name="connsiteY2" fmla="*/ 110364 h 516983"/>
              <a:gd name="connsiteX3" fmla="*/ 27215 w 142798"/>
              <a:gd name="connsiteY3" fmla="*/ 516901 h 516983"/>
              <a:gd name="connsiteX4" fmla="*/ 31001 w 142798"/>
              <a:gd name="connsiteY4" fmla="*/ 112746 h 516983"/>
              <a:gd name="connsiteX5" fmla="*/ 86462 w 142798"/>
              <a:gd name="connsiteY5" fmla="*/ 145610 h 516983"/>
              <a:gd name="connsiteX6" fmla="*/ 142798 w 142798"/>
              <a:gd name="connsiteY6" fmla="*/ 168888 h 516983"/>
              <a:gd name="connsiteX0" fmla="*/ 0 w 142798"/>
              <a:gd name="connsiteY0" fmla="*/ 0 h 516901"/>
              <a:gd name="connsiteX1" fmla="*/ 14201 w 142798"/>
              <a:gd name="connsiteY1" fmla="*/ 50366 h 516901"/>
              <a:gd name="connsiteX2" fmla="*/ 29808 w 142798"/>
              <a:gd name="connsiteY2" fmla="*/ 110364 h 516901"/>
              <a:gd name="connsiteX3" fmla="*/ 27215 w 142798"/>
              <a:gd name="connsiteY3" fmla="*/ 516901 h 516901"/>
              <a:gd name="connsiteX4" fmla="*/ 31001 w 142798"/>
              <a:gd name="connsiteY4" fmla="*/ 112746 h 516901"/>
              <a:gd name="connsiteX5" fmla="*/ 86462 w 142798"/>
              <a:gd name="connsiteY5" fmla="*/ 145610 h 516901"/>
              <a:gd name="connsiteX6" fmla="*/ 142798 w 142798"/>
              <a:gd name="connsiteY6" fmla="*/ 168888 h 516901"/>
              <a:gd name="connsiteX0" fmla="*/ 0 w 142798"/>
              <a:gd name="connsiteY0" fmla="*/ 0 h 516901"/>
              <a:gd name="connsiteX1" fmla="*/ 14201 w 142798"/>
              <a:gd name="connsiteY1" fmla="*/ 50366 h 516901"/>
              <a:gd name="connsiteX2" fmla="*/ 29808 w 142798"/>
              <a:gd name="connsiteY2" fmla="*/ 110364 h 516901"/>
              <a:gd name="connsiteX3" fmla="*/ 27215 w 142798"/>
              <a:gd name="connsiteY3" fmla="*/ 516901 h 516901"/>
              <a:gd name="connsiteX4" fmla="*/ 31001 w 142798"/>
              <a:gd name="connsiteY4" fmla="*/ 112746 h 516901"/>
              <a:gd name="connsiteX5" fmla="*/ 86462 w 142798"/>
              <a:gd name="connsiteY5" fmla="*/ 145610 h 516901"/>
              <a:gd name="connsiteX6" fmla="*/ 142798 w 142798"/>
              <a:gd name="connsiteY6" fmla="*/ 168888 h 51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798" h="516901">
                <a:moveTo>
                  <a:pt x="0" y="0"/>
                </a:moveTo>
                <a:cubicBezTo>
                  <a:pt x="2367" y="8394"/>
                  <a:pt x="8340" y="32345"/>
                  <a:pt x="14201" y="50366"/>
                </a:cubicBezTo>
                <a:cubicBezTo>
                  <a:pt x="17325" y="75560"/>
                  <a:pt x="27328" y="87244"/>
                  <a:pt x="29808" y="110364"/>
                </a:cubicBezTo>
                <a:cubicBezTo>
                  <a:pt x="31621" y="107098"/>
                  <a:pt x="26607" y="514177"/>
                  <a:pt x="27215" y="516901"/>
                </a:cubicBezTo>
                <a:cubicBezTo>
                  <a:pt x="28379" y="516977"/>
                  <a:pt x="29016" y="117319"/>
                  <a:pt x="31001" y="112746"/>
                </a:cubicBezTo>
                <a:cubicBezTo>
                  <a:pt x="40476" y="119660"/>
                  <a:pt x="68523" y="135483"/>
                  <a:pt x="86462" y="145610"/>
                </a:cubicBezTo>
                <a:cubicBezTo>
                  <a:pt x="105855" y="155093"/>
                  <a:pt x="132065" y="129231"/>
                  <a:pt x="142798" y="168888"/>
                </a:cubicBezTo>
              </a:path>
            </a:pathLst>
          </a:cu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92"/>
            <a:endParaRPr lang="en-US" sz="1350">
              <a:solidFill>
                <a:srgbClr val="FFFFFF"/>
              </a:solidFill>
            </a:endParaRPr>
          </a:p>
        </p:txBody>
      </p:sp>
      <p:sp>
        <p:nvSpPr>
          <p:cNvPr id="792" name="box 4"/>
          <p:cNvSpPr/>
          <p:nvPr/>
        </p:nvSpPr>
        <p:spPr>
          <a:xfrm>
            <a:off x="3598085" y="2799667"/>
            <a:ext cx="870821" cy="217892"/>
          </a:xfrm>
          <a:custGeom>
            <a:avLst/>
            <a:gdLst>
              <a:gd name="connsiteX0" fmla="*/ 3847724 w 8691329"/>
              <a:gd name="connsiteY0" fmla="*/ 0 h 2418166"/>
              <a:gd name="connsiteX1" fmla="*/ 8611921 w 8691329"/>
              <a:gd name="connsiteY1" fmla="*/ 71241 h 2418166"/>
              <a:gd name="connsiteX2" fmla="*/ 8683380 w 8691329"/>
              <a:gd name="connsiteY2" fmla="*/ 53376 h 2418166"/>
              <a:gd name="connsiteX3" fmla="*/ 8683301 w 8691329"/>
              <a:gd name="connsiteY3" fmla="*/ 72308 h 2418166"/>
              <a:gd name="connsiteX4" fmla="*/ 8691329 w 8691329"/>
              <a:gd name="connsiteY4" fmla="*/ 72428 h 2418166"/>
              <a:gd name="connsiteX5" fmla="*/ 8683293 w 8691329"/>
              <a:gd name="connsiteY5" fmla="*/ 74329 h 2418166"/>
              <a:gd name="connsiteX6" fmla="*/ 8682916 w 8691329"/>
              <a:gd name="connsiteY6" fmla="*/ 164777 h 2418166"/>
              <a:gd name="connsiteX7" fmla="*/ 8683381 w 8691329"/>
              <a:gd name="connsiteY7" fmla="*/ 1367912 h 2418166"/>
              <a:gd name="connsiteX8" fmla="*/ 7126350 w 8691329"/>
              <a:gd name="connsiteY8" fmla="*/ 2153317 h 2418166"/>
              <a:gd name="connsiteX9" fmla="*/ 7125078 w 8691329"/>
              <a:gd name="connsiteY9" fmla="*/ 2418166 h 2418166"/>
              <a:gd name="connsiteX10" fmla="*/ 6651469 w 8691329"/>
              <a:gd name="connsiteY10" fmla="*/ 2392859 h 2418166"/>
              <a:gd name="connsiteX11" fmla="*/ 6637219 w 8691329"/>
              <a:gd name="connsiteY11" fmla="*/ 2392097 h 2418166"/>
              <a:gd name="connsiteX12" fmla="*/ 9054 w 8691329"/>
              <a:gd name="connsiteY12" fmla="*/ 2037920 h 2418166"/>
              <a:gd name="connsiteX13" fmla="*/ 0 w 8691329"/>
              <a:gd name="connsiteY13" fmla="*/ 352190 h 2418166"/>
              <a:gd name="connsiteX14" fmla="*/ 441899 w 8691329"/>
              <a:gd name="connsiteY14" fmla="*/ 363406 h 2418166"/>
              <a:gd name="connsiteX0" fmla="*/ 3847724 w 8691329"/>
              <a:gd name="connsiteY0" fmla="*/ 0 h 2418166"/>
              <a:gd name="connsiteX1" fmla="*/ 8611921 w 8691329"/>
              <a:gd name="connsiteY1" fmla="*/ 71241 h 2418166"/>
              <a:gd name="connsiteX2" fmla="*/ 8683301 w 8691329"/>
              <a:gd name="connsiteY2" fmla="*/ 72308 h 2418166"/>
              <a:gd name="connsiteX3" fmla="*/ 8691329 w 8691329"/>
              <a:gd name="connsiteY3" fmla="*/ 72428 h 2418166"/>
              <a:gd name="connsiteX4" fmla="*/ 8683293 w 8691329"/>
              <a:gd name="connsiteY4" fmla="*/ 74329 h 2418166"/>
              <a:gd name="connsiteX5" fmla="*/ 8682916 w 8691329"/>
              <a:gd name="connsiteY5" fmla="*/ 164777 h 2418166"/>
              <a:gd name="connsiteX6" fmla="*/ 8683381 w 8691329"/>
              <a:gd name="connsiteY6" fmla="*/ 1367912 h 2418166"/>
              <a:gd name="connsiteX7" fmla="*/ 7126350 w 8691329"/>
              <a:gd name="connsiteY7" fmla="*/ 2153317 h 2418166"/>
              <a:gd name="connsiteX8" fmla="*/ 7125078 w 8691329"/>
              <a:gd name="connsiteY8" fmla="*/ 2418166 h 2418166"/>
              <a:gd name="connsiteX9" fmla="*/ 6651469 w 8691329"/>
              <a:gd name="connsiteY9" fmla="*/ 2392859 h 2418166"/>
              <a:gd name="connsiteX10" fmla="*/ 6637219 w 8691329"/>
              <a:gd name="connsiteY10" fmla="*/ 2392097 h 2418166"/>
              <a:gd name="connsiteX11" fmla="*/ 9054 w 8691329"/>
              <a:gd name="connsiteY11" fmla="*/ 2037920 h 2418166"/>
              <a:gd name="connsiteX12" fmla="*/ 0 w 8691329"/>
              <a:gd name="connsiteY12" fmla="*/ 352190 h 2418166"/>
              <a:gd name="connsiteX13" fmla="*/ 441899 w 8691329"/>
              <a:gd name="connsiteY13" fmla="*/ 363406 h 2418166"/>
              <a:gd name="connsiteX14" fmla="*/ 3847724 w 8691329"/>
              <a:gd name="connsiteY14" fmla="*/ 0 h 2418166"/>
              <a:gd name="connsiteX0" fmla="*/ 3847724 w 8691329"/>
              <a:gd name="connsiteY0" fmla="*/ 0 h 2418166"/>
              <a:gd name="connsiteX1" fmla="*/ 8611921 w 8691329"/>
              <a:gd name="connsiteY1" fmla="*/ 71241 h 2418166"/>
              <a:gd name="connsiteX2" fmla="*/ 8683301 w 8691329"/>
              <a:gd name="connsiteY2" fmla="*/ 72308 h 2418166"/>
              <a:gd name="connsiteX3" fmla="*/ 8691329 w 8691329"/>
              <a:gd name="connsiteY3" fmla="*/ 72428 h 2418166"/>
              <a:gd name="connsiteX4" fmla="*/ 8682916 w 8691329"/>
              <a:gd name="connsiteY4" fmla="*/ 164777 h 2418166"/>
              <a:gd name="connsiteX5" fmla="*/ 8683381 w 8691329"/>
              <a:gd name="connsiteY5" fmla="*/ 1367912 h 2418166"/>
              <a:gd name="connsiteX6" fmla="*/ 7126350 w 8691329"/>
              <a:gd name="connsiteY6" fmla="*/ 2153317 h 2418166"/>
              <a:gd name="connsiteX7" fmla="*/ 7125078 w 8691329"/>
              <a:gd name="connsiteY7" fmla="*/ 2418166 h 2418166"/>
              <a:gd name="connsiteX8" fmla="*/ 6651469 w 8691329"/>
              <a:gd name="connsiteY8" fmla="*/ 2392859 h 2418166"/>
              <a:gd name="connsiteX9" fmla="*/ 6637219 w 8691329"/>
              <a:gd name="connsiteY9" fmla="*/ 2392097 h 2418166"/>
              <a:gd name="connsiteX10" fmla="*/ 9054 w 8691329"/>
              <a:gd name="connsiteY10" fmla="*/ 2037920 h 2418166"/>
              <a:gd name="connsiteX11" fmla="*/ 0 w 8691329"/>
              <a:gd name="connsiteY11" fmla="*/ 352190 h 2418166"/>
              <a:gd name="connsiteX12" fmla="*/ 441899 w 8691329"/>
              <a:gd name="connsiteY12" fmla="*/ 363406 h 2418166"/>
              <a:gd name="connsiteX13" fmla="*/ 3847724 w 8691329"/>
              <a:gd name="connsiteY13" fmla="*/ 0 h 2418166"/>
              <a:gd name="connsiteX0" fmla="*/ 3847724 w 8684251"/>
              <a:gd name="connsiteY0" fmla="*/ 0 h 2418166"/>
              <a:gd name="connsiteX1" fmla="*/ 8611921 w 8684251"/>
              <a:gd name="connsiteY1" fmla="*/ 71241 h 2418166"/>
              <a:gd name="connsiteX2" fmla="*/ 8683301 w 8684251"/>
              <a:gd name="connsiteY2" fmla="*/ 72308 h 2418166"/>
              <a:gd name="connsiteX3" fmla="*/ 8682916 w 8684251"/>
              <a:gd name="connsiteY3" fmla="*/ 164777 h 2418166"/>
              <a:gd name="connsiteX4" fmla="*/ 8683381 w 8684251"/>
              <a:gd name="connsiteY4" fmla="*/ 1367912 h 2418166"/>
              <a:gd name="connsiteX5" fmla="*/ 7126350 w 8684251"/>
              <a:gd name="connsiteY5" fmla="*/ 2153317 h 2418166"/>
              <a:gd name="connsiteX6" fmla="*/ 7125078 w 8684251"/>
              <a:gd name="connsiteY6" fmla="*/ 2418166 h 2418166"/>
              <a:gd name="connsiteX7" fmla="*/ 6651469 w 8684251"/>
              <a:gd name="connsiteY7" fmla="*/ 2392859 h 2418166"/>
              <a:gd name="connsiteX8" fmla="*/ 6637219 w 8684251"/>
              <a:gd name="connsiteY8" fmla="*/ 2392097 h 2418166"/>
              <a:gd name="connsiteX9" fmla="*/ 9054 w 8684251"/>
              <a:gd name="connsiteY9" fmla="*/ 2037920 h 2418166"/>
              <a:gd name="connsiteX10" fmla="*/ 0 w 8684251"/>
              <a:gd name="connsiteY10" fmla="*/ 352190 h 2418166"/>
              <a:gd name="connsiteX11" fmla="*/ 441899 w 8684251"/>
              <a:gd name="connsiteY11" fmla="*/ 363406 h 2418166"/>
              <a:gd name="connsiteX12" fmla="*/ 3847724 w 8684251"/>
              <a:gd name="connsiteY12" fmla="*/ 0 h 2418166"/>
              <a:gd name="connsiteX0" fmla="*/ 3847724 w 8684251"/>
              <a:gd name="connsiteY0" fmla="*/ 0 h 2418166"/>
              <a:gd name="connsiteX1" fmla="*/ 8611921 w 8684251"/>
              <a:gd name="connsiteY1" fmla="*/ 71241 h 2418166"/>
              <a:gd name="connsiteX2" fmla="*/ 8683301 w 8684251"/>
              <a:gd name="connsiteY2" fmla="*/ 72308 h 2418166"/>
              <a:gd name="connsiteX3" fmla="*/ 8682916 w 8684251"/>
              <a:gd name="connsiteY3" fmla="*/ 164777 h 2418166"/>
              <a:gd name="connsiteX4" fmla="*/ 8683381 w 8684251"/>
              <a:gd name="connsiteY4" fmla="*/ 1367912 h 2418166"/>
              <a:gd name="connsiteX5" fmla="*/ 7285100 w 8684251"/>
              <a:gd name="connsiteY5" fmla="*/ 2077117 h 2418166"/>
              <a:gd name="connsiteX6" fmla="*/ 7125078 w 8684251"/>
              <a:gd name="connsiteY6" fmla="*/ 2418166 h 2418166"/>
              <a:gd name="connsiteX7" fmla="*/ 6651469 w 8684251"/>
              <a:gd name="connsiteY7" fmla="*/ 2392859 h 2418166"/>
              <a:gd name="connsiteX8" fmla="*/ 6637219 w 8684251"/>
              <a:gd name="connsiteY8" fmla="*/ 2392097 h 2418166"/>
              <a:gd name="connsiteX9" fmla="*/ 9054 w 8684251"/>
              <a:gd name="connsiteY9" fmla="*/ 2037920 h 2418166"/>
              <a:gd name="connsiteX10" fmla="*/ 0 w 8684251"/>
              <a:gd name="connsiteY10" fmla="*/ 352190 h 2418166"/>
              <a:gd name="connsiteX11" fmla="*/ 441899 w 8684251"/>
              <a:gd name="connsiteY11" fmla="*/ 363406 h 2418166"/>
              <a:gd name="connsiteX12" fmla="*/ 3847724 w 8684251"/>
              <a:gd name="connsiteY12" fmla="*/ 0 h 2418166"/>
              <a:gd name="connsiteX0" fmla="*/ 3847724 w 8684251"/>
              <a:gd name="connsiteY0" fmla="*/ 0 h 2418166"/>
              <a:gd name="connsiteX1" fmla="*/ 8611921 w 8684251"/>
              <a:gd name="connsiteY1" fmla="*/ 71241 h 2418166"/>
              <a:gd name="connsiteX2" fmla="*/ 8683301 w 8684251"/>
              <a:gd name="connsiteY2" fmla="*/ 72308 h 2418166"/>
              <a:gd name="connsiteX3" fmla="*/ 8682916 w 8684251"/>
              <a:gd name="connsiteY3" fmla="*/ 164777 h 2418166"/>
              <a:gd name="connsiteX4" fmla="*/ 8683381 w 8684251"/>
              <a:gd name="connsiteY4" fmla="*/ 1367912 h 2418166"/>
              <a:gd name="connsiteX5" fmla="*/ 7285100 w 8684251"/>
              <a:gd name="connsiteY5" fmla="*/ 2077117 h 2418166"/>
              <a:gd name="connsiteX6" fmla="*/ 7125078 w 8684251"/>
              <a:gd name="connsiteY6" fmla="*/ 2418166 h 2418166"/>
              <a:gd name="connsiteX7" fmla="*/ 6651469 w 8684251"/>
              <a:gd name="connsiteY7" fmla="*/ 2392859 h 2418166"/>
              <a:gd name="connsiteX8" fmla="*/ 6637219 w 8684251"/>
              <a:gd name="connsiteY8" fmla="*/ 2392097 h 2418166"/>
              <a:gd name="connsiteX9" fmla="*/ 9054 w 8684251"/>
              <a:gd name="connsiteY9" fmla="*/ 2037920 h 2418166"/>
              <a:gd name="connsiteX10" fmla="*/ 0 w 8684251"/>
              <a:gd name="connsiteY10" fmla="*/ 352190 h 2418166"/>
              <a:gd name="connsiteX11" fmla="*/ 467299 w 8684251"/>
              <a:gd name="connsiteY11" fmla="*/ 299906 h 2418166"/>
              <a:gd name="connsiteX12" fmla="*/ 3847724 w 8684251"/>
              <a:gd name="connsiteY12" fmla="*/ 0 h 2418166"/>
              <a:gd name="connsiteX0" fmla="*/ 3949324 w 8785851"/>
              <a:gd name="connsiteY0" fmla="*/ 0 h 2418166"/>
              <a:gd name="connsiteX1" fmla="*/ 8713521 w 8785851"/>
              <a:gd name="connsiteY1" fmla="*/ 71241 h 2418166"/>
              <a:gd name="connsiteX2" fmla="*/ 8784901 w 8785851"/>
              <a:gd name="connsiteY2" fmla="*/ 72308 h 2418166"/>
              <a:gd name="connsiteX3" fmla="*/ 8784516 w 8785851"/>
              <a:gd name="connsiteY3" fmla="*/ 164777 h 2418166"/>
              <a:gd name="connsiteX4" fmla="*/ 8784981 w 8785851"/>
              <a:gd name="connsiteY4" fmla="*/ 1367912 h 2418166"/>
              <a:gd name="connsiteX5" fmla="*/ 7386700 w 8785851"/>
              <a:gd name="connsiteY5" fmla="*/ 2077117 h 2418166"/>
              <a:gd name="connsiteX6" fmla="*/ 7226678 w 8785851"/>
              <a:gd name="connsiteY6" fmla="*/ 2418166 h 2418166"/>
              <a:gd name="connsiteX7" fmla="*/ 6753069 w 8785851"/>
              <a:gd name="connsiteY7" fmla="*/ 2392859 h 2418166"/>
              <a:gd name="connsiteX8" fmla="*/ 6738819 w 8785851"/>
              <a:gd name="connsiteY8" fmla="*/ 2392097 h 2418166"/>
              <a:gd name="connsiteX9" fmla="*/ 110654 w 8785851"/>
              <a:gd name="connsiteY9" fmla="*/ 2037920 h 2418166"/>
              <a:gd name="connsiteX10" fmla="*/ 0 w 8785851"/>
              <a:gd name="connsiteY10" fmla="*/ 326790 h 2418166"/>
              <a:gd name="connsiteX11" fmla="*/ 568899 w 8785851"/>
              <a:gd name="connsiteY11" fmla="*/ 299906 h 2418166"/>
              <a:gd name="connsiteX12" fmla="*/ 3949324 w 8785851"/>
              <a:gd name="connsiteY12" fmla="*/ 0 h 2418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785851" h="2418166">
                <a:moveTo>
                  <a:pt x="3949324" y="0"/>
                </a:moveTo>
                <a:lnTo>
                  <a:pt x="8713521" y="71241"/>
                </a:lnTo>
                <a:lnTo>
                  <a:pt x="8784901" y="72308"/>
                </a:lnTo>
                <a:cubicBezTo>
                  <a:pt x="8784773" y="103131"/>
                  <a:pt x="8784644" y="133954"/>
                  <a:pt x="8784516" y="164777"/>
                </a:cubicBezTo>
                <a:cubicBezTo>
                  <a:pt x="8782681" y="691148"/>
                  <a:pt x="8787810" y="778879"/>
                  <a:pt x="8784981" y="1367912"/>
                </a:cubicBezTo>
                <a:lnTo>
                  <a:pt x="7386700" y="2077117"/>
                </a:lnTo>
                <a:lnTo>
                  <a:pt x="7226678" y="2418166"/>
                </a:lnTo>
                <a:lnTo>
                  <a:pt x="6753069" y="2392859"/>
                </a:lnTo>
                <a:lnTo>
                  <a:pt x="6738819" y="2392097"/>
                </a:lnTo>
                <a:lnTo>
                  <a:pt x="110654" y="2037920"/>
                </a:lnTo>
                <a:lnTo>
                  <a:pt x="0" y="326790"/>
                </a:lnTo>
                <a:lnTo>
                  <a:pt x="568899" y="299906"/>
                </a:lnTo>
                <a:lnTo>
                  <a:pt x="3949324" y="0"/>
                </a:lnTo>
                <a:close/>
              </a:path>
            </a:pathLst>
          </a:custGeom>
          <a:noFill/>
          <a:ln w="190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defTabSz="342892"/>
            <a:endParaRPr lang="en-US" sz="1350">
              <a:solidFill>
                <a:srgbClr val="FFFFFF"/>
              </a:solidFill>
            </a:endParaRPr>
          </a:p>
        </p:txBody>
      </p:sp>
      <p:sp>
        <p:nvSpPr>
          <p:cNvPr id="793" name="Rectangle 7"/>
          <p:cNvSpPr/>
          <p:nvPr/>
        </p:nvSpPr>
        <p:spPr>
          <a:xfrm>
            <a:off x="3705448" y="2872657"/>
            <a:ext cx="232885" cy="120536"/>
          </a:xfrm>
          <a:custGeom>
            <a:avLst/>
            <a:gdLst>
              <a:gd name="connsiteX0" fmla="*/ 0 w 1240324"/>
              <a:gd name="connsiteY0" fmla="*/ 0 h 391202"/>
              <a:gd name="connsiteX1" fmla="*/ 1240324 w 1240324"/>
              <a:gd name="connsiteY1" fmla="*/ 0 h 391202"/>
              <a:gd name="connsiteX2" fmla="*/ 1240324 w 1240324"/>
              <a:gd name="connsiteY2" fmla="*/ 391202 h 391202"/>
              <a:gd name="connsiteX3" fmla="*/ 0 w 1240324"/>
              <a:gd name="connsiteY3" fmla="*/ 391202 h 391202"/>
              <a:gd name="connsiteX4" fmla="*/ 0 w 1240324"/>
              <a:gd name="connsiteY4" fmla="*/ 0 h 391202"/>
              <a:gd name="connsiteX0" fmla="*/ 0 w 1240324"/>
              <a:gd name="connsiteY0" fmla="*/ 0 h 391202"/>
              <a:gd name="connsiteX1" fmla="*/ 1240324 w 1240324"/>
              <a:gd name="connsiteY1" fmla="*/ 81481 h 391202"/>
              <a:gd name="connsiteX2" fmla="*/ 1240324 w 1240324"/>
              <a:gd name="connsiteY2" fmla="*/ 391202 h 391202"/>
              <a:gd name="connsiteX3" fmla="*/ 0 w 1240324"/>
              <a:gd name="connsiteY3" fmla="*/ 391202 h 391202"/>
              <a:gd name="connsiteX4" fmla="*/ 0 w 1240324"/>
              <a:gd name="connsiteY4" fmla="*/ 0 h 391202"/>
              <a:gd name="connsiteX0" fmla="*/ 0 w 1249377"/>
              <a:gd name="connsiteY0" fmla="*/ 0 h 391202"/>
              <a:gd name="connsiteX1" fmla="*/ 1249377 w 1249377"/>
              <a:gd name="connsiteY1" fmla="*/ 63374 h 391202"/>
              <a:gd name="connsiteX2" fmla="*/ 1240324 w 1249377"/>
              <a:gd name="connsiteY2" fmla="*/ 391202 h 391202"/>
              <a:gd name="connsiteX3" fmla="*/ 0 w 1249377"/>
              <a:gd name="connsiteY3" fmla="*/ 391202 h 391202"/>
              <a:gd name="connsiteX4" fmla="*/ 0 w 1249377"/>
              <a:gd name="connsiteY4" fmla="*/ 0 h 391202"/>
              <a:gd name="connsiteX0" fmla="*/ 0 w 1249377"/>
              <a:gd name="connsiteY0" fmla="*/ 0 h 391202"/>
              <a:gd name="connsiteX1" fmla="*/ 1249377 w 1249377"/>
              <a:gd name="connsiteY1" fmla="*/ 63374 h 391202"/>
              <a:gd name="connsiteX2" fmla="*/ 1240324 w 1249377"/>
              <a:gd name="connsiteY2" fmla="*/ 391202 h 391202"/>
              <a:gd name="connsiteX3" fmla="*/ 18107 w 1249377"/>
              <a:gd name="connsiteY3" fmla="*/ 309720 h 391202"/>
              <a:gd name="connsiteX4" fmla="*/ 0 w 1249377"/>
              <a:gd name="connsiteY4" fmla="*/ 0 h 391202"/>
              <a:gd name="connsiteX0" fmla="*/ 0 w 1249377"/>
              <a:gd name="connsiteY0" fmla="*/ 0 h 391202"/>
              <a:gd name="connsiteX1" fmla="*/ 1249377 w 1249377"/>
              <a:gd name="connsiteY1" fmla="*/ 63374 h 391202"/>
              <a:gd name="connsiteX2" fmla="*/ 1240324 w 1249377"/>
              <a:gd name="connsiteY2" fmla="*/ 391202 h 391202"/>
              <a:gd name="connsiteX3" fmla="*/ 144855 w 1249377"/>
              <a:gd name="connsiteY3" fmla="*/ 219186 h 391202"/>
              <a:gd name="connsiteX4" fmla="*/ 0 w 1249377"/>
              <a:gd name="connsiteY4" fmla="*/ 0 h 391202"/>
              <a:gd name="connsiteX0" fmla="*/ 0 w 1249377"/>
              <a:gd name="connsiteY0" fmla="*/ 0 h 391202"/>
              <a:gd name="connsiteX1" fmla="*/ 1249377 w 1249377"/>
              <a:gd name="connsiteY1" fmla="*/ 63374 h 391202"/>
              <a:gd name="connsiteX2" fmla="*/ 1240324 w 1249377"/>
              <a:gd name="connsiteY2" fmla="*/ 391202 h 391202"/>
              <a:gd name="connsiteX3" fmla="*/ 72427 w 1249377"/>
              <a:gd name="connsiteY3" fmla="*/ 318774 h 391202"/>
              <a:gd name="connsiteX4" fmla="*/ 0 w 1249377"/>
              <a:gd name="connsiteY4" fmla="*/ 0 h 391202"/>
              <a:gd name="connsiteX0" fmla="*/ 18108 w 1176950"/>
              <a:gd name="connsiteY0" fmla="*/ 9054 h 327828"/>
              <a:gd name="connsiteX1" fmla="*/ 1176950 w 1176950"/>
              <a:gd name="connsiteY1" fmla="*/ 0 h 327828"/>
              <a:gd name="connsiteX2" fmla="*/ 1167897 w 1176950"/>
              <a:gd name="connsiteY2" fmla="*/ 327828 h 327828"/>
              <a:gd name="connsiteX3" fmla="*/ 0 w 1176950"/>
              <a:gd name="connsiteY3" fmla="*/ 255400 h 327828"/>
              <a:gd name="connsiteX4" fmla="*/ 18108 w 1176950"/>
              <a:gd name="connsiteY4" fmla="*/ 9054 h 327828"/>
              <a:gd name="connsiteX0" fmla="*/ 0 w 1204110"/>
              <a:gd name="connsiteY0" fmla="*/ 0 h 382148"/>
              <a:gd name="connsiteX1" fmla="*/ 1204110 w 1204110"/>
              <a:gd name="connsiteY1" fmla="*/ 54320 h 382148"/>
              <a:gd name="connsiteX2" fmla="*/ 1195057 w 1204110"/>
              <a:gd name="connsiteY2" fmla="*/ 382148 h 382148"/>
              <a:gd name="connsiteX3" fmla="*/ 27160 w 1204110"/>
              <a:gd name="connsiteY3" fmla="*/ 309720 h 382148"/>
              <a:gd name="connsiteX4" fmla="*/ 0 w 1204110"/>
              <a:gd name="connsiteY4" fmla="*/ 0 h 382148"/>
              <a:gd name="connsiteX0" fmla="*/ 0 w 1204110"/>
              <a:gd name="connsiteY0" fmla="*/ 0 h 318774"/>
              <a:gd name="connsiteX1" fmla="*/ 1204110 w 1204110"/>
              <a:gd name="connsiteY1" fmla="*/ 54320 h 318774"/>
              <a:gd name="connsiteX2" fmla="*/ 1186004 w 1204110"/>
              <a:gd name="connsiteY2" fmla="*/ 318774 h 318774"/>
              <a:gd name="connsiteX3" fmla="*/ 27160 w 1204110"/>
              <a:gd name="connsiteY3" fmla="*/ 309720 h 318774"/>
              <a:gd name="connsiteX4" fmla="*/ 0 w 1204110"/>
              <a:gd name="connsiteY4" fmla="*/ 0 h 318774"/>
              <a:gd name="connsiteX0" fmla="*/ 0 w 1204110"/>
              <a:gd name="connsiteY0" fmla="*/ 0 h 373095"/>
              <a:gd name="connsiteX1" fmla="*/ 1204110 w 1204110"/>
              <a:gd name="connsiteY1" fmla="*/ 54320 h 373095"/>
              <a:gd name="connsiteX2" fmla="*/ 1186004 w 1204110"/>
              <a:gd name="connsiteY2" fmla="*/ 373095 h 373095"/>
              <a:gd name="connsiteX3" fmla="*/ 27160 w 1204110"/>
              <a:gd name="connsiteY3" fmla="*/ 309720 h 373095"/>
              <a:gd name="connsiteX4" fmla="*/ 0 w 1204110"/>
              <a:gd name="connsiteY4" fmla="*/ 0 h 373095"/>
              <a:gd name="connsiteX0" fmla="*/ 0 w 1204111"/>
              <a:gd name="connsiteY0" fmla="*/ 0 h 373095"/>
              <a:gd name="connsiteX1" fmla="*/ 1204110 w 1204111"/>
              <a:gd name="connsiteY1" fmla="*/ 54320 h 373095"/>
              <a:gd name="connsiteX2" fmla="*/ 1204111 w 1204111"/>
              <a:gd name="connsiteY2" fmla="*/ 373095 h 373095"/>
              <a:gd name="connsiteX3" fmla="*/ 27160 w 1204111"/>
              <a:gd name="connsiteY3" fmla="*/ 309720 h 373095"/>
              <a:gd name="connsiteX4" fmla="*/ 0 w 1204111"/>
              <a:gd name="connsiteY4" fmla="*/ 0 h 373095"/>
              <a:gd name="connsiteX0" fmla="*/ 17458 w 1176951"/>
              <a:gd name="connsiteY0" fmla="*/ 0 h 373095"/>
              <a:gd name="connsiteX1" fmla="*/ 1176950 w 1176951"/>
              <a:gd name="connsiteY1" fmla="*/ 54320 h 373095"/>
              <a:gd name="connsiteX2" fmla="*/ 1176951 w 1176951"/>
              <a:gd name="connsiteY2" fmla="*/ 373095 h 373095"/>
              <a:gd name="connsiteX3" fmla="*/ 0 w 1176951"/>
              <a:gd name="connsiteY3" fmla="*/ 309720 h 373095"/>
              <a:gd name="connsiteX4" fmla="*/ 17458 w 1176951"/>
              <a:gd name="connsiteY4" fmla="*/ 0 h 373095"/>
              <a:gd name="connsiteX0" fmla="*/ 17458 w 1176951"/>
              <a:gd name="connsiteY0" fmla="*/ 0 h 373095"/>
              <a:gd name="connsiteX1" fmla="*/ 1176950 w 1176951"/>
              <a:gd name="connsiteY1" fmla="*/ 54320 h 373095"/>
              <a:gd name="connsiteX2" fmla="*/ 1176951 w 1176951"/>
              <a:gd name="connsiteY2" fmla="*/ 373095 h 373095"/>
              <a:gd name="connsiteX3" fmla="*/ 0 w 1176951"/>
              <a:gd name="connsiteY3" fmla="*/ 309720 h 373095"/>
              <a:gd name="connsiteX4" fmla="*/ 17458 w 1176951"/>
              <a:gd name="connsiteY4" fmla="*/ 0 h 373095"/>
              <a:gd name="connsiteX0" fmla="*/ 7543 w 1167036"/>
              <a:gd name="connsiteY0" fmla="*/ 0 h 373095"/>
              <a:gd name="connsiteX1" fmla="*/ 1167035 w 1167036"/>
              <a:gd name="connsiteY1" fmla="*/ 54320 h 373095"/>
              <a:gd name="connsiteX2" fmla="*/ 1167036 w 1167036"/>
              <a:gd name="connsiteY2" fmla="*/ 373095 h 373095"/>
              <a:gd name="connsiteX3" fmla="*/ 0 w 1167036"/>
              <a:gd name="connsiteY3" fmla="*/ 314482 h 373095"/>
              <a:gd name="connsiteX4" fmla="*/ 7543 w 1167036"/>
              <a:gd name="connsiteY4" fmla="*/ 0 h 373095"/>
              <a:gd name="connsiteX0" fmla="*/ 7543 w 1167036"/>
              <a:gd name="connsiteY0" fmla="*/ 0 h 373095"/>
              <a:gd name="connsiteX1" fmla="*/ 1167035 w 1167036"/>
              <a:gd name="connsiteY1" fmla="*/ 54320 h 373095"/>
              <a:gd name="connsiteX2" fmla="*/ 1167036 w 1167036"/>
              <a:gd name="connsiteY2" fmla="*/ 373095 h 373095"/>
              <a:gd name="connsiteX3" fmla="*/ 0 w 1167036"/>
              <a:gd name="connsiteY3" fmla="*/ 314482 h 373095"/>
              <a:gd name="connsiteX4" fmla="*/ 7543 w 1167036"/>
              <a:gd name="connsiteY4" fmla="*/ 0 h 373095"/>
              <a:gd name="connsiteX0" fmla="*/ 0 w 1159493"/>
              <a:gd name="connsiteY0" fmla="*/ 0 h 373095"/>
              <a:gd name="connsiteX1" fmla="*/ 1159492 w 1159493"/>
              <a:gd name="connsiteY1" fmla="*/ 54320 h 373095"/>
              <a:gd name="connsiteX2" fmla="*/ 1159493 w 1159493"/>
              <a:gd name="connsiteY2" fmla="*/ 373095 h 373095"/>
              <a:gd name="connsiteX3" fmla="*/ 6674 w 1159493"/>
              <a:gd name="connsiteY3" fmla="*/ 346174 h 373095"/>
              <a:gd name="connsiteX4" fmla="*/ 0 w 1159493"/>
              <a:gd name="connsiteY4" fmla="*/ 0 h 373095"/>
              <a:gd name="connsiteX0" fmla="*/ 0 w 1168971"/>
              <a:gd name="connsiteY0" fmla="*/ 0 h 352722"/>
              <a:gd name="connsiteX1" fmla="*/ 1168970 w 1168971"/>
              <a:gd name="connsiteY1" fmla="*/ 33947 h 352722"/>
              <a:gd name="connsiteX2" fmla="*/ 1168971 w 1168971"/>
              <a:gd name="connsiteY2" fmla="*/ 352722 h 352722"/>
              <a:gd name="connsiteX3" fmla="*/ 16152 w 1168971"/>
              <a:gd name="connsiteY3" fmla="*/ 325801 h 352722"/>
              <a:gd name="connsiteX4" fmla="*/ 0 w 1168971"/>
              <a:gd name="connsiteY4" fmla="*/ 0 h 3527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971" h="352722">
                <a:moveTo>
                  <a:pt x="0" y="0"/>
                </a:moveTo>
                <a:lnTo>
                  <a:pt x="1168970" y="33947"/>
                </a:lnTo>
                <a:cubicBezTo>
                  <a:pt x="1134266" y="135443"/>
                  <a:pt x="1168971" y="246464"/>
                  <a:pt x="1168971" y="352722"/>
                </a:cubicBezTo>
                <a:cubicBezTo>
                  <a:pt x="779959" y="333184"/>
                  <a:pt x="405164" y="345339"/>
                  <a:pt x="16152" y="325801"/>
                </a:cubicBezTo>
                <a:cubicBezTo>
                  <a:pt x="21971" y="222561"/>
                  <a:pt x="48715" y="165152"/>
                  <a:pt x="0" y="0"/>
                </a:cubicBezTo>
                <a:close/>
              </a:path>
            </a:pathLst>
          </a:cu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92"/>
            <a:endParaRPr lang="en-US" sz="1350">
              <a:solidFill>
                <a:srgbClr val="FFFFFF"/>
              </a:solidFill>
            </a:endParaRPr>
          </a:p>
        </p:txBody>
      </p:sp>
      <p:sp>
        <p:nvSpPr>
          <p:cNvPr id="794" name="Rectangle 107"/>
          <p:cNvSpPr/>
          <p:nvPr/>
        </p:nvSpPr>
        <p:spPr>
          <a:xfrm>
            <a:off x="4013741" y="2889333"/>
            <a:ext cx="257043" cy="119956"/>
          </a:xfrm>
          <a:custGeom>
            <a:avLst/>
            <a:gdLst>
              <a:gd name="connsiteX0" fmla="*/ 0 w 2555242"/>
              <a:gd name="connsiteY0" fmla="*/ 0 h 1088777"/>
              <a:gd name="connsiteX1" fmla="*/ 2555242 w 2555242"/>
              <a:gd name="connsiteY1" fmla="*/ 0 h 1088777"/>
              <a:gd name="connsiteX2" fmla="*/ 2555242 w 2555242"/>
              <a:gd name="connsiteY2" fmla="*/ 1088777 h 1088777"/>
              <a:gd name="connsiteX3" fmla="*/ 0 w 2555242"/>
              <a:gd name="connsiteY3" fmla="*/ 1088777 h 1088777"/>
              <a:gd name="connsiteX4" fmla="*/ 0 w 2555242"/>
              <a:gd name="connsiteY4" fmla="*/ 0 h 1088777"/>
              <a:gd name="connsiteX0" fmla="*/ 0 w 2555242"/>
              <a:gd name="connsiteY0" fmla="*/ 0 h 1142117"/>
              <a:gd name="connsiteX1" fmla="*/ 2555242 w 2555242"/>
              <a:gd name="connsiteY1" fmla="*/ 0 h 1142117"/>
              <a:gd name="connsiteX2" fmla="*/ 2555242 w 2555242"/>
              <a:gd name="connsiteY2" fmla="*/ 1142117 h 1142117"/>
              <a:gd name="connsiteX3" fmla="*/ 0 w 2555242"/>
              <a:gd name="connsiteY3" fmla="*/ 1088777 h 1142117"/>
              <a:gd name="connsiteX4" fmla="*/ 0 w 2555242"/>
              <a:gd name="connsiteY4" fmla="*/ 0 h 1142117"/>
              <a:gd name="connsiteX0" fmla="*/ 0 w 2555242"/>
              <a:gd name="connsiteY0" fmla="*/ 0 h 1142117"/>
              <a:gd name="connsiteX1" fmla="*/ 2555242 w 2555242"/>
              <a:gd name="connsiteY1" fmla="*/ 213360 h 1142117"/>
              <a:gd name="connsiteX2" fmla="*/ 2555242 w 2555242"/>
              <a:gd name="connsiteY2" fmla="*/ 1142117 h 1142117"/>
              <a:gd name="connsiteX3" fmla="*/ 0 w 2555242"/>
              <a:gd name="connsiteY3" fmla="*/ 1088777 h 1142117"/>
              <a:gd name="connsiteX4" fmla="*/ 0 w 2555242"/>
              <a:gd name="connsiteY4" fmla="*/ 0 h 1142117"/>
              <a:gd name="connsiteX0" fmla="*/ 0 w 2570482"/>
              <a:gd name="connsiteY0" fmla="*/ 0 h 1142117"/>
              <a:gd name="connsiteX1" fmla="*/ 2570482 w 2570482"/>
              <a:gd name="connsiteY1" fmla="*/ 76200 h 1142117"/>
              <a:gd name="connsiteX2" fmla="*/ 2555242 w 2570482"/>
              <a:gd name="connsiteY2" fmla="*/ 1142117 h 1142117"/>
              <a:gd name="connsiteX3" fmla="*/ 0 w 2570482"/>
              <a:gd name="connsiteY3" fmla="*/ 1088777 h 1142117"/>
              <a:gd name="connsiteX4" fmla="*/ 0 w 2570482"/>
              <a:gd name="connsiteY4" fmla="*/ 0 h 1142117"/>
              <a:gd name="connsiteX0" fmla="*/ 0 w 2570482"/>
              <a:gd name="connsiteY0" fmla="*/ 0 h 1142117"/>
              <a:gd name="connsiteX1" fmla="*/ 2570482 w 2570482"/>
              <a:gd name="connsiteY1" fmla="*/ 76200 h 1142117"/>
              <a:gd name="connsiteX2" fmla="*/ 2555242 w 2570482"/>
              <a:gd name="connsiteY2" fmla="*/ 1142117 h 1142117"/>
              <a:gd name="connsiteX3" fmla="*/ 160020 w 2570482"/>
              <a:gd name="connsiteY3" fmla="*/ 867797 h 1142117"/>
              <a:gd name="connsiteX4" fmla="*/ 0 w 2570482"/>
              <a:gd name="connsiteY4" fmla="*/ 0 h 1142117"/>
              <a:gd name="connsiteX0" fmla="*/ 38100 w 2608582"/>
              <a:gd name="connsiteY0" fmla="*/ 0 h 1142117"/>
              <a:gd name="connsiteX1" fmla="*/ 2608582 w 2608582"/>
              <a:gd name="connsiteY1" fmla="*/ 76200 h 1142117"/>
              <a:gd name="connsiteX2" fmla="*/ 2593342 w 2608582"/>
              <a:gd name="connsiteY2" fmla="*/ 1142117 h 1142117"/>
              <a:gd name="connsiteX3" fmla="*/ 0 w 2608582"/>
              <a:gd name="connsiteY3" fmla="*/ 1027817 h 1142117"/>
              <a:gd name="connsiteX4" fmla="*/ 38100 w 2608582"/>
              <a:gd name="connsiteY4" fmla="*/ 0 h 1142117"/>
              <a:gd name="connsiteX0" fmla="*/ 22860 w 2608582"/>
              <a:gd name="connsiteY0" fmla="*/ 0 h 1149737"/>
              <a:gd name="connsiteX1" fmla="*/ 2608582 w 2608582"/>
              <a:gd name="connsiteY1" fmla="*/ 83820 h 1149737"/>
              <a:gd name="connsiteX2" fmla="*/ 2593342 w 2608582"/>
              <a:gd name="connsiteY2" fmla="*/ 1149737 h 1149737"/>
              <a:gd name="connsiteX3" fmla="*/ 0 w 2608582"/>
              <a:gd name="connsiteY3" fmla="*/ 1035437 h 1149737"/>
              <a:gd name="connsiteX4" fmla="*/ 22860 w 2608582"/>
              <a:gd name="connsiteY4" fmla="*/ 0 h 1149737"/>
              <a:gd name="connsiteX0" fmla="*/ 22860 w 2593342"/>
              <a:gd name="connsiteY0" fmla="*/ 0 h 1149737"/>
              <a:gd name="connsiteX1" fmla="*/ 2498516 w 2593342"/>
              <a:gd name="connsiteY1" fmla="*/ 18728 h 1149737"/>
              <a:gd name="connsiteX2" fmla="*/ 2593342 w 2593342"/>
              <a:gd name="connsiteY2" fmla="*/ 1149737 h 1149737"/>
              <a:gd name="connsiteX3" fmla="*/ 0 w 2593342"/>
              <a:gd name="connsiteY3" fmla="*/ 1035437 h 1149737"/>
              <a:gd name="connsiteX4" fmla="*/ 22860 w 2593342"/>
              <a:gd name="connsiteY4" fmla="*/ 0 h 1149737"/>
              <a:gd name="connsiteX0" fmla="*/ 5927 w 2593342"/>
              <a:gd name="connsiteY0" fmla="*/ 59382 h 1131009"/>
              <a:gd name="connsiteX1" fmla="*/ 2498516 w 2593342"/>
              <a:gd name="connsiteY1" fmla="*/ 0 h 1131009"/>
              <a:gd name="connsiteX2" fmla="*/ 2593342 w 2593342"/>
              <a:gd name="connsiteY2" fmla="*/ 1131009 h 1131009"/>
              <a:gd name="connsiteX3" fmla="*/ 0 w 2593342"/>
              <a:gd name="connsiteY3" fmla="*/ 1016709 h 1131009"/>
              <a:gd name="connsiteX4" fmla="*/ 5927 w 2593342"/>
              <a:gd name="connsiteY4" fmla="*/ 59382 h 113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3342" h="1131009">
                <a:moveTo>
                  <a:pt x="5927" y="59382"/>
                </a:moveTo>
                <a:lnTo>
                  <a:pt x="2498516" y="0"/>
                </a:lnTo>
                <a:lnTo>
                  <a:pt x="2593342" y="1131009"/>
                </a:lnTo>
                <a:lnTo>
                  <a:pt x="0" y="1016709"/>
                </a:lnTo>
                <a:cubicBezTo>
                  <a:pt x="1976" y="697600"/>
                  <a:pt x="3951" y="378491"/>
                  <a:pt x="5927" y="59382"/>
                </a:cubicBezTo>
                <a:close/>
              </a:path>
            </a:pathLst>
          </a:cu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92"/>
            <a:endParaRPr lang="en-US" sz="1350">
              <a:solidFill>
                <a:srgbClr val="FFFFFF"/>
              </a:solidFill>
            </a:endParaRPr>
          </a:p>
        </p:txBody>
      </p:sp>
      <p:sp>
        <p:nvSpPr>
          <p:cNvPr id="795" name="Freeform 794"/>
          <p:cNvSpPr/>
          <p:nvPr/>
        </p:nvSpPr>
        <p:spPr>
          <a:xfrm>
            <a:off x="3697586" y="2870586"/>
            <a:ext cx="99312" cy="6659"/>
          </a:xfrm>
          <a:custGeom>
            <a:avLst/>
            <a:gdLst>
              <a:gd name="connsiteX0" fmla="*/ 0 w 220980"/>
              <a:gd name="connsiteY0" fmla="*/ 8315 h 9207"/>
              <a:gd name="connsiteX1" fmla="*/ 76200 w 220980"/>
              <a:gd name="connsiteY1" fmla="*/ 8315 h 9207"/>
              <a:gd name="connsiteX2" fmla="*/ 220980 w 220980"/>
              <a:gd name="connsiteY2" fmla="*/ 8315 h 9207"/>
              <a:gd name="connsiteX0" fmla="*/ 445 w 52255"/>
              <a:gd name="connsiteY0" fmla="*/ 8313 h 13486"/>
              <a:gd name="connsiteX1" fmla="*/ 3893 w 52255"/>
              <a:gd name="connsiteY1" fmla="*/ 8313 h 13486"/>
              <a:gd name="connsiteX2" fmla="*/ 52255 w 52255"/>
              <a:gd name="connsiteY2" fmla="*/ 13486 h 13486"/>
              <a:gd name="connsiteX0" fmla="*/ 0 w 51810"/>
              <a:gd name="connsiteY0" fmla="*/ 9977 h 15150"/>
              <a:gd name="connsiteX1" fmla="*/ 20905 w 51810"/>
              <a:gd name="connsiteY1" fmla="*/ 4804 h 15150"/>
              <a:gd name="connsiteX2" fmla="*/ 51810 w 51810"/>
              <a:gd name="connsiteY2" fmla="*/ 15150 h 15150"/>
              <a:gd name="connsiteX0" fmla="*/ 0 w 59784"/>
              <a:gd name="connsiteY0" fmla="*/ 42652 h 42652"/>
              <a:gd name="connsiteX1" fmla="*/ 28879 w 59784"/>
              <a:gd name="connsiteY1" fmla="*/ 1271 h 42652"/>
              <a:gd name="connsiteX2" fmla="*/ 59784 w 59784"/>
              <a:gd name="connsiteY2" fmla="*/ 11617 h 42652"/>
              <a:gd name="connsiteX0" fmla="*/ 0 w 59784"/>
              <a:gd name="connsiteY0" fmla="*/ 31225 h 47218"/>
              <a:gd name="connsiteX1" fmla="*/ 31034 w 59784"/>
              <a:gd name="connsiteY1" fmla="*/ 46741 h 47218"/>
              <a:gd name="connsiteX2" fmla="*/ 59784 w 59784"/>
              <a:gd name="connsiteY2" fmla="*/ 190 h 47218"/>
              <a:gd name="connsiteX0" fmla="*/ 0 w 117327"/>
              <a:gd name="connsiteY0" fmla="*/ 7479 h 95411"/>
              <a:gd name="connsiteX1" fmla="*/ 31034 w 117327"/>
              <a:gd name="connsiteY1" fmla="*/ 22995 h 95411"/>
              <a:gd name="connsiteX2" fmla="*/ 117327 w 117327"/>
              <a:gd name="connsiteY2" fmla="*/ 95412 h 95411"/>
              <a:gd name="connsiteX0" fmla="*/ 0 w 117327"/>
              <a:gd name="connsiteY0" fmla="*/ 1851 h 123553"/>
              <a:gd name="connsiteX1" fmla="*/ 63038 w 117327"/>
              <a:gd name="connsiteY1" fmla="*/ 120817 h 123553"/>
              <a:gd name="connsiteX2" fmla="*/ 117327 w 117327"/>
              <a:gd name="connsiteY2" fmla="*/ 89784 h 123553"/>
              <a:gd name="connsiteX0" fmla="*/ 0 w 117327"/>
              <a:gd name="connsiteY0" fmla="*/ 1748 h 121046"/>
              <a:gd name="connsiteX1" fmla="*/ 63038 w 117327"/>
              <a:gd name="connsiteY1" fmla="*/ 120714 h 121046"/>
              <a:gd name="connsiteX2" fmla="*/ 117327 w 117327"/>
              <a:gd name="connsiteY2" fmla="*/ 40542 h 121046"/>
              <a:gd name="connsiteX0" fmla="*/ 0 w 116788"/>
              <a:gd name="connsiteY0" fmla="*/ 2097 h 92639"/>
              <a:gd name="connsiteX1" fmla="*/ 62499 w 116788"/>
              <a:gd name="connsiteY1" fmla="*/ 92615 h 92639"/>
              <a:gd name="connsiteX2" fmla="*/ 116788 w 116788"/>
              <a:gd name="connsiteY2" fmla="*/ 12443 h 92639"/>
              <a:gd name="connsiteX0" fmla="*/ 0 w 116788"/>
              <a:gd name="connsiteY0" fmla="*/ 4354 h 32893"/>
              <a:gd name="connsiteX1" fmla="*/ 62607 w 116788"/>
              <a:gd name="connsiteY1" fmla="*/ 32802 h 32893"/>
              <a:gd name="connsiteX2" fmla="*/ 116788 w 116788"/>
              <a:gd name="connsiteY2" fmla="*/ 14700 h 32893"/>
              <a:gd name="connsiteX0" fmla="*/ 0 w 116788"/>
              <a:gd name="connsiteY0" fmla="*/ 5606 h 21319"/>
              <a:gd name="connsiteX1" fmla="*/ 60991 w 116788"/>
              <a:gd name="connsiteY1" fmla="*/ 21123 h 21319"/>
              <a:gd name="connsiteX2" fmla="*/ 116788 w 116788"/>
              <a:gd name="connsiteY2" fmla="*/ 15952 h 21319"/>
              <a:gd name="connsiteX0" fmla="*/ 0 w 116357"/>
              <a:gd name="connsiteY0" fmla="*/ 6623 h 63521"/>
              <a:gd name="connsiteX1" fmla="*/ 60991 w 116357"/>
              <a:gd name="connsiteY1" fmla="*/ 22140 h 63521"/>
              <a:gd name="connsiteX2" fmla="*/ 116357 w 116357"/>
              <a:gd name="connsiteY2" fmla="*/ 63522 h 63521"/>
              <a:gd name="connsiteX0" fmla="*/ 0 w 116357"/>
              <a:gd name="connsiteY0" fmla="*/ 6623 h 63522"/>
              <a:gd name="connsiteX1" fmla="*/ 60991 w 116357"/>
              <a:gd name="connsiteY1" fmla="*/ 22140 h 63522"/>
              <a:gd name="connsiteX2" fmla="*/ 116357 w 116357"/>
              <a:gd name="connsiteY2" fmla="*/ 63522 h 63522"/>
              <a:gd name="connsiteX0" fmla="*/ 0 w 116357"/>
              <a:gd name="connsiteY0" fmla="*/ 4518 h 61417"/>
              <a:gd name="connsiteX1" fmla="*/ 60021 w 116357"/>
              <a:gd name="connsiteY1" fmla="*/ 38139 h 61417"/>
              <a:gd name="connsiteX2" fmla="*/ 116357 w 116357"/>
              <a:gd name="connsiteY2" fmla="*/ 61417 h 61417"/>
            </a:gdLst>
            <a:ahLst/>
            <a:cxnLst>
              <a:cxn ang="0">
                <a:pos x="connsiteX0" y="connsiteY0"/>
              </a:cxn>
              <a:cxn ang="0">
                <a:pos x="connsiteX1" y="connsiteY1"/>
              </a:cxn>
              <a:cxn ang="0">
                <a:pos x="connsiteX2" y="connsiteY2"/>
              </a:cxn>
            </a:cxnLst>
            <a:rect l="l" t="t" r="r" b="b"/>
            <a:pathLst>
              <a:path w="116357" h="61417">
                <a:moveTo>
                  <a:pt x="0" y="4518"/>
                </a:moveTo>
                <a:cubicBezTo>
                  <a:pt x="3805" y="-13747"/>
                  <a:pt x="40628" y="28656"/>
                  <a:pt x="60021" y="38139"/>
                </a:cubicBezTo>
                <a:cubicBezTo>
                  <a:pt x="79414" y="47622"/>
                  <a:pt x="105624" y="21760"/>
                  <a:pt x="116357" y="61417"/>
                </a:cubicBezTo>
              </a:path>
            </a:pathLst>
          </a:cu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92"/>
            <a:endParaRPr lang="en-US" sz="1350">
              <a:solidFill>
                <a:srgbClr val="FFFFFF"/>
              </a:solidFill>
            </a:endParaRPr>
          </a:p>
        </p:txBody>
      </p:sp>
      <p:sp>
        <p:nvSpPr>
          <p:cNvPr id="797" name="Freeform 796"/>
          <p:cNvSpPr/>
          <p:nvPr/>
        </p:nvSpPr>
        <p:spPr>
          <a:xfrm flipH="1" flipV="1">
            <a:off x="3701594" y="2898312"/>
            <a:ext cx="95687" cy="4120"/>
          </a:xfrm>
          <a:custGeom>
            <a:avLst/>
            <a:gdLst>
              <a:gd name="connsiteX0" fmla="*/ 0 w 220980"/>
              <a:gd name="connsiteY0" fmla="*/ 8315 h 9207"/>
              <a:gd name="connsiteX1" fmla="*/ 76200 w 220980"/>
              <a:gd name="connsiteY1" fmla="*/ 8315 h 9207"/>
              <a:gd name="connsiteX2" fmla="*/ 220980 w 220980"/>
              <a:gd name="connsiteY2" fmla="*/ 8315 h 9207"/>
              <a:gd name="connsiteX0" fmla="*/ 445 w 52255"/>
              <a:gd name="connsiteY0" fmla="*/ 8313 h 13486"/>
              <a:gd name="connsiteX1" fmla="*/ 3893 w 52255"/>
              <a:gd name="connsiteY1" fmla="*/ 8313 h 13486"/>
              <a:gd name="connsiteX2" fmla="*/ 52255 w 52255"/>
              <a:gd name="connsiteY2" fmla="*/ 13486 h 13486"/>
              <a:gd name="connsiteX0" fmla="*/ 0 w 51810"/>
              <a:gd name="connsiteY0" fmla="*/ 9977 h 15150"/>
              <a:gd name="connsiteX1" fmla="*/ 20905 w 51810"/>
              <a:gd name="connsiteY1" fmla="*/ 4804 h 15150"/>
              <a:gd name="connsiteX2" fmla="*/ 51810 w 51810"/>
              <a:gd name="connsiteY2" fmla="*/ 15150 h 15150"/>
              <a:gd name="connsiteX0" fmla="*/ 0 w 59784"/>
              <a:gd name="connsiteY0" fmla="*/ 42652 h 42652"/>
              <a:gd name="connsiteX1" fmla="*/ 28879 w 59784"/>
              <a:gd name="connsiteY1" fmla="*/ 1271 h 42652"/>
              <a:gd name="connsiteX2" fmla="*/ 59784 w 59784"/>
              <a:gd name="connsiteY2" fmla="*/ 11617 h 42652"/>
              <a:gd name="connsiteX0" fmla="*/ 0 w 59784"/>
              <a:gd name="connsiteY0" fmla="*/ 31225 h 47218"/>
              <a:gd name="connsiteX1" fmla="*/ 31034 w 59784"/>
              <a:gd name="connsiteY1" fmla="*/ 46741 h 47218"/>
              <a:gd name="connsiteX2" fmla="*/ 59784 w 59784"/>
              <a:gd name="connsiteY2" fmla="*/ 190 h 47218"/>
              <a:gd name="connsiteX0" fmla="*/ 0 w 117327"/>
              <a:gd name="connsiteY0" fmla="*/ 7479 h 95411"/>
              <a:gd name="connsiteX1" fmla="*/ 31034 w 117327"/>
              <a:gd name="connsiteY1" fmla="*/ 22995 h 95411"/>
              <a:gd name="connsiteX2" fmla="*/ 117327 w 117327"/>
              <a:gd name="connsiteY2" fmla="*/ 95412 h 95411"/>
              <a:gd name="connsiteX0" fmla="*/ 0 w 117327"/>
              <a:gd name="connsiteY0" fmla="*/ 1851 h 123553"/>
              <a:gd name="connsiteX1" fmla="*/ 63038 w 117327"/>
              <a:gd name="connsiteY1" fmla="*/ 120817 h 123553"/>
              <a:gd name="connsiteX2" fmla="*/ 117327 w 117327"/>
              <a:gd name="connsiteY2" fmla="*/ 89784 h 123553"/>
              <a:gd name="connsiteX0" fmla="*/ 0 w 117327"/>
              <a:gd name="connsiteY0" fmla="*/ 1748 h 121046"/>
              <a:gd name="connsiteX1" fmla="*/ 63038 w 117327"/>
              <a:gd name="connsiteY1" fmla="*/ 120714 h 121046"/>
              <a:gd name="connsiteX2" fmla="*/ 117327 w 117327"/>
              <a:gd name="connsiteY2" fmla="*/ 40542 h 121046"/>
              <a:gd name="connsiteX0" fmla="*/ 0 w 116788"/>
              <a:gd name="connsiteY0" fmla="*/ 2097 h 92639"/>
              <a:gd name="connsiteX1" fmla="*/ 62499 w 116788"/>
              <a:gd name="connsiteY1" fmla="*/ 92615 h 92639"/>
              <a:gd name="connsiteX2" fmla="*/ 116788 w 116788"/>
              <a:gd name="connsiteY2" fmla="*/ 12443 h 92639"/>
              <a:gd name="connsiteX0" fmla="*/ 0 w 116788"/>
              <a:gd name="connsiteY0" fmla="*/ 4354 h 32893"/>
              <a:gd name="connsiteX1" fmla="*/ 62607 w 116788"/>
              <a:gd name="connsiteY1" fmla="*/ 32802 h 32893"/>
              <a:gd name="connsiteX2" fmla="*/ 116788 w 116788"/>
              <a:gd name="connsiteY2" fmla="*/ 14700 h 32893"/>
              <a:gd name="connsiteX0" fmla="*/ 0 w 116788"/>
              <a:gd name="connsiteY0" fmla="*/ 5606 h 21319"/>
              <a:gd name="connsiteX1" fmla="*/ 60991 w 116788"/>
              <a:gd name="connsiteY1" fmla="*/ 21123 h 21319"/>
              <a:gd name="connsiteX2" fmla="*/ 116788 w 116788"/>
              <a:gd name="connsiteY2" fmla="*/ 15952 h 21319"/>
              <a:gd name="connsiteX0" fmla="*/ 0 w 116357"/>
              <a:gd name="connsiteY0" fmla="*/ 6623 h 63521"/>
              <a:gd name="connsiteX1" fmla="*/ 60991 w 116357"/>
              <a:gd name="connsiteY1" fmla="*/ 22140 h 63521"/>
              <a:gd name="connsiteX2" fmla="*/ 116357 w 116357"/>
              <a:gd name="connsiteY2" fmla="*/ 63522 h 63521"/>
              <a:gd name="connsiteX0" fmla="*/ 0 w 116357"/>
              <a:gd name="connsiteY0" fmla="*/ 6623 h 63522"/>
              <a:gd name="connsiteX1" fmla="*/ 60991 w 116357"/>
              <a:gd name="connsiteY1" fmla="*/ 22140 h 63522"/>
              <a:gd name="connsiteX2" fmla="*/ 116357 w 116357"/>
              <a:gd name="connsiteY2" fmla="*/ 63522 h 63522"/>
              <a:gd name="connsiteX0" fmla="*/ 0 w 116357"/>
              <a:gd name="connsiteY0" fmla="*/ 4518 h 61417"/>
              <a:gd name="connsiteX1" fmla="*/ 60021 w 116357"/>
              <a:gd name="connsiteY1" fmla="*/ 38139 h 61417"/>
              <a:gd name="connsiteX2" fmla="*/ 116357 w 116357"/>
              <a:gd name="connsiteY2" fmla="*/ 61417 h 61417"/>
            </a:gdLst>
            <a:ahLst/>
            <a:cxnLst>
              <a:cxn ang="0">
                <a:pos x="connsiteX0" y="connsiteY0"/>
              </a:cxn>
              <a:cxn ang="0">
                <a:pos x="connsiteX1" y="connsiteY1"/>
              </a:cxn>
              <a:cxn ang="0">
                <a:pos x="connsiteX2" y="connsiteY2"/>
              </a:cxn>
            </a:cxnLst>
            <a:rect l="l" t="t" r="r" b="b"/>
            <a:pathLst>
              <a:path w="116357" h="61417">
                <a:moveTo>
                  <a:pt x="0" y="4518"/>
                </a:moveTo>
                <a:cubicBezTo>
                  <a:pt x="3805" y="-13747"/>
                  <a:pt x="40628" y="28656"/>
                  <a:pt x="60021" y="38139"/>
                </a:cubicBezTo>
                <a:cubicBezTo>
                  <a:pt x="79414" y="47622"/>
                  <a:pt x="105624" y="21760"/>
                  <a:pt x="116357" y="61417"/>
                </a:cubicBezTo>
              </a:path>
            </a:pathLst>
          </a:cu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92"/>
            <a:endParaRPr lang="en-US" sz="1350">
              <a:solidFill>
                <a:srgbClr val="FFFFFF"/>
              </a:solidFill>
            </a:endParaRPr>
          </a:p>
        </p:txBody>
      </p:sp>
      <p:sp>
        <p:nvSpPr>
          <p:cNvPr id="803" name="Freeform 802"/>
          <p:cNvSpPr/>
          <p:nvPr/>
        </p:nvSpPr>
        <p:spPr>
          <a:xfrm rot="177102" flipH="1">
            <a:off x="3616771" y="2804515"/>
            <a:ext cx="824381" cy="180859"/>
          </a:xfrm>
          <a:custGeom>
            <a:avLst/>
            <a:gdLst>
              <a:gd name="connsiteX0" fmla="*/ 0 w 220980"/>
              <a:gd name="connsiteY0" fmla="*/ 8315 h 9207"/>
              <a:gd name="connsiteX1" fmla="*/ 76200 w 220980"/>
              <a:gd name="connsiteY1" fmla="*/ 8315 h 9207"/>
              <a:gd name="connsiteX2" fmla="*/ 220980 w 220980"/>
              <a:gd name="connsiteY2" fmla="*/ 8315 h 9207"/>
              <a:gd name="connsiteX0" fmla="*/ 445 w 52255"/>
              <a:gd name="connsiteY0" fmla="*/ 8313 h 13486"/>
              <a:gd name="connsiteX1" fmla="*/ 3893 w 52255"/>
              <a:gd name="connsiteY1" fmla="*/ 8313 h 13486"/>
              <a:gd name="connsiteX2" fmla="*/ 52255 w 52255"/>
              <a:gd name="connsiteY2" fmla="*/ 13486 h 13486"/>
              <a:gd name="connsiteX0" fmla="*/ 0 w 51810"/>
              <a:gd name="connsiteY0" fmla="*/ 9977 h 15150"/>
              <a:gd name="connsiteX1" fmla="*/ 20905 w 51810"/>
              <a:gd name="connsiteY1" fmla="*/ 4804 h 15150"/>
              <a:gd name="connsiteX2" fmla="*/ 51810 w 51810"/>
              <a:gd name="connsiteY2" fmla="*/ 15150 h 15150"/>
              <a:gd name="connsiteX0" fmla="*/ 0 w 59784"/>
              <a:gd name="connsiteY0" fmla="*/ 42652 h 42652"/>
              <a:gd name="connsiteX1" fmla="*/ 28879 w 59784"/>
              <a:gd name="connsiteY1" fmla="*/ 1271 h 42652"/>
              <a:gd name="connsiteX2" fmla="*/ 59784 w 59784"/>
              <a:gd name="connsiteY2" fmla="*/ 11617 h 42652"/>
              <a:gd name="connsiteX0" fmla="*/ 0 w 59784"/>
              <a:gd name="connsiteY0" fmla="*/ 31225 h 47218"/>
              <a:gd name="connsiteX1" fmla="*/ 31034 w 59784"/>
              <a:gd name="connsiteY1" fmla="*/ 46741 h 47218"/>
              <a:gd name="connsiteX2" fmla="*/ 59784 w 59784"/>
              <a:gd name="connsiteY2" fmla="*/ 190 h 47218"/>
              <a:gd name="connsiteX0" fmla="*/ 0 w 117327"/>
              <a:gd name="connsiteY0" fmla="*/ 7479 h 95411"/>
              <a:gd name="connsiteX1" fmla="*/ 31034 w 117327"/>
              <a:gd name="connsiteY1" fmla="*/ 22995 h 95411"/>
              <a:gd name="connsiteX2" fmla="*/ 117327 w 117327"/>
              <a:gd name="connsiteY2" fmla="*/ 95412 h 95411"/>
              <a:gd name="connsiteX0" fmla="*/ 0 w 117327"/>
              <a:gd name="connsiteY0" fmla="*/ 1851 h 123553"/>
              <a:gd name="connsiteX1" fmla="*/ 63038 w 117327"/>
              <a:gd name="connsiteY1" fmla="*/ 120817 h 123553"/>
              <a:gd name="connsiteX2" fmla="*/ 117327 w 117327"/>
              <a:gd name="connsiteY2" fmla="*/ 89784 h 123553"/>
              <a:gd name="connsiteX0" fmla="*/ 0 w 117327"/>
              <a:gd name="connsiteY0" fmla="*/ 1748 h 121046"/>
              <a:gd name="connsiteX1" fmla="*/ 63038 w 117327"/>
              <a:gd name="connsiteY1" fmla="*/ 120714 h 121046"/>
              <a:gd name="connsiteX2" fmla="*/ 117327 w 117327"/>
              <a:gd name="connsiteY2" fmla="*/ 40542 h 121046"/>
              <a:gd name="connsiteX0" fmla="*/ 0 w 116788"/>
              <a:gd name="connsiteY0" fmla="*/ 2097 h 92639"/>
              <a:gd name="connsiteX1" fmla="*/ 62499 w 116788"/>
              <a:gd name="connsiteY1" fmla="*/ 92615 h 92639"/>
              <a:gd name="connsiteX2" fmla="*/ 116788 w 116788"/>
              <a:gd name="connsiteY2" fmla="*/ 12443 h 92639"/>
              <a:gd name="connsiteX0" fmla="*/ 0 w 116788"/>
              <a:gd name="connsiteY0" fmla="*/ 4354 h 32893"/>
              <a:gd name="connsiteX1" fmla="*/ 62607 w 116788"/>
              <a:gd name="connsiteY1" fmla="*/ 32802 h 32893"/>
              <a:gd name="connsiteX2" fmla="*/ 116788 w 116788"/>
              <a:gd name="connsiteY2" fmla="*/ 14700 h 32893"/>
              <a:gd name="connsiteX0" fmla="*/ 0 w 116788"/>
              <a:gd name="connsiteY0" fmla="*/ 5606 h 21319"/>
              <a:gd name="connsiteX1" fmla="*/ 60991 w 116788"/>
              <a:gd name="connsiteY1" fmla="*/ 21123 h 21319"/>
              <a:gd name="connsiteX2" fmla="*/ 116788 w 116788"/>
              <a:gd name="connsiteY2" fmla="*/ 15952 h 21319"/>
              <a:gd name="connsiteX0" fmla="*/ 0 w 116357"/>
              <a:gd name="connsiteY0" fmla="*/ 6623 h 63521"/>
              <a:gd name="connsiteX1" fmla="*/ 60991 w 116357"/>
              <a:gd name="connsiteY1" fmla="*/ 22140 h 63521"/>
              <a:gd name="connsiteX2" fmla="*/ 116357 w 116357"/>
              <a:gd name="connsiteY2" fmla="*/ 63522 h 63521"/>
              <a:gd name="connsiteX0" fmla="*/ 0 w 116357"/>
              <a:gd name="connsiteY0" fmla="*/ 6623 h 63522"/>
              <a:gd name="connsiteX1" fmla="*/ 60991 w 116357"/>
              <a:gd name="connsiteY1" fmla="*/ 22140 h 63522"/>
              <a:gd name="connsiteX2" fmla="*/ 116357 w 116357"/>
              <a:gd name="connsiteY2" fmla="*/ 63522 h 63522"/>
              <a:gd name="connsiteX0" fmla="*/ 0 w 116357"/>
              <a:gd name="connsiteY0" fmla="*/ 4518 h 61417"/>
              <a:gd name="connsiteX1" fmla="*/ 60021 w 116357"/>
              <a:gd name="connsiteY1" fmla="*/ 38139 h 61417"/>
              <a:gd name="connsiteX2" fmla="*/ 116357 w 116357"/>
              <a:gd name="connsiteY2" fmla="*/ 61417 h 61417"/>
              <a:gd name="connsiteX0" fmla="*/ 0 w 116357"/>
              <a:gd name="connsiteY0" fmla="*/ 5717 h 62616"/>
              <a:gd name="connsiteX1" fmla="*/ 8725 w 116357"/>
              <a:gd name="connsiteY1" fmla="*/ 1853 h 62616"/>
              <a:gd name="connsiteX2" fmla="*/ 60021 w 116357"/>
              <a:gd name="connsiteY2" fmla="*/ 39338 h 62616"/>
              <a:gd name="connsiteX3" fmla="*/ 116357 w 116357"/>
              <a:gd name="connsiteY3" fmla="*/ 62616 h 62616"/>
              <a:gd name="connsiteX0" fmla="*/ 0 w 142798"/>
              <a:gd name="connsiteY0" fmla="*/ 3 h 168891"/>
              <a:gd name="connsiteX1" fmla="*/ 35166 w 142798"/>
              <a:gd name="connsiteY1" fmla="*/ 108128 h 168891"/>
              <a:gd name="connsiteX2" fmla="*/ 86462 w 142798"/>
              <a:gd name="connsiteY2" fmla="*/ 145613 h 168891"/>
              <a:gd name="connsiteX3" fmla="*/ 142798 w 142798"/>
              <a:gd name="connsiteY3" fmla="*/ 168891 h 168891"/>
              <a:gd name="connsiteX0" fmla="*/ 0 w 142798"/>
              <a:gd name="connsiteY0" fmla="*/ 0 h 168888"/>
              <a:gd name="connsiteX1" fmla="*/ 14201 w 142798"/>
              <a:gd name="connsiteY1" fmla="*/ 50366 h 168888"/>
              <a:gd name="connsiteX2" fmla="*/ 35166 w 142798"/>
              <a:gd name="connsiteY2" fmla="*/ 108125 h 168888"/>
              <a:gd name="connsiteX3" fmla="*/ 86462 w 142798"/>
              <a:gd name="connsiteY3" fmla="*/ 145610 h 168888"/>
              <a:gd name="connsiteX4" fmla="*/ 142798 w 142798"/>
              <a:gd name="connsiteY4" fmla="*/ 168888 h 168888"/>
              <a:gd name="connsiteX0" fmla="*/ 0 w 142798"/>
              <a:gd name="connsiteY0" fmla="*/ 0 h 168888"/>
              <a:gd name="connsiteX1" fmla="*/ 14201 w 142798"/>
              <a:gd name="connsiteY1" fmla="*/ 50366 h 168888"/>
              <a:gd name="connsiteX2" fmla="*/ 31774 w 142798"/>
              <a:gd name="connsiteY2" fmla="*/ 110255 h 168888"/>
              <a:gd name="connsiteX3" fmla="*/ 86462 w 142798"/>
              <a:gd name="connsiteY3" fmla="*/ 145610 h 168888"/>
              <a:gd name="connsiteX4" fmla="*/ 142798 w 142798"/>
              <a:gd name="connsiteY4" fmla="*/ 168888 h 168888"/>
              <a:gd name="connsiteX0" fmla="*/ 0 w 142798"/>
              <a:gd name="connsiteY0" fmla="*/ 0 h 168888"/>
              <a:gd name="connsiteX1" fmla="*/ 14201 w 142798"/>
              <a:gd name="connsiteY1" fmla="*/ 50366 h 168888"/>
              <a:gd name="connsiteX2" fmla="*/ 31774 w 142798"/>
              <a:gd name="connsiteY2" fmla="*/ 110255 h 168888"/>
              <a:gd name="connsiteX3" fmla="*/ 86462 w 142798"/>
              <a:gd name="connsiteY3" fmla="*/ 145610 h 168888"/>
              <a:gd name="connsiteX4" fmla="*/ 142798 w 142798"/>
              <a:gd name="connsiteY4" fmla="*/ 168888 h 168888"/>
              <a:gd name="connsiteX0" fmla="*/ 0 w 142798"/>
              <a:gd name="connsiteY0" fmla="*/ 0 h 517074"/>
              <a:gd name="connsiteX1" fmla="*/ 14201 w 142798"/>
              <a:gd name="connsiteY1" fmla="*/ 50366 h 517074"/>
              <a:gd name="connsiteX2" fmla="*/ 27215 w 142798"/>
              <a:gd name="connsiteY2" fmla="*/ 516901 h 517074"/>
              <a:gd name="connsiteX3" fmla="*/ 31774 w 142798"/>
              <a:gd name="connsiteY3" fmla="*/ 110255 h 517074"/>
              <a:gd name="connsiteX4" fmla="*/ 86462 w 142798"/>
              <a:gd name="connsiteY4" fmla="*/ 145610 h 517074"/>
              <a:gd name="connsiteX5" fmla="*/ 142798 w 142798"/>
              <a:gd name="connsiteY5" fmla="*/ 168888 h 517074"/>
              <a:gd name="connsiteX0" fmla="*/ 0 w 142798"/>
              <a:gd name="connsiteY0" fmla="*/ 0 h 517079"/>
              <a:gd name="connsiteX1" fmla="*/ 14201 w 142798"/>
              <a:gd name="connsiteY1" fmla="*/ 50366 h 517079"/>
              <a:gd name="connsiteX2" fmla="*/ 27215 w 142798"/>
              <a:gd name="connsiteY2" fmla="*/ 516901 h 517079"/>
              <a:gd name="connsiteX3" fmla="*/ 31774 w 142798"/>
              <a:gd name="connsiteY3" fmla="*/ 110255 h 517079"/>
              <a:gd name="connsiteX4" fmla="*/ 86462 w 142798"/>
              <a:gd name="connsiteY4" fmla="*/ 145610 h 517079"/>
              <a:gd name="connsiteX5" fmla="*/ 142798 w 142798"/>
              <a:gd name="connsiteY5" fmla="*/ 168888 h 517079"/>
              <a:gd name="connsiteX0" fmla="*/ 0 w 142798"/>
              <a:gd name="connsiteY0" fmla="*/ 0 h 517017"/>
              <a:gd name="connsiteX1" fmla="*/ 14201 w 142798"/>
              <a:gd name="connsiteY1" fmla="*/ 50366 h 517017"/>
              <a:gd name="connsiteX2" fmla="*/ 18741 w 142798"/>
              <a:gd name="connsiteY2" fmla="*/ 151163 h 517017"/>
              <a:gd name="connsiteX3" fmla="*/ 27215 w 142798"/>
              <a:gd name="connsiteY3" fmla="*/ 516901 h 517017"/>
              <a:gd name="connsiteX4" fmla="*/ 31774 w 142798"/>
              <a:gd name="connsiteY4" fmla="*/ 110255 h 517017"/>
              <a:gd name="connsiteX5" fmla="*/ 86462 w 142798"/>
              <a:gd name="connsiteY5" fmla="*/ 145610 h 517017"/>
              <a:gd name="connsiteX6" fmla="*/ 142798 w 142798"/>
              <a:gd name="connsiteY6" fmla="*/ 168888 h 517017"/>
              <a:gd name="connsiteX0" fmla="*/ 0 w 142798"/>
              <a:gd name="connsiteY0" fmla="*/ 0 h 517003"/>
              <a:gd name="connsiteX1" fmla="*/ 14201 w 142798"/>
              <a:gd name="connsiteY1" fmla="*/ 50366 h 517003"/>
              <a:gd name="connsiteX2" fmla="*/ 29808 w 142798"/>
              <a:gd name="connsiteY2" fmla="*/ 110364 h 517003"/>
              <a:gd name="connsiteX3" fmla="*/ 27215 w 142798"/>
              <a:gd name="connsiteY3" fmla="*/ 516901 h 517003"/>
              <a:gd name="connsiteX4" fmla="*/ 31774 w 142798"/>
              <a:gd name="connsiteY4" fmla="*/ 110255 h 517003"/>
              <a:gd name="connsiteX5" fmla="*/ 86462 w 142798"/>
              <a:gd name="connsiteY5" fmla="*/ 145610 h 517003"/>
              <a:gd name="connsiteX6" fmla="*/ 142798 w 142798"/>
              <a:gd name="connsiteY6" fmla="*/ 168888 h 517003"/>
              <a:gd name="connsiteX0" fmla="*/ 0 w 142798"/>
              <a:gd name="connsiteY0" fmla="*/ 0 h 517003"/>
              <a:gd name="connsiteX1" fmla="*/ 14201 w 142798"/>
              <a:gd name="connsiteY1" fmla="*/ 50366 h 517003"/>
              <a:gd name="connsiteX2" fmla="*/ 29808 w 142798"/>
              <a:gd name="connsiteY2" fmla="*/ 110364 h 517003"/>
              <a:gd name="connsiteX3" fmla="*/ 27215 w 142798"/>
              <a:gd name="connsiteY3" fmla="*/ 516901 h 517003"/>
              <a:gd name="connsiteX4" fmla="*/ 31774 w 142798"/>
              <a:gd name="connsiteY4" fmla="*/ 110255 h 517003"/>
              <a:gd name="connsiteX5" fmla="*/ 86462 w 142798"/>
              <a:gd name="connsiteY5" fmla="*/ 145610 h 517003"/>
              <a:gd name="connsiteX6" fmla="*/ 142798 w 142798"/>
              <a:gd name="connsiteY6" fmla="*/ 168888 h 517003"/>
              <a:gd name="connsiteX0" fmla="*/ 0 w 142798"/>
              <a:gd name="connsiteY0" fmla="*/ 0 h 516983"/>
              <a:gd name="connsiteX1" fmla="*/ 14201 w 142798"/>
              <a:gd name="connsiteY1" fmla="*/ 50366 h 516983"/>
              <a:gd name="connsiteX2" fmla="*/ 29808 w 142798"/>
              <a:gd name="connsiteY2" fmla="*/ 110364 h 516983"/>
              <a:gd name="connsiteX3" fmla="*/ 27215 w 142798"/>
              <a:gd name="connsiteY3" fmla="*/ 516901 h 516983"/>
              <a:gd name="connsiteX4" fmla="*/ 31774 w 142798"/>
              <a:gd name="connsiteY4" fmla="*/ 110255 h 516983"/>
              <a:gd name="connsiteX5" fmla="*/ 86462 w 142798"/>
              <a:gd name="connsiteY5" fmla="*/ 145610 h 516983"/>
              <a:gd name="connsiteX6" fmla="*/ 142798 w 142798"/>
              <a:gd name="connsiteY6" fmla="*/ 168888 h 516983"/>
              <a:gd name="connsiteX0" fmla="*/ 0 w 142798"/>
              <a:gd name="connsiteY0" fmla="*/ 0 h 516983"/>
              <a:gd name="connsiteX1" fmla="*/ 14201 w 142798"/>
              <a:gd name="connsiteY1" fmla="*/ 50366 h 516983"/>
              <a:gd name="connsiteX2" fmla="*/ 29808 w 142798"/>
              <a:gd name="connsiteY2" fmla="*/ 110364 h 516983"/>
              <a:gd name="connsiteX3" fmla="*/ 27215 w 142798"/>
              <a:gd name="connsiteY3" fmla="*/ 516901 h 516983"/>
              <a:gd name="connsiteX4" fmla="*/ 31001 w 142798"/>
              <a:gd name="connsiteY4" fmla="*/ 112746 h 516983"/>
              <a:gd name="connsiteX5" fmla="*/ 86462 w 142798"/>
              <a:gd name="connsiteY5" fmla="*/ 145610 h 516983"/>
              <a:gd name="connsiteX6" fmla="*/ 142798 w 142798"/>
              <a:gd name="connsiteY6" fmla="*/ 168888 h 516983"/>
              <a:gd name="connsiteX0" fmla="*/ 0 w 142798"/>
              <a:gd name="connsiteY0" fmla="*/ 0 h 516901"/>
              <a:gd name="connsiteX1" fmla="*/ 14201 w 142798"/>
              <a:gd name="connsiteY1" fmla="*/ 50366 h 516901"/>
              <a:gd name="connsiteX2" fmla="*/ 29808 w 142798"/>
              <a:gd name="connsiteY2" fmla="*/ 110364 h 516901"/>
              <a:gd name="connsiteX3" fmla="*/ 27215 w 142798"/>
              <a:gd name="connsiteY3" fmla="*/ 516901 h 516901"/>
              <a:gd name="connsiteX4" fmla="*/ 31001 w 142798"/>
              <a:gd name="connsiteY4" fmla="*/ 112746 h 516901"/>
              <a:gd name="connsiteX5" fmla="*/ 86462 w 142798"/>
              <a:gd name="connsiteY5" fmla="*/ 145610 h 516901"/>
              <a:gd name="connsiteX6" fmla="*/ 142798 w 142798"/>
              <a:gd name="connsiteY6" fmla="*/ 168888 h 516901"/>
              <a:gd name="connsiteX0" fmla="*/ 0 w 142798"/>
              <a:gd name="connsiteY0" fmla="*/ 0 h 516901"/>
              <a:gd name="connsiteX1" fmla="*/ 14201 w 142798"/>
              <a:gd name="connsiteY1" fmla="*/ 50366 h 516901"/>
              <a:gd name="connsiteX2" fmla="*/ 29808 w 142798"/>
              <a:gd name="connsiteY2" fmla="*/ 110364 h 516901"/>
              <a:gd name="connsiteX3" fmla="*/ 27215 w 142798"/>
              <a:gd name="connsiteY3" fmla="*/ 516901 h 516901"/>
              <a:gd name="connsiteX4" fmla="*/ 31001 w 142798"/>
              <a:gd name="connsiteY4" fmla="*/ 112746 h 516901"/>
              <a:gd name="connsiteX5" fmla="*/ 86462 w 142798"/>
              <a:gd name="connsiteY5" fmla="*/ 145610 h 516901"/>
              <a:gd name="connsiteX6" fmla="*/ 142798 w 142798"/>
              <a:gd name="connsiteY6" fmla="*/ 168888 h 51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798" h="516901">
                <a:moveTo>
                  <a:pt x="0" y="0"/>
                </a:moveTo>
                <a:cubicBezTo>
                  <a:pt x="2367" y="8394"/>
                  <a:pt x="8340" y="32345"/>
                  <a:pt x="14201" y="50366"/>
                </a:cubicBezTo>
                <a:cubicBezTo>
                  <a:pt x="17325" y="75560"/>
                  <a:pt x="27328" y="87244"/>
                  <a:pt x="29808" y="110364"/>
                </a:cubicBezTo>
                <a:cubicBezTo>
                  <a:pt x="31621" y="107098"/>
                  <a:pt x="26607" y="514177"/>
                  <a:pt x="27215" y="516901"/>
                </a:cubicBezTo>
                <a:cubicBezTo>
                  <a:pt x="28379" y="516977"/>
                  <a:pt x="29016" y="117319"/>
                  <a:pt x="31001" y="112746"/>
                </a:cubicBezTo>
                <a:cubicBezTo>
                  <a:pt x="40476" y="119660"/>
                  <a:pt x="68523" y="135483"/>
                  <a:pt x="86462" y="145610"/>
                </a:cubicBezTo>
                <a:cubicBezTo>
                  <a:pt x="105855" y="155093"/>
                  <a:pt x="132065" y="129231"/>
                  <a:pt x="142798" y="168888"/>
                </a:cubicBezTo>
              </a:path>
            </a:pathLst>
          </a:cu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92"/>
            <a:endParaRPr lang="en-US" sz="1350">
              <a:solidFill>
                <a:srgbClr val="FFFFFF"/>
              </a:solidFill>
            </a:endParaRPr>
          </a:p>
        </p:txBody>
      </p:sp>
      <p:sp>
        <p:nvSpPr>
          <p:cNvPr id="804" name="box 4"/>
          <p:cNvSpPr/>
          <p:nvPr/>
        </p:nvSpPr>
        <p:spPr>
          <a:xfrm>
            <a:off x="3598085" y="3190705"/>
            <a:ext cx="870821" cy="217892"/>
          </a:xfrm>
          <a:custGeom>
            <a:avLst/>
            <a:gdLst>
              <a:gd name="connsiteX0" fmla="*/ 3847724 w 8691329"/>
              <a:gd name="connsiteY0" fmla="*/ 0 h 2418166"/>
              <a:gd name="connsiteX1" fmla="*/ 8611921 w 8691329"/>
              <a:gd name="connsiteY1" fmla="*/ 71241 h 2418166"/>
              <a:gd name="connsiteX2" fmla="*/ 8683380 w 8691329"/>
              <a:gd name="connsiteY2" fmla="*/ 53376 h 2418166"/>
              <a:gd name="connsiteX3" fmla="*/ 8683301 w 8691329"/>
              <a:gd name="connsiteY3" fmla="*/ 72308 h 2418166"/>
              <a:gd name="connsiteX4" fmla="*/ 8691329 w 8691329"/>
              <a:gd name="connsiteY4" fmla="*/ 72428 h 2418166"/>
              <a:gd name="connsiteX5" fmla="*/ 8683293 w 8691329"/>
              <a:gd name="connsiteY5" fmla="*/ 74329 h 2418166"/>
              <a:gd name="connsiteX6" fmla="*/ 8682916 w 8691329"/>
              <a:gd name="connsiteY6" fmla="*/ 164777 h 2418166"/>
              <a:gd name="connsiteX7" fmla="*/ 8683381 w 8691329"/>
              <a:gd name="connsiteY7" fmla="*/ 1367912 h 2418166"/>
              <a:gd name="connsiteX8" fmla="*/ 7126350 w 8691329"/>
              <a:gd name="connsiteY8" fmla="*/ 2153317 h 2418166"/>
              <a:gd name="connsiteX9" fmla="*/ 7125078 w 8691329"/>
              <a:gd name="connsiteY9" fmla="*/ 2418166 h 2418166"/>
              <a:gd name="connsiteX10" fmla="*/ 6651469 w 8691329"/>
              <a:gd name="connsiteY10" fmla="*/ 2392859 h 2418166"/>
              <a:gd name="connsiteX11" fmla="*/ 6637219 w 8691329"/>
              <a:gd name="connsiteY11" fmla="*/ 2392097 h 2418166"/>
              <a:gd name="connsiteX12" fmla="*/ 9054 w 8691329"/>
              <a:gd name="connsiteY12" fmla="*/ 2037920 h 2418166"/>
              <a:gd name="connsiteX13" fmla="*/ 0 w 8691329"/>
              <a:gd name="connsiteY13" fmla="*/ 352190 h 2418166"/>
              <a:gd name="connsiteX14" fmla="*/ 441899 w 8691329"/>
              <a:gd name="connsiteY14" fmla="*/ 363406 h 2418166"/>
              <a:gd name="connsiteX0" fmla="*/ 3847724 w 8691329"/>
              <a:gd name="connsiteY0" fmla="*/ 0 h 2418166"/>
              <a:gd name="connsiteX1" fmla="*/ 8611921 w 8691329"/>
              <a:gd name="connsiteY1" fmla="*/ 71241 h 2418166"/>
              <a:gd name="connsiteX2" fmla="*/ 8683301 w 8691329"/>
              <a:gd name="connsiteY2" fmla="*/ 72308 h 2418166"/>
              <a:gd name="connsiteX3" fmla="*/ 8691329 w 8691329"/>
              <a:gd name="connsiteY3" fmla="*/ 72428 h 2418166"/>
              <a:gd name="connsiteX4" fmla="*/ 8683293 w 8691329"/>
              <a:gd name="connsiteY4" fmla="*/ 74329 h 2418166"/>
              <a:gd name="connsiteX5" fmla="*/ 8682916 w 8691329"/>
              <a:gd name="connsiteY5" fmla="*/ 164777 h 2418166"/>
              <a:gd name="connsiteX6" fmla="*/ 8683381 w 8691329"/>
              <a:gd name="connsiteY6" fmla="*/ 1367912 h 2418166"/>
              <a:gd name="connsiteX7" fmla="*/ 7126350 w 8691329"/>
              <a:gd name="connsiteY7" fmla="*/ 2153317 h 2418166"/>
              <a:gd name="connsiteX8" fmla="*/ 7125078 w 8691329"/>
              <a:gd name="connsiteY8" fmla="*/ 2418166 h 2418166"/>
              <a:gd name="connsiteX9" fmla="*/ 6651469 w 8691329"/>
              <a:gd name="connsiteY9" fmla="*/ 2392859 h 2418166"/>
              <a:gd name="connsiteX10" fmla="*/ 6637219 w 8691329"/>
              <a:gd name="connsiteY10" fmla="*/ 2392097 h 2418166"/>
              <a:gd name="connsiteX11" fmla="*/ 9054 w 8691329"/>
              <a:gd name="connsiteY11" fmla="*/ 2037920 h 2418166"/>
              <a:gd name="connsiteX12" fmla="*/ 0 w 8691329"/>
              <a:gd name="connsiteY12" fmla="*/ 352190 h 2418166"/>
              <a:gd name="connsiteX13" fmla="*/ 441899 w 8691329"/>
              <a:gd name="connsiteY13" fmla="*/ 363406 h 2418166"/>
              <a:gd name="connsiteX14" fmla="*/ 3847724 w 8691329"/>
              <a:gd name="connsiteY14" fmla="*/ 0 h 2418166"/>
              <a:gd name="connsiteX0" fmla="*/ 3847724 w 8691329"/>
              <a:gd name="connsiteY0" fmla="*/ 0 h 2418166"/>
              <a:gd name="connsiteX1" fmla="*/ 8611921 w 8691329"/>
              <a:gd name="connsiteY1" fmla="*/ 71241 h 2418166"/>
              <a:gd name="connsiteX2" fmla="*/ 8683301 w 8691329"/>
              <a:gd name="connsiteY2" fmla="*/ 72308 h 2418166"/>
              <a:gd name="connsiteX3" fmla="*/ 8691329 w 8691329"/>
              <a:gd name="connsiteY3" fmla="*/ 72428 h 2418166"/>
              <a:gd name="connsiteX4" fmla="*/ 8682916 w 8691329"/>
              <a:gd name="connsiteY4" fmla="*/ 164777 h 2418166"/>
              <a:gd name="connsiteX5" fmla="*/ 8683381 w 8691329"/>
              <a:gd name="connsiteY5" fmla="*/ 1367912 h 2418166"/>
              <a:gd name="connsiteX6" fmla="*/ 7126350 w 8691329"/>
              <a:gd name="connsiteY6" fmla="*/ 2153317 h 2418166"/>
              <a:gd name="connsiteX7" fmla="*/ 7125078 w 8691329"/>
              <a:gd name="connsiteY7" fmla="*/ 2418166 h 2418166"/>
              <a:gd name="connsiteX8" fmla="*/ 6651469 w 8691329"/>
              <a:gd name="connsiteY8" fmla="*/ 2392859 h 2418166"/>
              <a:gd name="connsiteX9" fmla="*/ 6637219 w 8691329"/>
              <a:gd name="connsiteY9" fmla="*/ 2392097 h 2418166"/>
              <a:gd name="connsiteX10" fmla="*/ 9054 w 8691329"/>
              <a:gd name="connsiteY10" fmla="*/ 2037920 h 2418166"/>
              <a:gd name="connsiteX11" fmla="*/ 0 w 8691329"/>
              <a:gd name="connsiteY11" fmla="*/ 352190 h 2418166"/>
              <a:gd name="connsiteX12" fmla="*/ 441899 w 8691329"/>
              <a:gd name="connsiteY12" fmla="*/ 363406 h 2418166"/>
              <a:gd name="connsiteX13" fmla="*/ 3847724 w 8691329"/>
              <a:gd name="connsiteY13" fmla="*/ 0 h 2418166"/>
              <a:gd name="connsiteX0" fmla="*/ 3847724 w 8684251"/>
              <a:gd name="connsiteY0" fmla="*/ 0 h 2418166"/>
              <a:gd name="connsiteX1" fmla="*/ 8611921 w 8684251"/>
              <a:gd name="connsiteY1" fmla="*/ 71241 h 2418166"/>
              <a:gd name="connsiteX2" fmla="*/ 8683301 w 8684251"/>
              <a:gd name="connsiteY2" fmla="*/ 72308 h 2418166"/>
              <a:gd name="connsiteX3" fmla="*/ 8682916 w 8684251"/>
              <a:gd name="connsiteY3" fmla="*/ 164777 h 2418166"/>
              <a:gd name="connsiteX4" fmla="*/ 8683381 w 8684251"/>
              <a:gd name="connsiteY4" fmla="*/ 1367912 h 2418166"/>
              <a:gd name="connsiteX5" fmla="*/ 7126350 w 8684251"/>
              <a:gd name="connsiteY5" fmla="*/ 2153317 h 2418166"/>
              <a:gd name="connsiteX6" fmla="*/ 7125078 w 8684251"/>
              <a:gd name="connsiteY6" fmla="*/ 2418166 h 2418166"/>
              <a:gd name="connsiteX7" fmla="*/ 6651469 w 8684251"/>
              <a:gd name="connsiteY7" fmla="*/ 2392859 h 2418166"/>
              <a:gd name="connsiteX8" fmla="*/ 6637219 w 8684251"/>
              <a:gd name="connsiteY8" fmla="*/ 2392097 h 2418166"/>
              <a:gd name="connsiteX9" fmla="*/ 9054 w 8684251"/>
              <a:gd name="connsiteY9" fmla="*/ 2037920 h 2418166"/>
              <a:gd name="connsiteX10" fmla="*/ 0 w 8684251"/>
              <a:gd name="connsiteY10" fmla="*/ 352190 h 2418166"/>
              <a:gd name="connsiteX11" fmla="*/ 441899 w 8684251"/>
              <a:gd name="connsiteY11" fmla="*/ 363406 h 2418166"/>
              <a:gd name="connsiteX12" fmla="*/ 3847724 w 8684251"/>
              <a:gd name="connsiteY12" fmla="*/ 0 h 2418166"/>
              <a:gd name="connsiteX0" fmla="*/ 3847724 w 8684251"/>
              <a:gd name="connsiteY0" fmla="*/ 0 h 2418166"/>
              <a:gd name="connsiteX1" fmla="*/ 8611921 w 8684251"/>
              <a:gd name="connsiteY1" fmla="*/ 71241 h 2418166"/>
              <a:gd name="connsiteX2" fmla="*/ 8683301 w 8684251"/>
              <a:gd name="connsiteY2" fmla="*/ 72308 h 2418166"/>
              <a:gd name="connsiteX3" fmla="*/ 8682916 w 8684251"/>
              <a:gd name="connsiteY3" fmla="*/ 164777 h 2418166"/>
              <a:gd name="connsiteX4" fmla="*/ 8683381 w 8684251"/>
              <a:gd name="connsiteY4" fmla="*/ 1367912 h 2418166"/>
              <a:gd name="connsiteX5" fmla="*/ 7285100 w 8684251"/>
              <a:gd name="connsiteY5" fmla="*/ 2077117 h 2418166"/>
              <a:gd name="connsiteX6" fmla="*/ 7125078 w 8684251"/>
              <a:gd name="connsiteY6" fmla="*/ 2418166 h 2418166"/>
              <a:gd name="connsiteX7" fmla="*/ 6651469 w 8684251"/>
              <a:gd name="connsiteY7" fmla="*/ 2392859 h 2418166"/>
              <a:gd name="connsiteX8" fmla="*/ 6637219 w 8684251"/>
              <a:gd name="connsiteY8" fmla="*/ 2392097 h 2418166"/>
              <a:gd name="connsiteX9" fmla="*/ 9054 w 8684251"/>
              <a:gd name="connsiteY9" fmla="*/ 2037920 h 2418166"/>
              <a:gd name="connsiteX10" fmla="*/ 0 w 8684251"/>
              <a:gd name="connsiteY10" fmla="*/ 352190 h 2418166"/>
              <a:gd name="connsiteX11" fmla="*/ 441899 w 8684251"/>
              <a:gd name="connsiteY11" fmla="*/ 363406 h 2418166"/>
              <a:gd name="connsiteX12" fmla="*/ 3847724 w 8684251"/>
              <a:gd name="connsiteY12" fmla="*/ 0 h 2418166"/>
              <a:gd name="connsiteX0" fmla="*/ 3847724 w 8684251"/>
              <a:gd name="connsiteY0" fmla="*/ 0 h 2418166"/>
              <a:gd name="connsiteX1" fmla="*/ 8611921 w 8684251"/>
              <a:gd name="connsiteY1" fmla="*/ 71241 h 2418166"/>
              <a:gd name="connsiteX2" fmla="*/ 8683301 w 8684251"/>
              <a:gd name="connsiteY2" fmla="*/ 72308 h 2418166"/>
              <a:gd name="connsiteX3" fmla="*/ 8682916 w 8684251"/>
              <a:gd name="connsiteY3" fmla="*/ 164777 h 2418166"/>
              <a:gd name="connsiteX4" fmla="*/ 8683381 w 8684251"/>
              <a:gd name="connsiteY4" fmla="*/ 1367912 h 2418166"/>
              <a:gd name="connsiteX5" fmla="*/ 7285100 w 8684251"/>
              <a:gd name="connsiteY5" fmla="*/ 2077117 h 2418166"/>
              <a:gd name="connsiteX6" fmla="*/ 7125078 w 8684251"/>
              <a:gd name="connsiteY6" fmla="*/ 2418166 h 2418166"/>
              <a:gd name="connsiteX7" fmla="*/ 6651469 w 8684251"/>
              <a:gd name="connsiteY7" fmla="*/ 2392859 h 2418166"/>
              <a:gd name="connsiteX8" fmla="*/ 6637219 w 8684251"/>
              <a:gd name="connsiteY8" fmla="*/ 2392097 h 2418166"/>
              <a:gd name="connsiteX9" fmla="*/ 9054 w 8684251"/>
              <a:gd name="connsiteY9" fmla="*/ 2037920 h 2418166"/>
              <a:gd name="connsiteX10" fmla="*/ 0 w 8684251"/>
              <a:gd name="connsiteY10" fmla="*/ 352190 h 2418166"/>
              <a:gd name="connsiteX11" fmla="*/ 467299 w 8684251"/>
              <a:gd name="connsiteY11" fmla="*/ 299906 h 2418166"/>
              <a:gd name="connsiteX12" fmla="*/ 3847724 w 8684251"/>
              <a:gd name="connsiteY12" fmla="*/ 0 h 2418166"/>
              <a:gd name="connsiteX0" fmla="*/ 3949324 w 8785851"/>
              <a:gd name="connsiteY0" fmla="*/ 0 h 2418166"/>
              <a:gd name="connsiteX1" fmla="*/ 8713521 w 8785851"/>
              <a:gd name="connsiteY1" fmla="*/ 71241 h 2418166"/>
              <a:gd name="connsiteX2" fmla="*/ 8784901 w 8785851"/>
              <a:gd name="connsiteY2" fmla="*/ 72308 h 2418166"/>
              <a:gd name="connsiteX3" fmla="*/ 8784516 w 8785851"/>
              <a:gd name="connsiteY3" fmla="*/ 164777 h 2418166"/>
              <a:gd name="connsiteX4" fmla="*/ 8784981 w 8785851"/>
              <a:gd name="connsiteY4" fmla="*/ 1367912 h 2418166"/>
              <a:gd name="connsiteX5" fmla="*/ 7386700 w 8785851"/>
              <a:gd name="connsiteY5" fmla="*/ 2077117 h 2418166"/>
              <a:gd name="connsiteX6" fmla="*/ 7226678 w 8785851"/>
              <a:gd name="connsiteY6" fmla="*/ 2418166 h 2418166"/>
              <a:gd name="connsiteX7" fmla="*/ 6753069 w 8785851"/>
              <a:gd name="connsiteY7" fmla="*/ 2392859 h 2418166"/>
              <a:gd name="connsiteX8" fmla="*/ 6738819 w 8785851"/>
              <a:gd name="connsiteY8" fmla="*/ 2392097 h 2418166"/>
              <a:gd name="connsiteX9" fmla="*/ 110654 w 8785851"/>
              <a:gd name="connsiteY9" fmla="*/ 2037920 h 2418166"/>
              <a:gd name="connsiteX10" fmla="*/ 0 w 8785851"/>
              <a:gd name="connsiteY10" fmla="*/ 326790 h 2418166"/>
              <a:gd name="connsiteX11" fmla="*/ 568899 w 8785851"/>
              <a:gd name="connsiteY11" fmla="*/ 299906 h 2418166"/>
              <a:gd name="connsiteX12" fmla="*/ 3949324 w 8785851"/>
              <a:gd name="connsiteY12" fmla="*/ 0 h 2418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785851" h="2418166">
                <a:moveTo>
                  <a:pt x="3949324" y="0"/>
                </a:moveTo>
                <a:lnTo>
                  <a:pt x="8713521" y="71241"/>
                </a:lnTo>
                <a:lnTo>
                  <a:pt x="8784901" y="72308"/>
                </a:lnTo>
                <a:cubicBezTo>
                  <a:pt x="8784773" y="103131"/>
                  <a:pt x="8784644" y="133954"/>
                  <a:pt x="8784516" y="164777"/>
                </a:cubicBezTo>
                <a:cubicBezTo>
                  <a:pt x="8782681" y="691148"/>
                  <a:pt x="8787810" y="778879"/>
                  <a:pt x="8784981" y="1367912"/>
                </a:cubicBezTo>
                <a:lnTo>
                  <a:pt x="7386700" y="2077117"/>
                </a:lnTo>
                <a:lnTo>
                  <a:pt x="7226678" y="2418166"/>
                </a:lnTo>
                <a:lnTo>
                  <a:pt x="6753069" y="2392859"/>
                </a:lnTo>
                <a:lnTo>
                  <a:pt x="6738819" y="2392097"/>
                </a:lnTo>
                <a:lnTo>
                  <a:pt x="110654" y="2037920"/>
                </a:lnTo>
                <a:lnTo>
                  <a:pt x="0" y="326790"/>
                </a:lnTo>
                <a:lnTo>
                  <a:pt x="568899" y="299906"/>
                </a:lnTo>
                <a:lnTo>
                  <a:pt x="3949324" y="0"/>
                </a:lnTo>
                <a:close/>
              </a:path>
            </a:pathLst>
          </a:custGeom>
          <a:noFill/>
          <a:ln w="190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defTabSz="342892"/>
            <a:endParaRPr lang="en-US" sz="1350">
              <a:solidFill>
                <a:srgbClr val="FFFFFF"/>
              </a:solidFill>
            </a:endParaRPr>
          </a:p>
        </p:txBody>
      </p:sp>
      <p:sp>
        <p:nvSpPr>
          <p:cNvPr id="805" name="Rectangle 7"/>
          <p:cNvSpPr/>
          <p:nvPr/>
        </p:nvSpPr>
        <p:spPr>
          <a:xfrm>
            <a:off x="3705448" y="3263695"/>
            <a:ext cx="232885" cy="120536"/>
          </a:xfrm>
          <a:custGeom>
            <a:avLst/>
            <a:gdLst>
              <a:gd name="connsiteX0" fmla="*/ 0 w 1240324"/>
              <a:gd name="connsiteY0" fmla="*/ 0 h 391202"/>
              <a:gd name="connsiteX1" fmla="*/ 1240324 w 1240324"/>
              <a:gd name="connsiteY1" fmla="*/ 0 h 391202"/>
              <a:gd name="connsiteX2" fmla="*/ 1240324 w 1240324"/>
              <a:gd name="connsiteY2" fmla="*/ 391202 h 391202"/>
              <a:gd name="connsiteX3" fmla="*/ 0 w 1240324"/>
              <a:gd name="connsiteY3" fmla="*/ 391202 h 391202"/>
              <a:gd name="connsiteX4" fmla="*/ 0 w 1240324"/>
              <a:gd name="connsiteY4" fmla="*/ 0 h 391202"/>
              <a:gd name="connsiteX0" fmla="*/ 0 w 1240324"/>
              <a:gd name="connsiteY0" fmla="*/ 0 h 391202"/>
              <a:gd name="connsiteX1" fmla="*/ 1240324 w 1240324"/>
              <a:gd name="connsiteY1" fmla="*/ 81481 h 391202"/>
              <a:gd name="connsiteX2" fmla="*/ 1240324 w 1240324"/>
              <a:gd name="connsiteY2" fmla="*/ 391202 h 391202"/>
              <a:gd name="connsiteX3" fmla="*/ 0 w 1240324"/>
              <a:gd name="connsiteY3" fmla="*/ 391202 h 391202"/>
              <a:gd name="connsiteX4" fmla="*/ 0 w 1240324"/>
              <a:gd name="connsiteY4" fmla="*/ 0 h 391202"/>
              <a:gd name="connsiteX0" fmla="*/ 0 w 1249377"/>
              <a:gd name="connsiteY0" fmla="*/ 0 h 391202"/>
              <a:gd name="connsiteX1" fmla="*/ 1249377 w 1249377"/>
              <a:gd name="connsiteY1" fmla="*/ 63374 h 391202"/>
              <a:gd name="connsiteX2" fmla="*/ 1240324 w 1249377"/>
              <a:gd name="connsiteY2" fmla="*/ 391202 h 391202"/>
              <a:gd name="connsiteX3" fmla="*/ 0 w 1249377"/>
              <a:gd name="connsiteY3" fmla="*/ 391202 h 391202"/>
              <a:gd name="connsiteX4" fmla="*/ 0 w 1249377"/>
              <a:gd name="connsiteY4" fmla="*/ 0 h 391202"/>
              <a:gd name="connsiteX0" fmla="*/ 0 w 1249377"/>
              <a:gd name="connsiteY0" fmla="*/ 0 h 391202"/>
              <a:gd name="connsiteX1" fmla="*/ 1249377 w 1249377"/>
              <a:gd name="connsiteY1" fmla="*/ 63374 h 391202"/>
              <a:gd name="connsiteX2" fmla="*/ 1240324 w 1249377"/>
              <a:gd name="connsiteY2" fmla="*/ 391202 h 391202"/>
              <a:gd name="connsiteX3" fmla="*/ 18107 w 1249377"/>
              <a:gd name="connsiteY3" fmla="*/ 309720 h 391202"/>
              <a:gd name="connsiteX4" fmla="*/ 0 w 1249377"/>
              <a:gd name="connsiteY4" fmla="*/ 0 h 391202"/>
              <a:gd name="connsiteX0" fmla="*/ 0 w 1249377"/>
              <a:gd name="connsiteY0" fmla="*/ 0 h 391202"/>
              <a:gd name="connsiteX1" fmla="*/ 1249377 w 1249377"/>
              <a:gd name="connsiteY1" fmla="*/ 63374 h 391202"/>
              <a:gd name="connsiteX2" fmla="*/ 1240324 w 1249377"/>
              <a:gd name="connsiteY2" fmla="*/ 391202 h 391202"/>
              <a:gd name="connsiteX3" fmla="*/ 144855 w 1249377"/>
              <a:gd name="connsiteY3" fmla="*/ 219186 h 391202"/>
              <a:gd name="connsiteX4" fmla="*/ 0 w 1249377"/>
              <a:gd name="connsiteY4" fmla="*/ 0 h 391202"/>
              <a:gd name="connsiteX0" fmla="*/ 0 w 1249377"/>
              <a:gd name="connsiteY0" fmla="*/ 0 h 391202"/>
              <a:gd name="connsiteX1" fmla="*/ 1249377 w 1249377"/>
              <a:gd name="connsiteY1" fmla="*/ 63374 h 391202"/>
              <a:gd name="connsiteX2" fmla="*/ 1240324 w 1249377"/>
              <a:gd name="connsiteY2" fmla="*/ 391202 h 391202"/>
              <a:gd name="connsiteX3" fmla="*/ 72427 w 1249377"/>
              <a:gd name="connsiteY3" fmla="*/ 318774 h 391202"/>
              <a:gd name="connsiteX4" fmla="*/ 0 w 1249377"/>
              <a:gd name="connsiteY4" fmla="*/ 0 h 391202"/>
              <a:gd name="connsiteX0" fmla="*/ 18108 w 1176950"/>
              <a:gd name="connsiteY0" fmla="*/ 9054 h 327828"/>
              <a:gd name="connsiteX1" fmla="*/ 1176950 w 1176950"/>
              <a:gd name="connsiteY1" fmla="*/ 0 h 327828"/>
              <a:gd name="connsiteX2" fmla="*/ 1167897 w 1176950"/>
              <a:gd name="connsiteY2" fmla="*/ 327828 h 327828"/>
              <a:gd name="connsiteX3" fmla="*/ 0 w 1176950"/>
              <a:gd name="connsiteY3" fmla="*/ 255400 h 327828"/>
              <a:gd name="connsiteX4" fmla="*/ 18108 w 1176950"/>
              <a:gd name="connsiteY4" fmla="*/ 9054 h 327828"/>
              <a:gd name="connsiteX0" fmla="*/ 0 w 1204110"/>
              <a:gd name="connsiteY0" fmla="*/ 0 h 382148"/>
              <a:gd name="connsiteX1" fmla="*/ 1204110 w 1204110"/>
              <a:gd name="connsiteY1" fmla="*/ 54320 h 382148"/>
              <a:gd name="connsiteX2" fmla="*/ 1195057 w 1204110"/>
              <a:gd name="connsiteY2" fmla="*/ 382148 h 382148"/>
              <a:gd name="connsiteX3" fmla="*/ 27160 w 1204110"/>
              <a:gd name="connsiteY3" fmla="*/ 309720 h 382148"/>
              <a:gd name="connsiteX4" fmla="*/ 0 w 1204110"/>
              <a:gd name="connsiteY4" fmla="*/ 0 h 382148"/>
              <a:gd name="connsiteX0" fmla="*/ 0 w 1204110"/>
              <a:gd name="connsiteY0" fmla="*/ 0 h 318774"/>
              <a:gd name="connsiteX1" fmla="*/ 1204110 w 1204110"/>
              <a:gd name="connsiteY1" fmla="*/ 54320 h 318774"/>
              <a:gd name="connsiteX2" fmla="*/ 1186004 w 1204110"/>
              <a:gd name="connsiteY2" fmla="*/ 318774 h 318774"/>
              <a:gd name="connsiteX3" fmla="*/ 27160 w 1204110"/>
              <a:gd name="connsiteY3" fmla="*/ 309720 h 318774"/>
              <a:gd name="connsiteX4" fmla="*/ 0 w 1204110"/>
              <a:gd name="connsiteY4" fmla="*/ 0 h 318774"/>
              <a:gd name="connsiteX0" fmla="*/ 0 w 1204110"/>
              <a:gd name="connsiteY0" fmla="*/ 0 h 373095"/>
              <a:gd name="connsiteX1" fmla="*/ 1204110 w 1204110"/>
              <a:gd name="connsiteY1" fmla="*/ 54320 h 373095"/>
              <a:gd name="connsiteX2" fmla="*/ 1186004 w 1204110"/>
              <a:gd name="connsiteY2" fmla="*/ 373095 h 373095"/>
              <a:gd name="connsiteX3" fmla="*/ 27160 w 1204110"/>
              <a:gd name="connsiteY3" fmla="*/ 309720 h 373095"/>
              <a:gd name="connsiteX4" fmla="*/ 0 w 1204110"/>
              <a:gd name="connsiteY4" fmla="*/ 0 h 373095"/>
              <a:gd name="connsiteX0" fmla="*/ 0 w 1204111"/>
              <a:gd name="connsiteY0" fmla="*/ 0 h 373095"/>
              <a:gd name="connsiteX1" fmla="*/ 1204110 w 1204111"/>
              <a:gd name="connsiteY1" fmla="*/ 54320 h 373095"/>
              <a:gd name="connsiteX2" fmla="*/ 1204111 w 1204111"/>
              <a:gd name="connsiteY2" fmla="*/ 373095 h 373095"/>
              <a:gd name="connsiteX3" fmla="*/ 27160 w 1204111"/>
              <a:gd name="connsiteY3" fmla="*/ 309720 h 373095"/>
              <a:gd name="connsiteX4" fmla="*/ 0 w 1204111"/>
              <a:gd name="connsiteY4" fmla="*/ 0 h 373095"/>
              <a:gd name="connsiteX0" fmla="*/ 17458 w 1176951"/>
              <a:gd name="connsiteY0" fmla="*/ 0 h 373095"/>
              <a:gd name="connsiteX1" fmla="*/ 1176950 w 1176951"/>
              <a:gd name="connsiteY1" fmla="*/ 54320 h 373095"/>
              <a:gd name="connsiteX2" fmla="*/ 1176951 w 1176951"/>
              <a:gd name="connsiteY2" fmla="*/ 373095 h 373095"/>
              <a:gd name="connsiteX3" fmla="*/ 0 w 1176951"/>
              <a:gd name="connsiteY3" fmla="*/ 309720 h 373095"/>
              <a:gd name="connsiteX4" fmla="*/ 17458 w 1176951"/>
              <a:gd name="connsiteY4" fmla="*/ 0 h 373095"/>
              <a:gd name="connsiteX0" fmla="*/ 17458 w 1176951"/>
              <a:gd name="connsiteY0" fmla="*/ 0 h 373095"/>
              <a:gd name="connsiteX1" fmla="*/ 1176950 w 1176951"/>
              <a:gd name="connsiteY1" fmla="*/ 54320 h 373095"/>
              <a:gd name="connsiteX2" fmla="*/ 1176951 w 1176951"/>
              <a:gd name="connsiteY2" fmla="*/ 373095 h 373095"/>
              <a:gd name="connsiteX3" fmla="*/ 0 w 1176951"/>
              <a:gd name="connsiteY3" fmla="*/ 309720 h 373095"/>
              <a:gd name="connsiteX4" fmla="*/ 17458 w 1176951"/>
              <a:gd name="connsiteY4" fmla="*/ 0 h 373095"/>
              <a:gd name="connsiteX0" fmla="*/ 7543 w 1167036"/>
              <a:gd name="connsiteY0" fmla="*/ 0 h 373095"/>
              <a:gd name="connsiteX1" fmla="*/ 1167035 w 1167036"/>
              <a:gd name="connsiteY1" fmla="*/ 54320 h 373095"/>
              <a:gd name="connsiteX2" fmla="*/ 1167036 w 1167036"/>
              <a:gd name="connsiteY2" fmla="*/ 373095 h 373095"/>
              <a:gd name="connsiteX3" fmla="*/ 0 w 1167036"/>
              <a:gd name="connsiteY3" fmla="*/ 314482 h 373095"/>
              <a:gd name="connsiteX4" fmla="*/ 7543 w 1167036"/>
              <a:gd name="connsiteY4" fmla="*/ 0 h 373095"/>
              <a:gd name="connsiteX0" fmla="*/ 7543 w 1167036"/>
              <a:gd name="connsiteY0" fmla="*/ 0 h 373095"/>
              <a:gd name="connsiteX1" fmla="*/ 1167035 w 1167036"/>
              <a:gd name="connsiteY1" fmla="*/ 54320 h 373095"/>
              <a:gd name="connsiteX2" fmla="*/ 1167036 w 1167036"/>
              <a:gd name="connsiteY2" fmla="*/ 373095 h 373095"/>
              <a:gd name="connsiteX3" fmla="*/ 0 w 1167036"/>
              <a:gd name="connsiteY3" fmla="*/ 314482 h 373095"/>
              <a:gd name="connsiteX4" fmla="*/ 7543 w 1167036"/>
              <a:gd name="connsiteY4" fmla="*/ 0 h 373095"/>
              <a:gd name="connsiteX0" fmla="*/ 0 w 1159493"/>
              <a:gd name="connsiteY0" fmla="*/ 0 h 373095"/>
              <a:gd name="connsiteX1" fmla="*/ 1159492 w 1159493"/>
              <a:gd name="connsiteY1" fmla="*/ 54320 h 373095"/>
              <a:gd name="connsiteX2" fmla="*/ 1159493 w 1159493"/>
              <a:gd name="connsiteY2" fmla="*/ 373095 h 373095"/>
              <a:gd name="connsiteX3" fmla="*/ 6674 w 1159493"/>
              <a:gd name="connsiteY3" fmla="*/ 346174 h 373095"/>
              <a:gd name="connsiteX4" fmla="*/ 0 w 1159493"/>
              <a:gd name="connsiteY4" fmla="*/ 0 h 373095"/>
              <a:gd name="connsiteX0" fmla="*/ 0 w 1168971"/>
              <a:gd name="connsiteY0" fmla="*/ 0 h 352722"/>
              <a:gd name="connsiteX1" fmla="*/ 1168970 w 1168971"/>
              <a:gd name="connsiteY1" fmla="*/ 33947 h 352722"/>
              <a:gd name="connsiteX2" fmla="*/ 1168971 w 1168971"/>
              <a:gd name="connsiteY2" fmla="*/ 352722 h 352722"/>
              <a:gd name="connsiteX3" fmla="*/ 16152 w 1168971"/>
              <a:gd name="connsiteY3" fmla="*/ 325801 h 352722"/>
              <a:gd name="connsiteX4" fmla="*/ 0 w 1168971"/>
              <a:gd name="connsiteY4" fmla="*/ 0 h 3527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971" h="352722">
                <a:moveTo>
                  <a:pt x="0" y="0"/>
                </a:moveTo>
                <a:lnTo>
                  <a:pt x="1168970" y="33947"/>
                </a:lnTo>
                <a:cubicBezTo>
                  <a:pt x="1134266" y="135443"/>
                  <a:pt x="1168971" y="246464"/>
                  <a:pt x="1168971" y="352722"/>
                </a:cubicBezTo>
                <a:cubicBezTo>
                  <a:pt x="779959" y="333184"/>
                  <a:pt x="405164" y="345339"/>
                  <a:pt x="16152" y="325801"/>
                </a:cubicBezTo>
                <a:cubicBezTo>
                  <a:pt x="21971" y="222561"/>
                  <a:pt x="48715" y="165152"/>
                  <a:pt x="0" y="0"/>
                </a:cubicBezTo>
                <a:close/>
              </a:path>
            </a:pathLst>
          </a:cu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92"/>
            <a:endParaRPr lang="en-US" sz="1350">
              <a:solidFill>
                <a:srgbClr val="FFFFFF"/>
              </a:solidFill>
            </a:endParaRPr>
          </a:p>
        </p:txBody>
      </p:sp>
      <p:sp>
        <p:nvSpPr>
          <p:cNvPr id="806" name="Rectangle 107"/>
          <p:cNvSpPr/>
          <p:nvPr/>
        </p:nvSpPr>
        <p:spPr>
          <a:xfrm>
            <a:off x="4013743" y="3280371"/>
            <a:ext cx="257043" cy="119956"/>
          </a:xfrm>
          <a:custGeom>
            <a:avLst/>
            <a:gdLst>
              <a:gd name="connsiteX0" fmla="*/ 0 w 2555242"/>
              <a:gd name="connsiteY0" fmla="*/ 0 h 1088777"/>
              <a:gd name="connsiteX1" fmla="*/ 2555242 w 2555242"/>
              <a:gd name="connsiteY1" fmla="*/ 0 h 1088777"/>
              <a:gd name="connsiteX2" fmla="*/ 2555242 w 2555242"/>
              <a:gd name="connsiteY2" fmla="*/ 1088777 h 1088777"/>
              <a:gd name="connsiteX3" fmla="*/ 0 w 2555242"/>
              <a:gd name="connsiteY3" fmla="*/ 1088777 h 1088777"/>
              <a:gd name="connsiteX4" fmla="*/ 0 w 2555242"/>
              <a:gd name="connsiteY4" fmla="*/ 0 h 1088777"/>
              <a:gd name="connsiteX0" fmla="*/ 0 w 2555242"/>
              <a:gd name="connsiteY0" fmla="*/ 0 h 1142117"/>
              <a:gd name="connsiteX1" fmla="*/ 2555242 w 2555242"/>
              <a:gd name="connsiteY1" fmla="*/ 0 h 1142117"/>
              <a:gd name="connsiteX2" fmla="*/ 2555242 w 2555242"/>
              <a:gd name="connsiteY2" fmla="*/ 1142117 h 1142117"/>
              <a:gd name="connsiteX3" fmla="*/ 0 w 2555242"/>
              <a:gd name="connsiteY3" fmla="*/ 1088777 h 1142117"/>
              <a:gd name="connsiteX4" fmla="*/ 0 w 2555242"/>
              <a:gd name="connsiteY4" fmla="*/ 0 h 1142117"/>
              <a:gd name="connsiteX0" fmla="*/ 0 w 2555242"/>
              <a:gd name="connsiteY0" fmla="*/ 0 h 1142117"/>
              <a:gd name="connsiteX1" fmla="*/ 2555242 w 2555242"/>
              <a:gd name="connsiteY1" fmla="*/ 213360 h 1142117"/>
              <a:gd name="connsiteX2" fmla="*/ 2555242 w 2555242"/>
              <a:gd name="connsiteY2" fmla="*/ 1142117 h 1142117"/>
              <a:gd name="connsiteX3" fmla="*/ 0 w 2555242"/>
              <a:gd name="connsiteY3" fmla="*/ 1088777 h 1142117"/>
              <a:gd name="connsiteX4" fmla="*/ 0 w 2555242"/>
              <a:gd name="connsiteY4" fmla="*/ 0 h 1142117"/>
              <a:gd name="connsiteX0" fmla="*/ 0 w 2570482"/>
              <a:gd name="connsiteY0" fmla="*/ 0 h 1142117"/>
              <a:gd name="connsiteX1" fmla="*/ 2570482 w 2570482"/>
              <a:gd name="connsiteY1" fmla="*/ 76200 h 1142117"/>
              <a:gd name="connsiteX2" fmla="*/ 2555242 w 2570482"/>
              <a:gd name="connsiteY2" fmla="*/ 1142117 h 1142117"/>
              <a:gd name="connsiteX3" fmla="*/ 0 w 2570482"/>
              <a:gd name="connsiteY3" fmla="*/ 1088777 h 1142117"/>
              <a:gd name="connsiteX4" fmla="*/ 0 w 2570482"/>
              <a:gd name="connsiteY4" fmla="*/ 0 h 1142117"/>
              <a:gd name="connsiteX0" fmla="*/ 0 w 2570482"/>
              <a:gd name="connsiteY0" fmla="*/ 0 h 1142117"/>
              <a:gd name="connsiteX1" fmla="*/ 2570482 w 2570482"/>
              <a:gd name="connsiteY1" fmla="*/ 76200 h 1142117"/>
              <a:gd name="connsiteX2" fmla="*/ 2555242 w 2570482"/>
              <a:gd name="connsiteY2" fmla="*/ 1142117 h 1142117"/>
              <a:gd name="connsiteX3" fmla="*/ 160020 w 2570482"/>
              <a:gd name="connsiteY3" fmla="*/ 867797 h 1142117"/>
              <a:gd name="connsiteX4" fmla="*/ 0 w 2570482"/>
              <a:gd name="connsiteY4" fmla="*/ 0 h 1142117"/>
              <a:gd name="connsiteX0" fmla="*/ 38100 w 2608582"/>
              <a:gd name="connsiteY0" fmla="*/ 0 h 1142117"/>
              <a:gd name="connsiteX1" fmla="*/ 2608582 w 2608582"/>
              <a:gd name="connsiteY1" fmla="*/ 76200 h 1142117"/>
              <a:gd name="connsiteX2" fmla="*/ 2593342 w 2608582"/>
              <a:gd name="connsiteY2" fmla="*/ 1142117 h 1142117"/>
              <a:gd name="connsiteX3" fmla="*/ 0 w 2608582"/>
              <a:gd name="connsiteY3" fmla="*/ 1027817 h 1142117"/>
              <a:gd name="connsiteX4" fmla="*/ 38100 w 2608582"/>
              <a:gd name="connsiteY4" fmla="*/ 0 h 1142117"/>
              <a:gd name="connsiteX0" fmla="*/ 22860 w 2608582"/>
              <a:gd name="connsiteY0" fmla="*/ 0 h 1149737"/>
              <a:gd name="connsiteX1" fmla="*/ 2608582 w 2608582"/>
              <a:gd name="connsiteY1" fmla="*/ 83820 h 1149737"/>
              <a:gd name="connsiteX2" fmla="*/ 2593342 w 2608582"/>
              <a:gd name="connsiteY2" fmla="*/ 1149737 h 1149737"/>
              <a:gd name="connsiteX3" fmla="*/ 0 w 2608582"/>
              <a:gd name="connsiteY3" fmla="*/ 1035437 h 1149737"/>
              <a:gd name="connsiteX4" fmla="*/ 22860 w 2608582"/>
              <a:gd name="connsiteY4" fmla="*/ 0 h 1149737"/>
              <a:gd name="connsiteX0" fmla="*/ 22860 w 2593342"/>
              <a:gd name="connsiteY0" fmla="*/ 0 h 1149737"/>
              <a:gd name="connsiteX1" fmla="*/ 2498516 w 2593342"/>
              <a:gd name="connsiteY1" fmla="*/ 18728 h 1149737"/>
              <a:gd name="connsiteX2" fmla="*/ 2593342 w 2593342"/>
              <a:gd name="connsiteY2" fmla="*/ 1149737 h 1149737"/>
              <a:gd name="connsiteX3" fmla="*/ 0 w 2593342"/>
              <a:gd name="connsiteY3" fmla="*/ 1035437 h 1149737"/>
              <a:gd name="connsiteX4" fmla="*/ 22860 w 2593342"/>
              <a:gd name="connsiteY4" fmla="*/ 0 h 1149737"/>
              <a:gd name="connsiteX0" fmla="*/ 5927 w 2593342"/>
              <a:gd name="connsiteY0" fmla="*/ 59382 h 1131009"/>
              <a:gd name="connsiteX1" fmla="*/ 2498516 w 2593342"/>
              <a:gd name="connsiteY1" fmla="*/ 0 h 1131009"/>
              <a:gd name="connsiteX2" fmla="*/ 2593342 w 2593342"/>
              <a:gd name="connsiteY2" fmla="*/ 1131009 h 1131009"/>
              <a:gd name="connsiteX3" fmla="*/ 0 w 2593342"/>
              <a:gd name="connsiteY3" fmla="*/ 1016709 h 1131009"/>
              <a:gd name="connsiteX4" fmla="*/ 5927 w 2593342"/>
              <a:gd name="connsiteY4" fmla="*/ 59382 h 113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3342" h="1131009">
                <a:moveTo>
                  <a:pt x="5927" y="59382"/>
                </a:moveTo>
                <a:lnTo>
                  <a:pt x="2498516" y="0"/>
                </a:lnTo>
                <a:lnTo>
                  <a:pt x="2593342" y="1131009"/>
                </a:lnTo>
                <a:lnTo>
                  <a:pt x="0" y="1016709"/>
                </a:lnTo>
                <a:cubicBezTo>
                  <a:pt x="1976" y="697600"/>
                  <a:pt x="3951" y="378491"/>
                  <a:pt x="5927" y="59382"/>
                </a:cubicBezTo>
                <a:close/>
              </a:path>
            </a:pathLst>
          </a:cu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92"/>
            <a:endParaRPr lang="en-US" sz="1350">
              <a:solidFill>
                <a:srgbClr val="FFFFFF"/>
              </a:solidFill>
            </a:endParaRPr>
          </a:p>
        </p:txBody>
      </p:sp>
      <p:sp>
        <p:nvSpPr>
          <p:cNvPr id="810" name="Freeform 809"/>
          <p:cNvSpPr/>
          <p:nvPr/>
        </p:nvSpPr>
        <p:spPr>
          <a:xfrm>
            <a:off x="3842586" y="3345537"/>
            <a:ext cx="94136" cy="5158"/>
          </a:xfrm>
          <a:custGeom>
            <a:avLst/>
            <a:gdLst>
              <a:gd name="connsiteX0" fmla="*/ 0 w 220980"/>
              <a:gd name="connsiteY0" fmla="*/ 8315 h 9207"/>
              <a:gd name="connsiteX1" fmla="*/ 76200 w 220980"/>
              <a:gd name="connsiteY1" fmla="*/ 8315 h 9207"/>
              <a:gd name="connsiteX2" fmla="*/ 220980 w 220980"/>
              <a:gd name="connsiteY2" fmla="*/ 8315 h 9207"/>
              <a:gd name="connsiteX0" fmla="*/ 445 w 52255"/>
              <a:gd name="connsiteY0" fmla="*/ 8313 h 13486"/>
              <a:gd name="connsiteX1" fmla="*/ 3893 w 52255"/>
              <a:gd name="connsiteY1" fmla="*/ 8313 h 13486"/>
              <a:gd name="connsiteX2" fmla="*/ 52255 w 52255"/>
              <a:gd name="connsiteY2" fmla="*/ 13486 h 13486"/>
              <a:gd name="connsiteX0" fmla="*/ 0 w 51810"/>
              <a:gd name="connsiteY0" fmla="*/ 9977 h 15150"/>
              <a:gd name="connsiteX1" fmla="*/ 20905 w 51810"/>
              <a:gd name="connsiteY1" fmla="*/ 4804 h 15150"/>
              <a:gd name="connsiteX2" fmla="*/ 51810 w 51810"/>
              <a:gd name="connsiteY2" fmla="*/ 15150 h 15150"/>
              <a:gd name="connsiteX0" fmla="*/ 0 w 59784"/>
              <a:gd name="connsiteY0" fmla="*/ 42652 h 42652"/>
              <a:gd name="connsiteX1" fmla="*/ 28879 w 59784"/>
              <a:gd name="connsiteY1" fmla="*/ 1271 h 42652"/>
              <a:gd name="connsiteX2" fmla="*/ 59784 w 59784"/>
              <a:gd name="connsiteY2" fmla="*/ 11617 h 42652"/>
              <a:gd name="connsiteX0" fmla="*/ 0 w 59784"/>
              <a:gd name="connsiteY0" fmla="*/ 31225 h 47218"/>
              <a:gd name="connsiteX1" fmla="*/ 31034 w 59784"/>
              <a:gd name="connsiteY1" fmla="*/ 46741 h 47218"/>
              <a:gd name="connsiteX2" fmla="*/ 59784 w 59784"/>
              <a:gd name="connsiteY2" fmla="*/ 190 h 47218"/>
              <a:gd name="connsiteX0" fmla="*/ 0 w 117327"/>
              <a:gd name="connsiteY0" fmla="*/ 7479 h 95411"/>
              <a:gd name="connsiteX1" fmla="*/ 31034 w 117327"/>
              <a:gd name="connsiteY1" fmla="*/ 22995 h 95411"/>
              <a:gd name="connsiteX2" fmla="*/ 117327 w 117327"/>
              <a:gd name="connsiteY2" fmla="*/ 95412 h 95411"/>
              <a:gd name="connsiteX0" fmla="*/ 0 w 117327"/>
              <a:gd name="connsiteY0" fmla="*/ 1851 h 123553"/>
              <a:gd name="connsiteX1" fmla="*/ 63038 w 117327"/>
              <a:gd name="connsiteY1" fmla="*/ 120817 h 123553"/>
              <a:gd name="connsiteX2" fmla="*/ 117327 w 117327"/>
              <a:gd name="connsiteY2" fmla="*/ 89784 h 123553"/>
              <a:gd name="connsiteX0" fmla="*/ 0 w 117327"/>
              <a:gd name="connsiteY0" fmla="*/ 1748 h 121046"/>
              <a:gd name="connsiteX1" fmla="*/ 63038 w 117327"/>
              <a:gd name="connsiteY1" fmla="*/ 120714 h 121046"/>
              <a:gd name="connsiteX2" fmla="*/ 117327 w 117327"/>
              <a:gd name="connsiteY2" fmla="*/ 40542 h 121046"/>
              <a:gd name="connsiteX0" fmla="*/ 0 w 116788"/>
              <a:gd name="connsiteY0" fmla="*/ 2097 h 92639"/>
              <a:gd name="connsiteX1" fmla="*/ 62499 w 116788"/>
              <a:gd name="connsiteY1" fmla="*/ 92615 h 92639"/>
              <a:gd name="connsiteX2" fmla="*/ 116788 w 116788"/>
              <a:gd name="connsiteY2" fmla="*/ 12443 h 92639"/>
              <a:gd name="connsiteX0" fmla="*/ 0 w 116788"/>
              <a:gd name="connsiteY0" fmla="*/ 4354 h 32893"/>
              <a:gd name="connsiteX1" fmla="*/ 62607 w 116788"/>
              <a:gd name="connsiteY1" fmla="*/ 32802 h 32893"/>
              <a:gd name="connsiteX2" fmla="*/ 116788 w 116788"/>
              <a:gd name="connsiteY2" fmla="*/ 14700 h 32893"/>
              <a:gd name="connsiteX0" fmla="*/ 0 w 116788"/>
              <a:gd name="connsiteY0" fmla="*/ 5606 h 21319"/>
              <a:gd name="connsiteX1" fmla="*/ 60991 w 116788"/>
              <a:gd name="connsiteY1" fmla="*/ 21123 h 21319"/>
              <a:gd name="connsiteX2" fmla="*/ 116788 w 116788"/>
              <a:gd name="connsiteY2" fmla="*/ 15952 h 21319"/>
              <a:gd name="connsiteX0" fmla="*/ 0 w 116357"/>
              <a:gd name="connsiteY0" fmla="*/ 6623 h 63521"/>
              <a:gd name="connsiteX1" fmla="*/ 60991 w 116357"/>
              <a:gd name="connsiteY1" fmla="*/ 22140 h 63521"/>
              <a:gd name="connsiteX2" fmla="*/ 116357 w 116357"/>
              <a:gd name="connsiteY2" fmla="*/ 63522 h 63521"/>
              <a:gd name="connsiteX0" fmla="*/ 0 w 116357"/>
              <a:gd name="connsiteY0" fmla="*/ 6623 h 63522"/>
              <a:gd name="connsiteX1" fmla="*/ 60991 w 116357"/>
              <a:gd name="connsiteY1" fmla="*/ 22140 h 63522"/>
              <a:gd name="connsiteX2" fmla="*/ 116357 w 116357"/>
              <a:gd name="connsiteY2" fmla="*/ 63522 h 63522"/>
              <a:gd name="connsiteX0" fmla="*/ 0 w 116357"/>
              <a:gd name="connsiteY0" fmla="*/ 4518 h 61417"/>
              <a:gd name="connsiteX1" fmla="*/ 60021 w 116357"/>
              <a:gd name="connsiteY1" fmla="*/ 38139 h 61417"/>
              <a:gd name="connsiteX2" fmla="*/ 116357 w 116357"/>
              <a:gd name="connsiteY2" fmla="*/ 61417 h 61417"/>
            </a:gdLst>
            <a:ahLst/>
            <a:cxnLst>
              <a:cxn ang="0">
                <a:pos x="connsiteX0" y="connsiteY0"/>
              </a:cxn>
              <a:cxn ang="0">
                <a:pos x="connsiteX1" y="connsiteY1"/>
              </a:cxn>
              <a:cxn ang="0">
                <a:pos x="connsiteX2" y="connsiteY2"/>
              </a:cxn>
            </a:cxnLst>
            <a:rect l="l" t="t" r="r" b="b"/>
            <a:pathLst>
              <a:path w="116357" h="61417">
                <a:moveTo>
                  <a:pt x="0" y="4518"/>
                </a:moveTo>
                <a:cubicBezTo>
                  <a:pt x="3805" y="-13747"/>
                  <a:pt x="40628" y="28656"/>
                  <a:pt x="60021" y="38139"/>
                </a:cubicBezTo>
                <a:cubicBezTo>
                  <a:pt x="79414" y="47622"/>
                  <a:pt x="105624" y="21760"/>
                  <a:pt x="116357" y="61417"/>
                </a:cubicBezTo>
              </a:path>
            </a:pathLst>
          </a:cu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92"/>
            <a:endParaRPr lang="en-US" sz="1350">
              <a:solidFill>
                <a:srgbClr val="FFFFFF"/>
              </a:solidFill>
            </a:endParaRPr>
          </a:p>
        </p:txBody>
      </p:sp>
      <p:sp>
        <p:nvSpPr>
          <p:cNvPr id="814" name="Freeform 813"/>
          <p:cNvSpPr/>
          <p:nvPr/>
        </p:nvSpPr>
        <p:spPr>
          <a:xfrm>
            <a:off x="3706957" y="3345538"/>
            <a:ext cx="89135" cy="6050"/>
          </a:xfrm>
          <a:custGeom>
            <a:avLst/>
            <a:gdLst>
              <a:gd name="connsiteX0" fmla="*/ 0 w 220980"/>
              <a:gd name="connsiteY0" fmla="*/ 8315 h 9207"/>
              <a:gd name="connsiteX1" fmla="*/ 76200 w 220980"/>
              <a:gd name="connsiteY1" fmla="*/ 8315 h 9207"/>
              <a:gd name="connsiteX2" fmla="*/ 220980 w 220980"/>
              <a:gd name="connsiteY2" fmla="*/ 8315 h 9207"/>
              <a:gd name="connsiteX0" fmla="*/ 445 w 52255"/>
              <a:gd name="connsiteY0" fmla="*/ 8313 h 13486"/>
              <a:gd name="connsiteX1" fmla="*/ 3893 w 52255"/>
              <a:gd name="connsiteY1" fmla="*/ 8313 h 13486"/>
              <a:gd name="connsiteX2" fmla="*/ 52255 w 52255"/>
              <a:gd name="connsiteY2" fmla="*/ 13486 h 13486"/>
              <a:gd name="connsiteX0" fmla="*/ 0 w 51810"/>
              <a:gd name="connsiteY0" fmla="*/ 9977 h 15150"/>
              <a:gd name="connsiteX1" fmla="*/ 20905 w 51810"/>
              <a:gd name="connsiteY1" fmla="*/ 4804 h 15150"/>
              <a:gd name="connsiteX2" fmla="*/ 51810 w 51810"/>
              <a:gd name="connsiteY2" fmla="*/ 15150 h 15150"/>
              <a:gd name="connsiteX0" fmla="*/ 0 w 59784"/>
              <a:gd name="connsiteY0" fmla="*/ 42652 h 42652"/>
              <a:gd name="connsiteX1" fmla="*/ 28879 w 59784"/>
              <a:gd name="connsiteY1" fmla="*/ 1271 h 42652"/>
              <a:gd name="connsiteX2" fmla="*/ 59784 w 59784"/>
              <a:gd name="connsiteY2" fmla="*/ 11617 h 42652"/>
              <a:gd name="connsiteX0" fmla="*/ 0 w 59784"/>
              <a:gd name="connsiteY0" fmla="*/ 31225 h 47218"/>
              <a:gd name="connsiteX1" fmla="*/ 31034 w 59784"/>
              <a:gd name="connsiteY1" fmla="*/ 46741 h 47218"/>
              <a:gd name="connsiteX2" fmla="*/ 59784 w 59784"/>
              <a:gd name="connsiteY2" fmla="*/ 190 h 47218"/>
              <a:gd name="connsiteX0" fmla="*/ 0 w 117327"/>
              <a:gd name="connsiteY0" fmla="*/ 7479 h 95411"/>
              <a:gd name="connsiteX1" fmla="*/ 31034 w 117327"/>
              <a:gd name="connsiteY1" fmla="*/ 22995 h 95411"/>
              <a:gd name="connsiteX2" fmla="*/ 117327 w 117327"/>
              <a:gd name="connsiteY2" fmla="*/ 95412 h 95411"/>
              <a:gd name="connsiteX0" fmla="*/ 0 w 117327"/>
              <a:gd name="connsiteY0" fmla="*/ 1851 h 123553"/>
              <a:gd name="connsiteX1" fmla="*/ 63038 w 117327"/>
              <a:gd name="connsiteY1" fmla="*/ 120817 h 123553"/>
              <a:gd name="connsiteX2" fmla="*/ 117327 w 117327"/>
              <a:gd name="connsiteY2" fmla="*/ 89784 h 123553"/>
              <a:gd name="connsiteX0" fmla="*/ 0 w 117327"/>
              <a:gd name="connsiteY0" fmla="*/ 1748 h 121046"/>
              <a:gd name="connsiteX1" fmla="*/ 63038 w 117327"/>
              <a:gd name="connsiteY1" fmla="*/ 120714 h 121046"/>
              <a:gd name="connsiteX2" fmla="*/ 117327 w 117327"/>
              <a:gd name="connsiteY2" fmla="*/ 40542 h 121046"/>
              <a:gd name="connsiteX0" fmla="*/ 0 w 116788"/>
              <a:gd name="connsiteY0" fmla="*/ 2097 h 92639"/>
              <a:gd name="connsiteX1" fmla="*/ 62499 w 116788"/>
              <a:gd name="connsiteY1" fmla="*/ 92615 h 92639"/>
              <a:gd name="connsiteX2" fmla="*/ 116788 w 116788"/>
              <a:gd name="connsiteY2" fmla="*/ 12443 h 92639"/>
              <a:gd name="connsiteX0" fmla="*/ 0 w 116788"/>
              <a:gd name="connsiteY0" fmla="*/ 4354 h 32893"/>
              <a:gd name="connsiteX1" fmla="*/ 62607 w 116788"/>
              <a:gd name="connsiteY1" fmla="*/ 32802 h 32893"/>
              <a:gd name="connsiteX2" fmla="*/ 116788 w 116788"/>
              <a:gd name="connsiteY2" fmla="*/ 14700 h 32893"/>
              <a:gd name="connsiteX0" fmla="*/ 0 w 116788"/>
              <a:gd name="connsiteY0" fmla="*/ 5606 h 21319"/>
              <a:gd name="connsiteX1" fmla="*/ 60991 w 116788"/>
              <a:gd name="connsiteY1" fmla="*/ 21123 h 21319"/>
              <a:gd name="connsiteX2" fmla="*/ 116788 w 116788"/>
              <a:gd name="connsiteY2" fmla="*/ 15952 h 21319"/>
              <a:gd name="connsiteX0" fmla="*/ 0 w 116357"/>
              <a:gd name="connsiteY0" fmla="*/ 6623 h 63521"/>
              <a:gd name="connsiteX1" fmla="*/ 60991 w 116357"/>
              <a:gd name="connsiteY1" fmla="*/ 22140 h 63521"/>
              <a:gd name="connsiteX2" fmla="*/ 116357 w 116357"/>
              <a:gd name="connsiteY2" fmla="*/ 63522 h 63521"/>
              <a:gd name="connsiteX0" fmla="*/ 0 w 116357"/>
              <a:gd name="connsiteY0" fmla="*/ 6623 h 63522"/>
              <a:gd name="connsiteX1" fmla="*/ 60991 w 116357"/>
              <a:gd name="connsiteY1" fmla="*/ 22140 h 63522"/>
              <a:gd name="connsiteX2" fmla="*/ 116357 w 116357"/>
              <a:gd name="connsiteY2" fmla="*/ 63522 h 63522"/>
              <a:gd name="connsiteX0" fmla="*/ 0 w 116357"/>
              <a:gd name="connsiteY0" fmla="*/ 4518 h 61417"/>
              <a:gd name="connsiteX1" fmla="*/ 60021 w 116357"/>
              <a:gd name="connsiteY1" fmla="*/ 38139 h 61417"/>
              <a:gd name="connsiteX2" fmla="*/ 116357 w 116357"/>
              <a:gd name="connsiteY2" fmla="*/ 61417 h 61417"/>
            </a:gdLst>
            <a:ahLst/>
            <a:cxnLst>
              <a:cxn ang="0">
                <a:pos x="connsiteX0" y="connsiteY0"/>
              </a:cxn>
              <a:cxn ang="0">
                <a:pos x="connsiteX1" y="connsiteY1"/>
              </a:cxn>
              <a:cxn ang="0">
                <a:pos x="connsiteX2" y="connsiteY2"/>
              </a:cxn>
            </a:cxnLst>
            <a:rect l="l" t="t" r="r" b="b"/>
            <a:pathLst>
              <a:path w="116357" h="61417">
                <a:moveTo>
                  <a:pt x="0" y="4518"/>
                </a:moveTo>
                <a:cubicBezTo>
                  <a:pt x="3805" y="-13747"/>
                  <a:pt x="40628" y="28656"/>
                  <a:pt x="60021" y="38139"/>
                </a:cubicBezTo>
                <a:cubicBezTo>
                  <a:pt x="79414" y="47622"/>
                  <a:pt x="105624" y="21760"/>
                  <a:pt x="116357" y="61417"/>
                </a:cubicBezTo>
              </a:path>
            </a:pathLst>
          </a:cu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92"/>
            <a:endParaRPr lang="en-US" sz="1350">
              <a:solidFill>
                <a:srgbClr val="FFFFFF"/>
              </a:solidFill>
            </a:endParaRPr>
          </a:p>
        </p:txBody>
      </p:sp>
      <p:sp>
        <p:nvSpPr>
          <p:cNvPr id="815" name="Freeform 814"/>
          <p:cNvSpPr/>
          <p:nvPr/>
        </p:nvSpPr>
        <p:spPr>
          <a:xfrm rot="177102" flipH="1">
            <a:off x="3616772" y="3195552"/>
            <a:ext cx="824381" cy="180859"/>
          </a:xfrm>
          <a:custGeom>
            <a:avLst/>
            <a:gdLst>
              <a:gd name="connsiteX0" fmla="*/ 0 w 220980"/>
              <a:gd name="connsiteY0" fmla="*/ 8315 h 9207"/>
              <a:gd name="connsiteX1" fmla="*/ 76200 w 220980"/>
              <a:gd name="connsiteY1" fmla="*/ 8315 h 9207"/>
              <a:gd name="connsiteX2" fmla="*/ 220980 w 220980"/>
              <a:gd name="connsiteY2" fmla="*/ 8315 h 9207"/>
              <a:gd name="connsiteX0" fmla="*/ 445 w 52255"/>
              <a:gd name="connsiteY0" fmla="*/ 8313 h 13486"/>
              <a:gd name="connsiteX1" fmla="*/ 3893 w 52255"/>
              <a:gd name="connsiteY1" fmla="*/ 8313 h 13486"/>
              <a:gd name="connsiteX2" fmla="*/ 52255 w 52255"/>
              <a:gd name="connsiteY2" fmla="*/ 13486 h 13486"/>
              <a:gd name="connsiteX0" fmla="*/ 0 w 51810"/>
              <a:gd name="connsiteY0" fmla="*/ 9977 h 15150"/>
              <a:gd name="connsiteX1" fmla="*/ 20905 w 51810"/>
              <a:gd name="connsiteY1" fmla="*/ 4804 h 15150"/>
              <a:gd name="connsiteX2" fmla="*/ 51810 w 51810"/>
              <a:gd name="connsiteY2" fmla="*/ 15150 h 15150"/>
              <a:gd name="connsiteX0" fmla="*/ 0 w 59784"/>
              <a:gd name="connsiteY0" fmla="*/ 42652 h 42652"/>
              <a:gd name="connsiteX1" fmla="*/ 28879 w 59784"/>
              <a:gd name="connsiteY1" fmla="*/ 1271 h 42652"/>
              <a:gd name="connsiteX2" fmla="*/ 59784 w 59784"/>
              <a:gd name="connsiteY2" fmla="*/ 11617 h 42652"/>
              <a:gd name="connsiteX0" fmla="*/ 0 w 59784"/>
              <a:gd name="connsiteY0" fmla="*/ 31225 h 47218"/>
              <a:gd name="connsiteX1" fmla="*/ 31034 w 59784"/>
              <a:gd name="connsiteY1" fmla="*/ 46741 h 47218"/>
              <a:gd name="connsiteX2" fmla="*/ 59784 w 59784"/>
              <a:gd name="connsiteY2" fmla="*/ 190 h 47218"/>
              <a:gd name="connsiteX0" fmla="*/ 0 w 117327"/>
              <a:gd name="connsiteY0" fmla="*/ 7479 h 95411"/>
              <a:gd name="connsiteX1" fmla="*/ 31034 w 117327"/>
              <a:gd name="connsiteY1" fmla="*/ 22995 h 95411"/>
              <a:gd name="connsiteX2" fmla="*/ 117327 w 117327"/>
              <a:gd name="connsiteY2" fmla="*/ 95412 h 95411"/>
              <a:gd name="connsiteX0" fmla="*/ 0 w 117327"/>
              <a:gd name="connsiteY0" fmla="*/ 1851 h 123553"/>
              <a:gd name="connsiteX1" fmla="*/ 63038 w 117327"/>
              <a:gd name="connsiteY1" fmla="*/ 120817 h 123553"/>
              <a:gd name="connsiteX2" fmla="*/ 117327 w 117327"/>
              <a:gd name="connsiteY2" fmla="*/ 89784 h 123553"/>
              <a:gd name="connsiteX0" fmla="*/ 0 w 117327"/>
              <a:gd name="connsiteY0" fmla="*/ 1748 h 121046"/>
              <a:gd name="connsiteX1" fmla="*/ 63038 w 117327"/>
              <a:gd name="connsiteY1" fmla="*/ 120714 h 121046"/>
              <a:gd name="connsiteX2" fmla="*/ 117327 w 117327"/>
              <a:gd name="connsiteY2" fmla="*/ 40542 h 121046"/>
              <a:gd name="connsiteX0" fmla="*/ 0 w 116788"/>
              <a:gd name="connsiteY0" fmla="*/ 2097 h 92639"/>
              <a:gd name="connsiteX1" fmla="*/ 62499 w 116788"/>
              <a:gd name="connsiteY1" fmla="*/ 92615 h 92639"/>
              <a:gd name="connsiteX2" fmla="*/ 116788 w 116788"/>
              <a:gd name="connsiteY2" fmla="*/ 12443 h 92639"/>
              <a:gd name="connsiteX0" fmla="*/ 0 w 116788"/>
              <a:gd name="connsiteY0" fmla="*/ 4354 h 32893"/>
              <a:gd name="connsiteX1" fmla="*/ 62607 w 116788"/>
              <a:gd name="connsiteY1" fmla="*/ 32802 h 32893"/>
              <a:gd name="connsiteX2" fmla="*/ 116788 w 116788"/>
              <a:gd name="connsiteY2" fmla="*/ 14700 h 32893"/>
              <a:gd name="connsiteX0" fmla="*/ 0 w 116788"/>
              <a:gd name="connsiteY0" fmla="*/ 5606 h 21319"/>
              <a:gd name="connsiteX1" fmla="*/ 60991 w 116788"/>
              <a:gd name="connsiteY1" fmla="*/ 21123 h 21319"/>
              <a:gd name="connsiteX2" fmla="*/ 116788 w 116788"/>
              <a:gd name="connsiteY2" fmla="*/ 15952 h 21319"/>
              <a:gd name="connsiteX0" fmla="*/ 0 w 116357"/>
              <a:gd name="connsiteY0" fmla="*/ 6623 h 63521"/>
              <a:gd name="connsiteX1" fmla="*/ 60991 w 116357"/>
              <a:gd name="connsiteY1" fmla="*/ 22140 h 63521"/>
              <a:gd name="connsiteX2" fmla="*/ 116357 w 116357"/>
              <a:gd name="connsiteY2" fmla="*/ 63522 h 63521"/>
              <a:gd name="connsiteX0" fmla="*/ 0 w 116357"/>
              <a:gd name="connsiteY0" fmla="*/ 6623 h 63522"/>
              <a:gd name="connsiteX1" fmla="*/ 60991 w 116357"/>
              <a:gd name="connsiteY1" fmla="*/ 22140 h 63522"/>
              <a:gd name="connsiteX2" fmla="*/ 116357 w 116357"/>
              <a:gd name="connsiteY2" fmla="*/ 63522 h 63522"/>
              <a:gd name="connsiteX0" fmla="*/ 0 w 116357"/>
              <a:gd name="connsiteY0" fmla="*/ 4518 h 61417"/>
              <a:gd name="connsiteX1" fmla="*/ 60021 w 116357"/>
              <a:gd name="connsiteY1" fmla="*/ 38139 h 61417"/>
              <a:gd name="connsiteX2" fmla="*/ 116357 w 116357"/>
              <a:gd name="connsiteY2" fmla="*/ 61417 h 61417"/>
              <a:gd name="connsiteX0" fmla="*/ 0 w 116357"/>
              <a:gd name="connsiteY0" fmla="*/ 5717 h 62616"/>
              <a:gd name="connsiteX1" fmla="*/ 8725 w 116357"/>
              <a:gd name="connsiteY1" fmla="*/ 1853 h 62616"/>
              <a:gd name="connsiteX2" fmla="*/ 60021 w 116357"/>
              <a:gd name="connsiteY2" fmla="*/ 39338 h 62616"/>
              <a:gd name="connsiteX3" fmla="*/ 116357 w 116357"/>
              <a:gd name="connsiteY3" fmla="*/ 62616 h 62616"/>
              <a:gd name="connsiteX0" fmla="*/ 0 w 142798"/>
              <a:gd name="connsiteY0" fmla="*/ 3 h 168891"/>
              <a:gd name="connsiteX1" fmla="*/ 35166 w 142798"/>
              <a:gd name="connsiteY1" fmla="*/ 108128 h 168891"/>
              <a:gd name="connsiteX2" fmla="*/ 86462 w 142798"/>
              <a:gd name="connsiteY2" fmla="*/ 145613 h 168891"/>
              <a:gd name="connsiteX3" fmla="*/ 142798 w 142798"/>
              <a:gd name="connsiteY3" fmla="*/ 168891 h 168891"/>
              <a:gd name="connsiteX0" fmla="*/ 0 w 142798"/>
              <a:gd name="connsiteY0" fmla="*/ 0 h 168888"/>
              <a:gd name="connsiteX1" fmla="*/ 14201 w 142798"/>
              <a:gd name="connsiteY1" fmla="*/ 50366 h 168888"/>
              <a:gd name="connsiteX2" fmla="*/ 35166 w 142798"/>
              <a:gd name="connsiteY2" fmla="*/ 108125 h 168888"/>
              <a:gd name="connsiteX3" fmla="*/ 86462 w 142798"/>
              <a:gd name="connsiteY3" fmla="*/ 145610 h 168888"/>
              <a:gd name="connsiteX4" fmla="*/ 142798 w 142798"/>
              <a:gd name="connsiteY4" fmla="*/ 168888 h 168888"/>
              <a:gd name="connsiteX0" fmla="*/ 0 w 142798"/>
              <a:gd name="connsiteY0" fmla="*/ 0 h 168888"/>
              <a:gd name="connsiteX1" fmla="*/ 14201 w 142798"/>
              <a:gd name="connsiteY1" fmla="*/ 50366 h 168888"/>
              <a:gd name="connsiteX2" fmla="*/ 31774 w 142798"/>
              <a:gd name="connsiteY2" fmla="*/ 110255 h 168888"/>
              <a:gd name="connsiteX3" fmla="*/ 86462 w 142798"/>
              <a:gd name="connsiteY3" fmla="*/ 145610 h 168888"/>
              <a:gd name="connsiteX4" fmla="*/ 142798 w 142798"/>
              <a:gd name="connsiteY4" fmla="*/ 168888 h 168888"/>
              <a:gd name="connsiteX0" fmla="*/ 0 w 142798"/>
              <a:gd name="connsiteY0" fmla="*/ 0 h 168888"/>
              <a:gd name="connsiteX1" fmla="*/ 14201 w 142798"/>
              <a:gd name="connsiteY1" fmla="*/ 50366 h 168888"/>
              <a:gd name="connsiteX2" fmla="*/ 31774 w 142798"/>
              <a:gd name="connsiteY2" fmla="*/ 110255 h 168888"/>
              <a:gd name="connsiteX3" fmla="*/ 86462 w 142798"/>
              <a:gd name="connsiteY3" fmla="*/ 145610 h 168888"/>
              <a:gd name="connsiteX4" fmla="*/ 142798 w 142798"/>
              <a:gd name="connsiteY4" fmla="*/ 168888 h 168888"/>
              <a:gd name="connsiteX0" fmla="*/ 0 w 142798"/>
              <a:gd name="connsiteY0" fmla="*/ 0 h 517074"/>
              <a:gd name="connsiteX1" fmla="*/ 14201 w 142798"/>
              <a:gd name="connsiteY1" fmla="*/ 50366 h 517074"/>
              <a:gd name="connsiteX2" fmla="*/ 27215 w 142798"/>
              <a:gd name="connsiteY2" fmla="*/ 516901 h 517074"/>
              <a:gd name="connsiteX3" fmla="*/ 31774 w 142798"/>
              <a:gd name="connsiteY3" fmla="*/ 110255 h 517074"/>
              <a:gd name="connsiteX4" fmla="*/ 86462 w 142798"/>
              <a:gd name="connsiteY4" fmla="*/ 145610 h 517074"/>
              <a:gd name="connsiteX5" fmla="*/ 142798 w 142798"/>
              <a:gd name="connsiteY5" fmla="*/ 168888 h 517074"/>
              <a:gd name="connsiteX0" fmla="*/ 0 w 142798"/>
              <a:gd name="connsiteY0" fmla="*/ 0 h 517079"/>
              <a:gd name="connsiteX1" fmla="*/ 14201 w 142798"/>
              <a:gd name="connsiteY1" fmla="*/ 50366 h 517079"/>
              <a:gd name="connsiteX2" fmla="*/ 27215 w 142798"/>
              <a:gd name="connsiteY2" fmla="*/ 516901 h 517079"/>
              <a:gd name="connsiteX3" fmla="*/ 31774 w 142798"/>
              <a:gd name="connsiteY3" fmla="*/ 110255 h 517079"/>
              <a:gd name="connsiteX4" fmla="*/ 86462 w 142798"/>
              <a:gd name="connsiteY4" fmla="*/ 145610 h 517079"/>
              <a:gd name="connsiteX5" fmla="*/ 142798 w 142798"/>
              <a:gd name="connsiteY5" fmla="*/ 168888 h 517079"/>
              <a:gd name="connsiteX0" fmla="*/ 0 w 142798"/>
              <a:gd name="connsiteY0" fmla="*/ 0 h 517017"/>
              <a:gd name="connsiteX1" fmla="*/ 14201 w 142798"/>
              <a:gd name="connsiteY1" fmla="*/ 50366 h 517017"/>
              <a:gd name="connsiteX2" fmla="*/ 18741 w 142798"/>
              <a:gd name="connsiteY2" fmla="*/ 151163 h 517017"/>
              <a:gd name="connsiteX3" fmla="*/ 27215 w 142798"/>
              <a:gd name="connsiteY3" fmla="*/ 516901 h 517017"/>
              <a:gd name="connsiteX4" fmla="*/ 31774 w 142798"/>
              <a:gd name="connsiteY4" fmla="*/ 110255 h 517017"/>
              <a:gd name="connsiteX5" fmla="*/ 86462 w 142798"/>
              <a:gd name="connsiteY5" fmla="*/ 145610 h 517017"/>
              <a:gd name="connsiteX6" fmla="*/ 142798 w 142798"/>
              <a:gd name="connsiteY6" fmla="*/ 168888 h 517017"/>
              <a:gd name="connsiteX0" fmla="*/ 0 w 142798"/>
              <a:gd name="connsiteY0" fmla="*/ 0 h 517003"/>
              <a:gd name="connsiteX1" fmla="*/ 14201 w 142798"/>
              <a:gd name="connsiteY1" fmla="*/ 50366 h 517003"/>
              <a:gd name="connsiteX2" fmla="*/ 29808 w 142798"/>
              <a:gd name="connsiteY2" fmla="*/ 110364 h 517003"/>
              <a:gd name="connsiteX3" fmla="*/ 27215 w 142798"/>
              <a:gd name="connsiteY3" fmla="*/ 516901 h 517003"/>
              <a:gd name="connsiteX4" fmla="*/ 31774 w 142798"/>
              <a:gd name="connsiteY4" fmla="*/ 110255 h 517003"/>
              <a:gd name="connsiteX5" fmla="*/ 86462 w 142798"/>
              <a:gd name="connsiteY5" fmla="*/ 145610 h 517003"/>
              <a:gd name="connsiteX6" fmla="*/ 142798 w 142798"/>
              <a:gd name="connsiteY6" fmla="*/ 168888 h 517003"/>
              <a:gd name="connsiteX0" fmla="*/ 0 w 142798"/>
              <a:gd name="connsiteY0" fmla="*/ 0 h 517003"/>
              <a:gd name="connsiteX1" fmla="*/ 14201 w 142798"/>
              <a:gd name="connsiteY1" fmla="*/ 50366 h 517003"/>
              <a:gd name="connsiteX2" fmla="*/ 29808 w 142798"/>
              <a:gd name="connsiteY2" fmla="*/ 110364 h 517003"/>
              <a:gd name="connsiteX3" fmla="*/ 27215 w 142798"/>
              <a:gd name="connsiteY3" fmla="*/ 516901 h 517003"/>
              <a:gd name="connsiteX4" fmla="*/ 31774 w 142798"/>
              <a:gd name="connsiteY4" fmla="*/ 110255 h 517003"/>
              <a:gd name="connsiteX5" fmla="*/ 86462 w 142798"/>
              <a:gd name="connsiteY5" fmla="*/ 145610 h 517003"/>
              <a:gd name="connsiteX6" fmla="*/ 142798 w 142798"/>
              <a:gd name="connsiteY6" fmla="*/ 168888 h 517003"/>
              <a:gd name="connsiteX0" fmla="*/ 0 w 142798"/>
              <a:gd name="connsiteY0" fmla="*/ 0 h 516983"/>
              <a:gd name="connsiteX1" fmla="*/ 14201 w 142798"/>
              <a:gd name="connsiteY1" fmla="*/ 50366 h 516983"/>
              <a:gd name="connsiteX2" fmla="*/ 29808 w 142798"/>
              <a:gd name="connsiteY2" fmla="*/ 110364 h 516983"/>
              <a:gd name="connsiteX3" fmla="*/ 27215 w 142798"/>
              <a:gd name="connsiteY3" fmla="*/ 516901 h 516983"/>
              <a:gd name="connsiteX4" fmla="*/ 31774 w 142798"/>
              <a:gd name="connsiteY4" fmla="*/ 110255 h 516983"/>
              <a:gd name="connsiteX5" fmla="*/ 86462 w 142798"/>
              <a:gd name="connsiteY5" fmla="*/ 145610 h 516983"/>
              <a:gd name="connsiteX6" fmla="*/ 142798 w 142798"/>
              <a:gd name="connsiteY6" fmla="*/ 168888 h 516983"/>
              <a:gd name="connsiteX0" fmla="*/ 0 w 142798"/>
              <a:gd name="connsiteY0" fmla="*/ 0 h 516983"/>
              <a:gd name="connsiteX1" fmla="*/ 14201 w 142798"/>
              <a:gd name="connsiteY1" fmla="*/ 50366 h 516983"/>
              <a:gd name="connsiteX2" fmla="*/ 29808 w 142798"/>
              <a:gd name="connsiteY2" fmla="*/ 110364 h 516983"/>
              <a:gd name="connsiteX3" fmla="*/ 27215 w 142798"/>
              <a:gd name="connsiteY3" fmla="*/ 516901 h 516983"/>
              <a:gd name="connsiteX4" fmla="*/ 31001 w 142798"/>
              <a:gd name="connsiteY4" fmla="*/ 112746 h 516983"/>
              <a:gd name="connsiteX5" fmla="*/ 86462 w 142798"/>
              <a:gd name="connsiteY5" fmla="*/ 145610 h 516983"/>
              <a:gd name="connsiteX6" fmla="*/ 142798 w 142798"/>
              <a:gd name="connsiteY6" fmla="*/ 168888 h 516983"/>
              <a:gd name="connsiteX0" fmla="*/ 0 w 142798"/>
              <a:gd name="connsiteY0" fmla="*/ 0 h 516901"/>
              <a:gd name="connsiteX1" fmla="*/ 14201 w 142798"/>
              <a:gd name="connsiteY1" fmla="*/ 50366 h 516901"/>
              <a:gd name="connsiteX2" fmla="*/ 29808 w 142798"/>
              <a:gd name="connsiteY2" fmla="*/ 110364 h 516901"/>
              <a:gd name="connsiteX3" fmla="*/ 27215 w 142798"/>
              <a:gd name="connsiteY3" fmla="*/ 516901 h 516901"/>
              <a:gd name="connsiteX4" fmla="*/ 31001 w 142798"/>
              <a:gd name="connsiteY4" fmla="*/ 112746 h 516901"/>
              <a:gd name="connsiteX5" fmla="*/ 86462 w 142798"/>
              <a:gd name="connsiteY5" fmla="*/ 145610 h 516901"/>
              <a:gd name="connsiteX6" fmla="*/ 142798 w 142798"/>
              <a:gd name="connsiteY6" fmla="*/ 168888 h 516901"/>
              <a:gd name="connsiteX0" fmla="*/ 0 w 142798"/>
              <a:gd name="connsiteY0" fmla="*/ 0 h 516901"/>
              <a:gd name="connsiteX1" fmla="*/ 14201 w 142798"/>
              <a:gd name="connsiteY1" fmla="*/ 50366 h 516901"/>
              <a:gd name="connsiteX2" fmla="*/ 29808 w 142798"/>
              <a:gd name="connsiteY2" fmla="*/ 110364 h 516901"/>
              <a:gd name="connsiteX3" fmla="*/ 27215 w 142798"/>
              <a:gd name="connsiteY3" fmla="*/ 516901 h 516901"/>
              <a:gd name="connsiteX4" fmla="*/ 31001 w 142798"/>
              <a:gd name="connsiteY4" fmla="*/ 112746 h 516901"/>
              <a:gd name="connsiteX5" fmla="*/ 86462 w 142798"/>
              <a:gd name="connsiteY5" fmla="*/ 145610 h 516901"/>
              <a:gd name="connsiteX6" fmla="*/ 142798 w 142798"/>
              <a:gd name="connsiteY6" fmla="*/ 168888 h 51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798" h="516901">
                <a:moveTo>
                  <a:pt x="0" y="0"/>
                </a:moveTo>
                <a:cubicBezTo>
                  <a:pt x="2367" y="8394"/>
                  <a:pt x="8340" y="32345"/>
                  <a:pt x="14201" y="50366"/>
                </a:cubicBezTo>
                <a:cubicBezTo>
                  <a:pt x="17325" y="75560"/>
                  <a:pt x="27328" y="87244"/>
                  <a:pt x="29808" y="110364"/>
                </a:cubicBezTo>
                <a:cubicBezTo>
                  <a:pt x="31621" y="107098"/>
                  <a:pt x="26607" y="514177"/>
                  <a:pt x="27215" y="516901"/>
                </a:cubicBezTo>
                <a:cubicBezTo>
                  <a:pt x="28379" y="516977"/>
                  <a:pt x="29016" y="117319"/>
                  <a:pt x="31001" y="112746"/>
                </a:cubicBezTo>
                <a:cubicBezTo>
                  <a:pt x="40476" y="119660"/>
                  <a:pt x="68523" y="135483"/>
                  <a:pt x="86462" y="145610"/>
                </a:cubicBezTo>
                <a:cubicBezTo>
                  <a:pt x="105855" y="155093"/>
                  <a:pt x="132065" y="129231"/>
                  <a:pt x="142798" y="168888"/>
                </a:cubicBezTo>
              </a:path>
            </a:pathLst>
          </a:cu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92"/>
            <a:endParaRPr lang="en-US" sz="1350">
              <a:solidFill>
                <a:srgbClr val="FFFFFF"/>
              </a:solidFill>
            </a:endParaRPr>
          </a:p>
        </p:txBody>
      </p:sp>
      <p:sp>
        <p:nvSpPr>
          <p:cNvPr id="816" name="box 4"/>
          <p:cNvSpPr/>
          <p:nvPr/>
        </p:nvSpPr>
        <p:spPr>
          <a:xfrm>
            <a:off x="3598085" y="3577537"/>
            <a:ext cx="870821" cy="217892"/>
          </a:xfrm>
          <a:custGeom>
            <a:avLst/>
            <a:gdLst>
              <a:gd name="connsiteX0" fmla="*/ 3847724 w 8691329"/>
              <a:gd name="connsiteY0" fmla="*/ 0 h 2418166"/>
              <a:gd name="connsiteX1" fmla="*/ 8611921 w 8691329"/>
              <a:gd name="connsiteY1" fmla="*/ 71241 h 2418166"/>
              <a:gd name="connsiteX2" fmla="*/ 8683380 w 8691329"/>
              <a:gd name="connsiteY2" fmla="*/ 53376 h 2418166"/>
              <a:gd name="connsiteX3" fmla="*/ 8683301 w 8691329"/>
              <a:gd name="connsiteY3" fmla="*/ 72308 h 2418166"/>
              <a:gd name="connsiteX4" fmla="*/ 8691329 w 8691329"/>
              <a:gd name="connsiteY4" fmla="*/ 72428 h 2418166"/>
              <a:gd name="connsiteX5" fmla="*/ 8683293 w 8691329"/>
              <a:gd name="connsiteY5" fmla="*/ 74329 h 2418166"/>
              <a:gd name="connsiteX6" fmla="*/ 8682916 w 8691329"/>
              <a:gd name="connsiteY6" fmla="*/ 164777 h 2418166"/>
              <a:gd name="connsiteX7" fmla="*/ 8683381 w 8691329"/>
              <a:gd name="connsiteY7" fmla="*/ 1367912 h 2418166"/>
              <a:gd name="connsiteX8" fmla="*/ 7126350 w 8691329"/>
              <a:gd name="connsiteY8" fmla="*/ 2153317 h 2418166"/>
              <a:gd name="connsiteX9" fmla="*/ 7125078 w 8691329"/>
              <a:gd name="connsiteY9" fmla="*/ 2418166 h 2418166"/>
              <a:gd name="connsiteX10" fmla="*/ 6651469 w 8691329"/>
              <a:gd name="connsiteY10" fmla="*/ 2392859 h 2418166"/>
              <a:gd name="connsiteX11" fmla="*/ 6637219 w 8691329"/>
              <a:gd name="connsiteY11" fmla="*/ 2392097 h 2418166"/>
              <a:gd name="connsiteX12" fmla="*/ 9054 w 8691329"/>
              <a:gd name="connsiteY12" fmla="*/ 2037920 h 2418166"/>
              <a:gd name="connsiteX13" fmla="*/ 0 w 8691329"/>
              <a:gd name="connsiteY13" fmla="*/ 352190 h 2418166"/>
              <a:gd name="connsiteX14" fmla="*/ 441899 w 8691329"/>
              <a:gd name="connsiteY14" fmla="*/ 363406 h 2418166"/>
              <a:gd name="connsiteX0" fmla="*/ 3847724 w 8691329"/>
              <a:gd name="connsiteY0" fmla="*/ 0 h 2418166"/>
              <a:gd name="connsiteX1" fmla="*/ 8611921 w 8691329"/>
              <a:gd name="connsiteY1" fmla="*/ 71241 h 2418166"/>
              <a:gd name="connsiteX2" fmla="*/ 8683301 w 8691329"/>
              <a:gd name="connsiteY2" fmla="*/ 72308 h 2418166"/>
              <a:gd name="connsiteX3" fmla="*/ 8691329 w 8691329"/>
              <a:gd name="connsiteY3" fmla="*/ 72428 h 2418166"/>
              <a:gd name="connsiteX4" fmla="*/ 8683293 w 8691329"/>
              <a:gd name="connsiteY4" fmla="*/ 74329 h 2418166"/>
              <a:gd name="connsiteX5" fmla="*/ 8682916 w 8691329"/>
              <a:gd name="connsiteY5" fmla="*/ 164777 h 2418166"/>
              <a:gd name="connsiteX6" fmla="*/ 8683381 w 8691329"/>
              <a:gd name="connsiteY6" fmla="*/ 1367912 h 2418166"/>
              <a:gd name="connsiteX7" fmla="*/ 7126350 w 8691329"/>
              <a:gd name="connsiteY7" fmla="*/ 2153317 h 2418166"/>
              <a:gd name="connsiteX8" fmla="*/ 7125078 w 8691329"/>
              <a:gd name="connsiteY8" fmla="*/ 2418166 h 2418166"/>
              <a:gd name="connsiteX9" fmla="*/ 6651469 w 8691329"/>
              <a:gd name="connsiteY9" fmla="*/ 2392859 h 2418166"/>
              <a:gd name="connsiteX10" fmla="*/ 6637219 w 8691329"/>
              <a:gd name="connsiteY10" fmla="*/ 2392097 h 2418166"/>
              <a:gd name="connsiteX11" fmla="*/ 9054 w 8691329"/>
              <a:gd name="connsiteY11" fmla="*/ 2037920 h 2418166"/>
              <a:gd name="connsiteX12" fmla="*/ 0 w 8691329"/>
              <a:gd name="connsiteY12" fmla="*/ 352190 h 2418166"/>
              <a:gd name="connsiteX13" fmla="*/ 441899 w 8691329"/>
              <a:gd name="connsiteY13" fmla="*/ 363406 h 2418166"/>
              <a:gd name="connsiteX14" fmla="*/ 3847724 w 8691329"/>
              <a:gd name="connsiteY14" fmla="*/ 0 h 2418166"/>
              <a:gd name="connsiteX0" fmla="*/ 3847724 w 8691329"/>
              <a:gd name="connsiteY0" fmla="*/ 0 h 2418166"/>
              <a:gd name="connsiteX1" fmla="*/ 8611921 w 8691329"/>
              <a:gd name="connsiteY1" fmla="*/ 71241 h 2418166"/>
              <a:gd name="connsiteX2" fmla="*/ 8683301 w 8691329"/>
              <a:gd name="connsiteY2" fmla="*/ 72308 h 2418166"/>
              <a:gd name="connsiteX3" fmla="*/ 8691329 w 8691329"/>
              <a:gd name="connsiteY3" fmla="*/ 72428 h 2418166"/>
              <a:gd name="connsiteX4" fmla="*/ 8682916 w 8691329"/>
              <a:gd name="connsiteY4" fmla="*/ 164777 h 2418166"/>
              <a:gd name="connsiteX5" fmla="*/ 8683381 w 8691329"/>
              <a:gd name="connsiteY5" fmla="*/ 1367912 h 2418166"/>
              <a:gd name="connsiteX6" fmla="*/ 7126350 w 8691329"/>
              <a:gd name="connsiteY6" fmla="*/ 2153317 h 2418166"/>
              <a:gd name="connsiteX7" fmla="*/ 7125078 w 8691329"/>
              <a:gd name="connsiteY7" fmla="*/ 2418166 h 2418166"/>
              <a:gd name="connsiteX8" fmla="*/ 6651469 w 8691329"/>
              <a:gd name="connsiteY8" fmla="*/ 2392859 h 2418166"/>
              <a:gd name="connsiteX9" fmla="*/ 6637219 w 8691329"/>
              <a:gd name="connsiteY9" fmla="*/ 2392097 h 2418166"/>
              <a:gd name="connsiteX10" fmla="*/ 9054 w 8691329"/>
              <a:gd name="connsiteY10" fmla="*/ 2037920 h 2418166"/>
              <a:gd name="connsiteX11" fmla="*/ 0 w 8691329"/>
              <a:gd name="connsiteY11" fmla="*/ 352190 h 2418166"/>
              <a:gd name="connsiteX12" fmla="*/ 441899 w 8691329"/>
              <a:gd name="connsiteY12" fmla="*/ 363406 h 2418166"/>
              <a:gd name="connsiteX13" fmla="*/ 3847724 w 8691329"/>
              <a:gd name="connsiteY13" fmla="*/ 0 h 2418166"/>
              <a:gd name="connsiteX0" fmla="*/ 3847724 w 8684251"/>
              <a:gd name="connsiteY0" fmla="*/ 0 h 2418166"/>
              <a:gd name="connsiteX1" fmla="*/ 8611921 w 8684251"/>
              <a:gd name="connsiteY1" fmla="*/ 71241 h 2418166"/>
              <a:gd name="connsiteX2" fmla="*/ 8683301 w 8684251"/>
              <a:gd name="connsiteY2" fmla="*/ 72308 h 2418166"/>
              <a:gd name="connsiteX3" fmla="*/ 8682916 w 8684251"/>
              <a:gd name="connsiteY3" fmla="*/ 164777 h 2418166"/>
              <a:gd name="connsiteX4" fmla="*/ 8683381 w 8684251"/>
              <a:gd name="connsiteY4" fmla="*/ 1367912 h 2418166"/>
              <a:gd name="connsiteX5" fmla="*/ 7126350 w 8684251"/>
              <a:gd name="connsiteY5" fmla="*/ 2153317 h 2418166"/>
              <a:gd name="connsiteX6" fmla="*/ 7125078 w 8684251"/>
              <a:gd name="connsiteY6" fmla="*/ 2418166 h 2418166"/>
              <a:gd name="connsiteX7" fmla="*/ 6651469 w 8684251"/>
              <a:gd name="connsiteY7" fmla="*/ 2392859 h 2418166"/>
              <a:gd name="connsiteX8" fmla="*/ 6637219 w 8684251"/>
              <a:gd name="connsiteY8" fmla="*/ 2392097 h 2418166"/>
              <a:gd name="connsiteX9" fmla="*/ 9054 w 8684251"/>
              <a:gd name="connsiteY9" fmla="*/ 2037920 h 2418166"/>
              <a:gd name="connsiteX10" fmla="*/ 0 w 8684251"/>
              <a:gd name="connsiteY10" fmla="*/ 352190 h 2418166"/>
              <a:gd name="connsiteX11" fmla="*/ 441899 w 8684251"/>
              <a:gd name="connsiteY11" fmla="*/ 363406 h 2418166"/>
              <a:gd name="connsiteX12" fmla="*/ 3847724 w 8684251"/>
              <a:gd name="connsiteY12" fmla="*/ 0 h 2418166"/>
              <a:gd name="connsiteX0" fmla="*/ 3847724 w 8684251"/>
              <a:gd name="connsiteY0" fmla="*/ 0 h 2418166"/>
              <a:gd name="connsiteX1" fmla="*/ 8611921 w 8684251"/>
              <a:gd name="connsiteY1" fmla="*/ 71241 h 2418166"/>
              <a:gd name="connsiteX2" fmla="*/ 8683301 w 8684251"/>
              <a:gd name="connsiteY2" fmla="*/ 72308 h 2418166"/>
              <a:gd name="connsiteX3" fmla="*/ 8682916 w 8684251"/>
              <a:gd name="connsiteY3" fmla="*/ 164777 h 2418166"/>
              <a:gd name="connsiteX4" fmla="*/ 8683381 w 8684251"/>
              <a:gd name="connsiteY4" fmla="*/ 1367912 h 2418166"/>
              <a:gd name="connsiteX5" fmla="*/ 7285100 w 8684251"/>
              <a:gd name="connsiteY5" fmla="*/ 2077117 h 2418166"/>
              <a:gd name="connsiteX6" fmla="*/ 7125078 w 8684251"/>
              <a:gd name="connsiteY6" fmla="*/ 2418166 h 2418166"/>
              <a:gd name="connsiteX7" fmla="*/ 6651469 w 8684251"/>
              <a:gd name="connsiteY7" fmla="*/ 2392859 h 2418166"/>
              <a:gd name="connsiteX8" fmla="*/ 6637219 w 8684251"/>
              <a:gd name="connsiteY8" fmla="*/ 2392097 h 2418166"/>
              <a:gd name="connsiteX9" fmla="*/ 9054 w 8684251"/>
              <a:gd name="connsiteY9" fmla="*/ 2037920 h 2418166"/>
              <a:gd name="connsiteX10" fmla="*/ 0 w 8684251"/>
              <a:gd name="connsiteY10" fmla="*/ 352190 h 2418166"/>
              <a:gd name="connsiteX11" fmla="*/ 441899 w 8684251"/>
              <a:gd name="connsiteY11" fmla="*/ 363406 h 2418166"/>
              <a:gd name="connsiteX12" fmla="*/ 3847724 w 8684251"/>
              <a:gd name="connsiteY12" fmla="*/ 0 h 2418166"/>
              <a:gd name="connsiteX0" fmla="*/ 3847724 w 8684251"/>
              <a:gd name="connsiteY0" fmla="*/ 0 h 2418166"/>
              <a:gd name="connsiteX1" fmla="*/ 8611921 w 8684251"/>
              <a:gd name="connsiteY1" fmla="*/ 71241 h 2418166"/>
              <a:gd name="connsiteX2" fmla="*/ 8683301 w 8684251"/>
              <a:gd name="connsiteY2" fmla="*/ 72308 h 2418166"/>
              <a:gd name="connsiteX3" fmla="*/ 8682916 w 8684251"/>
              <a:gd name="connsiteY3" fmla="*/ 164777 h 2418166"/>
              <a:gd name="connsiteX4" fmla="*/ 8683381 w 8684251"/>
              <a:gd name="connsiteY4" fmla="*/ 1367912 h 2418166"/>
              <a:gd name="connsiteX5" fmla="*/ 7285100 w 8684251"/>
              <a:gd name="connsiteY5" fmla="*/ 2077117 h 2418166"/>
              <a:gd name="connsiteX6" fmla="*/ 7125078 w 8684251"/>
              <a:gd name="connsiteY6" fmla="*/ 2418166 h 2418166"/>
              <a:gd name="connsiteX7" fmla="*/ 6651469 w 8684251"/>
              <a:gd name="connsiteY7" fmla="*/ 2392859 h 2418166"/>
              <a:gd name="connsiteX8" fmla="*/ 6637219 w 8684251"/>
              <a:gd name="connsiteY8" fmla="*/ 2392097 h 2418166"/>
              <a:gd name="connsiteX9" fmla="*/ 9054 w 8684251"/>
              <a:gd name="connsiteY9" fmla="*/ 2037920 h 2418166"/>
              <a:gd name="connsiteX10" fmla="*/ 0 w 8684251"/>
              <a:gd name="connsiteY10" fmla="*/ 352190 h 2418166"/>
              <a:gd name="connsiteX11" fmla="*/ 467299 w 8684251"/>
              <a:gd name="connsiteY11" fmla="*/ 299906 h 2418166"/>
              <a:gd name="connsiteX12" fmla="*/ 3847724 w 8684251"/>
              <a:gd name="connsiteY12" fmla="*/ 0 h 2418166"/>
              <a:gd name="connsiteX0" fmla="*/ 3949324 w 8785851"/>
              <a:gd name="connsiteY0" fmla="*/ 0 h 2418166"/>
              <a:gd name="connsiteX1" fmla="*/ 8713521 w 8785851"/>
              <a:gd name="connsiteY1" fmla="*/ 71241 h 2418166"/>
              <a:gd name="connsiteX2" fmla="*/ 8784901 w 8785851"/>
              <a:gd name="connsiteY2" fmla="*/ 72308 h 2418166"/>
              <a:gd name="connsiteX3" fmla="*/ 8784516 w 8785851"/>
              <a:gd name="connsiteY3" fmla="*/ 164777 h 2418166"/>
              <a:gd name="connsiteX4" fmla="*/ 8784981 w 8785851"/>
              <a:gd name="connsiteY4" fmla="*/ 1367912 h 2418166"/>
              <a:gd name="connsiteX5" fmla="*/ 7386700 w 8785851"/>
              <a:gd name="connsiteY5" fmla="*/ 2077117 h 2418166"/>
              <a:gd name="connsiteX6" fmla="*/ 7226678 w 8785851"/>
              <a:gd name="connsiteY6" fmla="*/ 2418166 h 2418166"/>
              <a:gd name="connsiteX7" fmla="*/ 6753069 w 8785851"/>
              <a:gd name="connsiteY7" fmla="*/ 2392859 h 2418166"/>
              <a:gd name="connsiteX8" fmla="*/ 6738819 w 8785851"/>
              <a:gd name="connsiteY8" fmla="*/ 2392097 h 2418166"/>
              <a:gd name="connsiteX9" fmla="*/ 110654 w 8785851"/>
              <a:gd name="connsiteY9" fmla="*/ 2037920 h 2418166"/>
              <a:gd name="connsiteX10" fmla="*/ 0 w 8785851"/>
              <a:gd name="connsiteY10" fmla="*/ 326790 h 2418166"/>
              <a:gd name="connsiteX11" fmla="*/ 568899 w 8785851"/>
              <a:gd name="connsiteY11" fmla="*/ 299906 h 2418166"/>
              <a:gd name="connsiteX12" fmla="*/ 3949324 w 8785851"/>
              <a:gd name="connsiteY12" fmla="*/ 0 h 2418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785851" h="2418166">
                <a:moveTo>
                  <a:pt x="3949324" y="0"/>
                </a:moveTo>
                <a:lnTo>
                  <a:pt x="8713521" y="71241"/>
                </a:lnTo>
                <a:lnTo>
                  <a:pt x="8784901" y="72308"/>
                </a:lnTo>
                <a:cubicBezTo>
                  <a:pt x="8784773" y="103131"/>
                  <a:pt x="8784644" y="133954"/>
                  <a:pt x="8784516" y="164777"/>
                </a:cubicBezTo>
                <a:cubicBezTo>
                  <a:pt x="8782681" y="691148"/>
                  <a:pt x="8787810" y="778879"/>
                  <a:pt x="8784981" y="1367912"/>
                </a:cubicBezTo>
                <a:lnTo>
                  <a:pt x="7386700" y="2077117"/>
                </a:lnTo>
                <a:lnTo>
                  <a:pt x="7226678" y="2418166"/>
                </a:lnTo>
                <a:lnTo>
                  <a:pt x="6753069" y="2392859"/>
                </a:lnTo>
                <a:lnTo>
                  <a:pt x="6738819" y="2392097"/>
                </a:lnTo>
                <a:lnTo>
                  <a:pt x="110654" y="2037920"/>
                </a:lnTo>
                <a:lnTo>
                  <a:pt x="0" y="326790"/>
                </a:lnTo>
                <a:lnTo>
                  <a:pt x="568899" y="299906"/>
                </a:lnTo>
                <a:lnTo>
                  <a:pt x="3949324" y="0"/>
                </a:lnTo>
                <a:close/>
              </a:path>
            </a:pathLst>
          </a:custGeom>
          <a:noFill/>
          <a:ln w="190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defTabSz="342892"/>
            <a:endParaRPr lang="en-US" sz="1350">
              <a:solidFill>
                <a:srgbClr val="FFFFFF"/>
              </a:solidFill>
            </a:endParaRPr>
          </a:p>
        </p:txBody>
      </p:sp>
      <p:sp>
        <p:nvSpPr>
          <p:cNvPr id="817" name="Rectangle 7"/>
          <p:cNvSpPr/>
          <p:nvPr/>
        </p:nvSpPr>
        <p:spPr>
          <a:xfrm>
            <a:off x="3705448" y="3650527"/>
            <a:ext cx="232885" cy="120536"/>
          </a:xfrm>
          <a:custGeom>
            <a:avLst/>
            <a:gdLst>
              <a:gd name="connsiteX0" fmla="*/ 0 w 1240324"/>
              <a:gd name="connsiteY0" fmla="*/ 0 h 391202"/>
              <a:gd name="connsiteX1" fmla="*/ 1240324 w 1240324"/>
              <a:gd name="connsiteY1" fmla="*/ 0 h 391202"/>
              <a:gd name="connsiteX2" fmla="*/ 1240324 w 1240324"/>
              <a:gd name="connsiteY2" fmla="*/ 391202 h 391202"/>
              <a:gd name="connsiteX3" fmla="*/ 0 w 1240324"/>
              <a:gd name="connsiteY3" fmla="*/ 391202 h 391202"/>
              <a:gd name="connsiteX4" fmla="*/ 0 w 1240324"/>
              <a:gd name="connsiteY4" fmla="*/ 0 h 391202"/>
              <a:gd name="connsiteX0" fmla="*/ 0 w 1240324"/>
              <a:gd name="connsiteY0" fmla="*/ 0 h 391202"/>
              <a:gd name="connsiteX1" fmla="*/ 1240324 w 1240324"/>
              <a:gd name="connsiteY1" fmla="*/ 81481 h 391202"/>
              <a:gd name="connsiteX2" fmla="*/ 1240324 w 1240324"/>
              <a:gd name="connsiteY2" fmla="*/ 391202 h 391202"/>
              <a:gd name="connsiteX3" fmla="*/ 0 w 1240324"/>
              <a:gd name="connsiteY3" fmla="*/ 391202 h 391202"/>
              <a:gd name="connsiteX4" fmla="*/ 0 w 1240324"/>
              <a:gd name="connsiteY4" fmla="*/ 0 h 391202"/>
              <a:gd name="connsiteX0" fmla="*/ 0 w 1249377"/>
              <a:gd name="connsiteY0" fmla="*/ 0 h 391202"/>
              <a:gd name="connsiteX1" fmla="*/ 1249377 w 1249377"/>
              <a:gd name="connsiteY1" fmla="*/ 63374 h 391202"/>
              <a:gd name="connsiteX2" fmla="*/ 1240324 w 1249377"/>
              <a:gd name="connsiteY2" fmla="*/ 391202 h 391202"/>
              <a:gd name="connsiteX3" fmla="*/ 0 w 1249377"/>
              <a:gd name="connsiteY3" fmla="*/ 391202 h 391202"/>
              <a:gd name="connsiteX4" fmla="*/ 0 w 1249377"/>
              <a:gd name="connsiteY4" fmla="*/ 0 h 391202"/>
              <a:gd name="connsiteX0" fmla="*/ 0 w 1249377"/>
              <a:gd name="connsiteY0" fmla="*/ 0 h 391202"/>
              <a:gd name="connsiteX1" fmla="*/ 1249377 w 1249377"/>
              <a:gd name="connsiteY1" fmla="*/ 63374 h 391202"/>
              <a:gd name="connsiteX2" fmla="*/ 1240324 w 1249377"/>
              <a:gd name="connsiteY2" fmla="*/ 391202 h 391202"/>
              <a:gd name="connsiteX3" fmla="*/ 18107 w 1249377"/>
              <a:gd name="connsiteY3" fmla="*/ 309720 h 391202"/>
              <a:gd name="connsiteX4" fmla="*/ 0 w 1249377"/>
              <a:gd name="connsiteY4" fmla="*/ 0 h 391202"/>
              <a:gd name="connsiteX0" fmla="*/ 0 w 1249377"/>
              <a:gd name="connsiteY0" fmla="*/ 0 h 391202"/>
              <a:gd name="connsiteX1" fmla="*/ 1249377 w 1249377"/>
              <a:gd name="connsiteY1" fmla="*/ 63374 h 391202"/>
              <a:gd name="connsiteX2" fmla="*/ 1240324 w 1249377"/>
              <a:gd name="connsiteY2" fmla="*/ 391202 h 391202"/>
              <a:gd name="connsiteX3" fmla="*/ 144855 w 1249377"/>
              <a:gd name="connsiteY3" fmla="*/ 219186 h 391202"/>
              <a:gd name="connsiteX4" fmla="*/ 0 w 1249377"/>
              <a:gd name="connsiteY4" fmla="*/ 0 h 391202"/>
              <a:gd name="connsiteX0" fmla="*/ 0 w 1249377"/>
              <a:gd name="connsiteY0" fmla="*/ 0 h 391202"/>
              <a:gd name="connsiteX1" fmla="*/ 1249377 w 1249377"/>
              <a:gd name="connsiteY1" fmla="*/ 63374 h 391202"/>
              <a:gd name="connsiteX2" fmla="*/ 1240324 w 1249377"/>
              <a:gd name="connsiteY2" fmla="*/ 391202 h 391202"/>
              <a:gd name="connsiteX3" fmla="*/ 72427 w 1249377"/>
              <a:gd name="connsiteY3" fmla="*/ 318774 h 391202"/>
              <a:gd name="connsiteX4" fmla="*/ 0 w 1249377"/>
              <a:gd name="connsiteY4" fmla="*/ 0 h 391202"/>
              <a:gd name="connsiteX0" fmla="*/ 18108 w 1176950"/>
              <a:gd name="connsiteY0" fmla="*/ 9054 h 327828"/>
              <a:gd name="connsiteX1" fmla="*/ 1176950 w 1176950"/>
              <a:gd name="connsiteY1" fmla="*/ 0 h 327828"/>
              <a:gd name="connsiteX2" fmla="*/ 1167897 w 1176950"/>
              <a:gd name="connsiteY2" fmla="*/ 327828 h 327828"/>
              <a:gd name="connsiteX3" fmla="*/ 0 w 1176950"/>
              <a:gd name="connsiteY3" fmla="*/ 255400 h 327828"/>
              <a:gd name="connsiteX4" fmla="*/ 18108 w 1176950"/>
              <a:gd name="connsiteY4" fmla="*/ 9054 h 327828"/>
              <a:gd name="connsiteX0" fmla="*/ 0 w 1204110"/>
              <a:gd name="connsiteY0" fmla="*/ 0 h 382148"/>
              <a:gd name="connsiteX1" fmla="*/ 1204110 w 1204110"/>
              <a:gd name="connsiteY1" fmla="*/ 54320 h 382148"/>
              <a:gd name="connsiteX2" fmla="*/ 1195057 w 1204110"/>
              <a:gd name="connsiteY2" fmla="*/ 382148 h 382148"/>
              <a:gd name="connsiteX3" fmla="*/ 27160 w 1204110"/>
              <a:gd name="connsiteY3" fmla="*/ 309720 h 382148"/>
              <a:gd name="connsiteX4" fmla="*/ 0 w 1204110"/>
              <a:gd name="connsiteY4" fmla="*/ 0 h 382148"/>
              <a:gd name="connsiteX0" fmla="*/ 0 w 1204110"/>
              <a:gd name="connsiteY0" fmla="*/ 0 h 318774"/>
              <a:gd name="connsiteX1" fmla="*/ 1204110 w 1204110"/>
              <a:gd name="connsiteY1" fmla="*/ 54320 h 318774"/>
              <a:gd name="connsiteX2" fmla="*/ 1186004 w 1204110"/>
              <a:gd name="connsiteY2" fmla="*/ 318774 h 318774"/>
              <a:gd name="connsiteX3" fmla="*/ 27160 w 1204110"/>
              <a:gd name="connsiteY3" fmla="*/ 309720 h 318774"/>
              <a:gd name="connsiteX4" fmla="*/ 0 w 1204110"/>
              <a:gd name="connsiteY4" fmla="*/ 0 h 318774"/>
              <a:gd name="connsiteX0" fmla="*/ 0 w 1204110"/>
              <a:gd name="connsiteY0" fmla="*/ 0 h 373095"/>
              <a:gd name="connsiteX1" fmla="*/ 1204110 w 1204110"/>
              <a:gd name="connsiteY1" fmla="*/ 54320 h 373095"/>
              <a:gd name="connsiteX2" fmla="*/ 1186004 w 1204110"/>
              <a:gd name="connsiteY2" fmla="*/ 373095 h 373095"/>
              <a:gd name="connsiteX3" fmla="*/ 27160 w 1204110"/>
              <a:gd name="connsiteY3" fmla="*/ 309720 h 373095"/>
              <a:gd name="connsiteX4" fmla="*/ 0 w 1204110"/>
              <a:gd name="connsiteY4" fmla="*/ 0 h 373095"/>
              <a:gd name="connsiteX0" fmla="*/ 0 w 1204111"/>
              <a:gd name="connsiteY0" fmla="*/ 0 h 373095"/>
              <a:gd name="connsiteX1" fmla="*/ 1204110 w 1204111"/>
              <a:gd name="connsiteY1" fmla="*/ 54320 h 373095"/>
              <a:gd name="connsiteX2" fmla="*/ 1204111 w 1204111"/>
              <a:gd name="connsiteY2" fmla="*/ 373095 h 373095"/>
              <a:gd name="connsiteX3" fmla="*/ 27160 w 1204111"/>
              <a:gd name="connsiteY3" fmla="*/ 309720 h 373095"/>
              <a:gd name="connsiteX4" fmla="*/ 0 w 1204111"/>
              <a:gd name="connsiteY4" fmla="*/ 0 h 373095"/>
              <a:gd name="connsiteX0" fmla="*/ 17458 w 1176951"/>
              <a:gd name="connsiteY0" fmla="*/ 0 h 373095"/>
              <a:gd name="connsiteX1" fmla="*/ 1176950 w 1176951"/>
              <a:gd name="connsiteY1" fmla="*/ 54320 h 373095"/>
              <a:gd name="connsiteX2" fmla="*/ 1176951 w 1176951"/>
              <a:gd name="connsiteY2" fmla="*/ 373095 h 373095"/>
              <a:gd name="connsiteX3" fmla="*/ 0 w 1176951"/>
              <a:gd name="connsiteY3" fmla="*/ 309720 h 373095"/>
              <a:gd name="connsiteX4" fmla="*/ 17458 w 1176951"/>
              <a:gd name="connsiteY4" fmla="*/ 0 h 373095"/>
              <a:gd name="connsiteX0" fmla="*/ 17458 w 1176951"/>
              <a:gd name="connsiteY0" fmla="*/ 0 h 373095"/>
              <a:gd name="connsiteX1" fmla="*/ 1176950 w 1176951"/>
              <a:gd name="connsiteY1" fmla="*/ 54320 h 373095"/>
              <a:gd name="connsiteX2" fmla="*/ 1176951 w 1176951"/>
              <a:gd name="connsiteY2" fmla="*/ 373095 h 373095"/>
              <a:gd name="connsiteX3" fmla="*/ 0 w 1176951"/>
              <a:gd name="connsiteY3" fmla="*/ 309720 h 373095"/>
              <a:gd name="connsiteX4" fmla="*/ 17458 w 1176951"/>
              <a:gd name="connsiteY4" fmla="*/ 0 h 373095"/>
              <a:gd name="connsiteX0" fmla="*/ 7543 w 1167036"/>
              <a:gd name="connsiteY0" fmla="*/ 0 h 373095"/>
              <a:gd name="connsiteX1" fmla="*/ 1167035 w 1167036"/>
              <a:gd name="connsiteY1" fmla="*/ 54320 h 373095"/>
              <a:gd name="connsiteX2" fmla="*/ 1167036 w 1167036"/>
              <a:gd name="connsiteY2" fmla="*/ 373095 h 373095"/>
              <a:gd name="connsiteX3" fmla="*/ 0 w 1167036"/>
              <a:gd name="connsiteY3" fmla="*/ 314482 h 373095"/>
              <a:gd name="connsiteX4" fmla="*/ 7543 w 1167036"/>
              <a:gd name="connsiteY4" fmla="*/ 0 h 373095"/>
              <a:gd name="connsiteX0" fmla="*/ 7543 w 1167036"/>
              <a:gd name="connsiteY0" fmla="*/ 0 h 373095"/>
              <a:gd name="connsiteX1" fmla="*/ 1167035 w 1167036"/>
              <a:gd name="connsiteY1" fmla="*/ 54320 h 373095"/>
              <a:gd name="connsiteX2" fmla="*/ 1167036 w 1167036"/>
              <a:gd name="connsiteY2" fmla="*/ 373095 h 373095"/>
              <a:gd name="connsiteX3" fmla="*/ 0 w 1167036"/>
              <a:gd name="connsiteY3" fmla="*/ 314482 h 373095"/>
              <a:gd name="connsiteX4" fmla="*/ 7543 w 1167036"/>
              <a:gd name="connsiteY4" fmla="*/ 0 h 373095"/>
              <a:gd name="connsiteX0" fmla="*/ 0 w 1159493"/>
              <a:gd name="connsiteY0" fmla="*/ 0 h 373095"/>
              <a:gd name="connsiteX1" fmla="*/ 1159492 w 1159493"/>
              <a:gd name="connsiteY1" fmla="*/ 54320 h 373095"/>
              <a:gd name="connsiteX2" fmla="*/ 1159493 w 1159493"/>
              <a:gd name="connsiteY2" fmla="*/ 373095 h 373095"/>
              <a:gd name="connsiteX3" fmla="*/ 6674 w 1159493"/>
              <a:gd name="connsiteY3" fmla="*/ 346174 h 373095"/>
              <a:gd name="connsiteX4" fmla="*/ 0 w 1159493"/>
              <a:gd name="connsiteY4" fmla="*/ 0 h 373095"/>
              <a:gd name="connsiteX0" fmla="*/ 0 w 1168971"/>
              <a:gd name="connsiteY0" fmla="*/ 0 h 352722"/>
              <a:gd name="connsiteX1" fmla="*/ 1168970 w 1168971"/>
              <a:gd name="connsiteY1" fmla="*/ 33947 h 352722"/>
              <a:gd name="connsiteX2" fmla="*/ 1168971 w 1168971"/>
              <a:gd name="connsiteY2" fmla="*/ 352722 h 352722"/>
              <a:gd name="connsiteX3" fmla="*/ 16152 w 1168971"/>
              <a:gd name="connsiteY3" fmla="*/ 325801 h 352722"/>
              <a:gd name="connsiteX4" fmla="*/ 0 w 1168971"/>
              <a:gd name="connsiteY4" fmla="*/ 0 h 3527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971" h="352722">
                <a:moveTo>
                  <a:pt x="0" y="0"/>
                </a:moveTo>
                <a:lnTo>
                  <a:pt x="1168970" y="33947"/>
                </a:lnTo>
                <a:cubicBezTo>
                  <a:pt x="1134266" y="135443"/>
                  <a:pt x="1168971" y="246464"/>
                  <a:pt x="1168971" y="352722"/>
                </a:cubicBezTo>
                <a:cubicBezTo>
                  <a:pt x="779959" y="333184"/>
                  <a:pt x="405164" y="345339"/>
                  <a:pt x="16152" y="325801"/>
                </a:cubicBezTo>
                <a:cubicBezTo>
                  <a:pt x="21971" y="222561"/>
                  <a:pt x="48715" y="165152"/>
                  <a:pt x="0" y="0"/>
                </a:cubicBezTo>
                <a:close/>
              </a:path>
            </a:pathLst>
          </a:cu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92"/>
            <a:endParaRPr lang="en-US" sz="1350">
              <a:solidFill>
                <a:srgbClr val="FFFFFF"/>
              </a:solidFill>
            </a:endParaRPr>
          </a:p>
        </p:txBody>
      </p:sp>
      <p:sp>
        <p:nvSpPr>
          <p:cNvPr id="818" name="Rectangle 107"/>
          <p:cNvSpPr/>
          <p:nvPr/>
        </p:nvSpPr>
        <p:spPr>
          <a:xfrm>
            <a:off x="4013741" y="3667203"/>
            <a:ext cx="257043" cy="119956"/>
          </a:xfrm>
          <a:custGeom>
            <a:avLst/>
            <a:gdLst>
              <a:gd name="connsiteX0" fmla="*/ 0 w 2555242"/>
              <a:gd name="connsiteY0" fmla="*/ 0 h 1088777"/>
              <a:gd name="connsiteX1" fmla="*/ 2555242 w 2555242"/>
              <a:gd name="connsiteY1" fmla="*/ 0 h 1088777"/>
              <a:gd name="connsiteX2" fmla="*/ 2555242 w 2555242"/>
              <a:gd name="connsiteY2" fmla="*/ 1088777 h 1088777"/>
              <a:gd name="connsiteX3" fmla="*/ 0 w 2555242"/>
              <a:gd name="connsiteY3" fmla="*/ 1088777 h 1088777"/>
              <a:gd name="connsiteX4" fmla="*/ 0 w 2555242"/>
              <a:gd name="connsiteY4" fmla="*/ 0 h 1088777"/>
              <a:gd name="connsiteX0" fmla="*/ 0 w 2555242"/>
              <a:gd name="connsiteY0" fmla="*/ 0 h 1142117"/>
              <a:gd name="connsiteX1" fmla="*/ 2555242 w 2555242"/>
              <a:gd name="connsiteY1" fmla="*/ 0 h 1142117"/>
              <a:gd name="connsiteX2" fmla="*/ 2555242 w 2555242"/>
              <a:gd name="connsiteY2" fmla="*/ 1142117 h 1142117"/>
              <a:gd name="connsiteX3" fmla="*/ 0 w 2555242"/>
              <a:gd name="connsiteY3" fmla="*/ 1088777 h 1142117"/>
              <a:gd name="connsiteX4" fmla="*/ 0 w 2555242"/>
              <a:gd name="connsiteY4" fmla="*/ 0 h 1142117"/>
              <a:gd name="connsiteX0" fmla="*/ 0 w 2555242"/>
              <a:gd name="connsiteY0" fmla="*/ 0 h 1142117"/>
              <a:gd name="connsiteX1" fmla="*/ 2555242 w 2555242"/>
              <a:gd name="connsiteY1" fmla="*/ 213360 h 1142117"/>
              <a:gd name="connsiteX2" fmla="*/ 2555242 w 2555242"/>
              <a:gd name="connsiteY2" fmla="*/ 1142117 h 1142117"/>
              <a:gd name="connsiteX3" fmla="*/ 0 w 2555242"/>
              <a:gd name="connsiteY3" fmla="*/ 1088777 h 1142117"/>
              <a:gd name="connsiteX4" fmla="*/ 0 w 2555242"/>
              <a:gd name="connsiteY4" fmla="*/ 0 h 1142117"/>
              <a:gd name="connsiteX0" fmla="*/ 0 w 2570482"/>
              <a:gd name="connsiteY0" fmla="*/ 0 h 1142117"/>
              <a:gd name="connsiteX1" fmla="*/ 2570482 w 2570482"/>
              <a:gd name="connsiteY1" fmla="*/ 76200 h 1142117"/>
              <a:gd name="connsiteX2" fmla="*/ 2555242 w 2570482"/>
              <a:gd name="connsiteY2" fmla="*/ 1142117 h 1142117"/>
              <a:gd name="connsiteX3" fmla="*/ 0 w 2570482"/>
              <a:gd name="connsiteY3" fmla="*/ 1088777 h 1142117"/>
              <a:gd name="connsiteX4" fmla="*/ 0 w 2570482"/>
              <a:gd name="connsiteY4" fmla="*/ 0 h 1142117"/>
              <a:gd name="connsiteX0" fmla="*/ 0 w 2570482"/>
              <a:gd name="connsiteY0" fmla="*/ 0 h 1142117"/>
              <a:gd name="connsiteX1" fmla="*/ 2570482 w 2570482"/>
              <a:gd name="connsiteY1" fmla="*/ 76200 h 1142117"/>
              <a:gd name="connsiteX2" fmla="*/ 2555242 w 2570482"/>
              <a:gd name="connsiteY2" fmla="*/ 1142117 h 1142117"/>
              <a:gd name="connsiteX3" fmla="*/ 160020 w 2570482"/>
              <a:gd name="connsiteY3" fmla="*/ 867797 h 1142117"/>
              <a:gd name="connsiteX4" fmla="*/ 0 w 2570482"/>
              <a:gd name="connsiteY4" fmla="*/ 0 h 1142117"/>
              <a:gd name="connsiteX0" fmla="*/ 38100 w 2608582"/>
              <a:gd name="connsiteY0" fmla="*/ 0 h 1142117"/>
              <a:gd name="connsiteX1" fmla="*/ 2608582 w 2608582"/>
              <a:gd name="connsiteY1" fmla="*/ 76200 h 1142117"/>
              <a:gd name="connsiteX2" fmla="*/ 2593342 w 2608582"/>
              <a:gd name="connsiteY2" fmla="*/ 1142117 h 1142117"/>
              <a:gd name="connsiteX3" fmla="*/ 0 w 2608582"/>
              <a:gd name="connsiteY3" fmla="*/ 1027817 h 1142117"/>
              <a:gd name="connsiteX4" fmla="*/ 38100 w 2608582"/>
              <a:gd name="connsiteY4" fmla="*/ 0 h 1142117"/>
              <a:gd name="connsiteX0" fmla="*/ 22860 w 2608582"/>
              <a:gd name="connsiteY0" fmla="*/ 0 h 1149737"/>
              <a:gd name="connsiteX1" fmla="*/ 2608582 w 2608582"/>
              <a:gd name="connsiteY1" fmla="*/ 83820 h 1149737"/>
              <a:gd name="connsiteX2" fmla="*/ 2593342 w 2608582"/>
              <a:gd name="connsiteY2" fmla="*/ 1149737 h 1149737"/>
              <a:gd name="connsiteX3" fmla="*/ 0 w 2608582"/>
              <a:gd name="connsiteY3" fmla="*/ 1035437 h 1149737"/>
              <a:gd name="connsiteX4" fmla="*/ 22860 w 2608582"/>
              <a:gd name="connsiteY4" fmla="*/ 0 h 1149737"/>
              <a:gd name="connsiteX0" fmla="*/ 22860 w 2593342"/>
              <a:gd name="connsiteY0" fmla="*/ 0 h 1149737"/>
              <a:gd name="connsiteX1" fmla="*/ 2498516 w 2593342"/>
              <a:gd name="connsiteY1" fmla="*/ 18728 h 1149737"/>
              <a:gd name="connsiteX2" fmla="*/ 2593342 w 2593342"/>
              <a:gd name="connsiteY2" fmla="*/ 1149737 h 1149737"/>
              <a:gd name="connsiteX3" fmla="*/ 0 w 2593342"/>
              <a:gd name="connsiteY3" fmla="*/ 1035437 h 1149737"/>
              <a:gd name="connsiteX4" fmla="*/ 22860 w 2593342"/>
              <a:gd name="connsiteY4" fmla="*/ 0 h 1149737"/>
              <a:gd name="connsiteX0" fmla="*/ 5927 w 2593342"/>
              <a:gd name="connsiteY0" fmla="*/ 59382 h 1131009"/>
              <a:gd name="connsiteX1" fmla="*/ 2498516 w 2593342"/>
              <a:gd name="connsiteY1" fmla="*/ 0 h 1131009"/>
              <a:gd name="connsiteX2" fmla="*/ 2593342 w 2593342"/>
              <a:gd name="connsiteY2" fmla="*/ 1131009 h 1131009"/>
              <a:gd name="connsiteX3" fmla="*/ 0 w 2593342"/>
              <a:gd name="connsiteY3" fmla="*/ 1016709 h 1131009"/>
              <a:gd name="connsiteX4" fmla="*/ 5927 w 2593342"/>
              <a:gd name="connsiteY4" fmla="*/ 59382 h 113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3342" h="1131009">
                <a:moveTo>
                  <a:pt x="5927" y="59382"/>
                </a:moveTo>
                <a:lnTo>
                  <a:pt x="2498516" y="0"/>
                </a:lnTo>
                <a:lnTo>
                  <a:pt x="2593342" y="1131009"/>
                </a:lnTo>
                <a:lnTo>
                  <a:pt x="0" y="1016709"/>
                </a:lnTo>
                <a:cubicBezTo>
                  <a:pt x="1976" y="697600"/>
                  <a:pt x="3951" y="378491"/>
                  <a:pt x="5927" y="59382"/>
                </a:cubicBezTo>
                <a:close/>
              </a:path>
            </a:pathLst>
          </a:cu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92"/>
            <a:endParaRPr lang="en-US" sz="1350">
              <a:solidFill>
                <a:srgbClr val="FFFFFF"/>
              </a:solidFill>
            </a:endParaRPr>
          </a:p>
        </p:txBody>
      </p:sp>
      <p:sp>
        <p:nvSpPr>
          <p:cNvPr id="821" name="Freeform 820"/>
          <p:cNvSpPr/>
          <p:nvPr/>
        </p:nvSpPr>
        <p:spPr>
          <a:xfrm flipH="1" flipV="1">
            <a:off x="3701594" y="3676182"/>
            <a:ext cx="95687" cy="4120"/>
          </a:xfrm>
          <a:custGeom>
            <a:avLst/>
            <a:gdLst>
              <a:gd name="connsiteX0" fmla="*/ 0 w 220980"/>
              <a:gd name="connsiteY0" fmla="*/ 8315 h 9207"/>
              <a:gd name="connsiteX1" fmla="*/ 76200 w 220980"/>
              <a:gd name="connsiteY1" fmla="*/ 8315 h 9207"/>
              <a:gd name="connsiteX2" fmla="*/ 220980 w 220980"/>
              <a:gd name="connsiteY2" fmla="*/ 8315 h 9207"/>
              <a:gd name="connsiteX0" fmla="*/ 445 w 52255"/>
              <a:gd name="connsiteY0" fmla="*/ 8313 h 13486"/>
              <a:gd name="connsiteX1" fmla="*/ 3893 w 52255"/>
              <a:gd name="connsiteY1" fmla="*/ 8313 h 13486"/>
              <a:gd name="connsiteX2" fmla="*/ 52255 w 52255"/>
              <a:gd name="connsiteY2" fmla="*/ 13486 h 13486"/>
              <a:gd name="connsiteX0" fmla="*/ 0 w 51810"/>
              <a:gd name="connsiteY0" fmla="*/ 9977 h 15150"/>
              <a:gd name="connsiteX1" fmla="*/ 20905 w 51810"/>
              <a:gd name="connsiteY1" fmla="*/ 4804 h 15150"/>
              <a:gd name="connsiteX2" fmla="*/ 51810 w 51810"/>
              <a:gd name="connsiteY2" fmla="*/ 15150 h 15150"/>
              <a:gd name="connsiteX0" fmla="*/ 0 w 59784"/>
              <a:gd name="connsiteY0" fmla="*/ 42652 h 42652"/>
              <a:gd name="connsiteX1" fmla="*/ 28879 w 59784"/>
              <a:gd name="connsiteY1" fmla="*/ 1271 h 42652"/>
              <a:gd name="connsiteX2" fmla="*/ 59784 w 59784"/>
              <a:gd name="connsiteY2" fmla="*/ 11617 h 42652"/>
              <a:gd name="connsiteX0" fmla="*/ 0 w 59784"/>
              <a:gd name="connsiteY0" fmla="*/ 31225 h 47218"/>
              <a:gd name="connsiteX1" fmla="*/ 31034 w 59784"/>
              <a:gd name="connsiteY1" fmla="*/ 46741 h 47218"/>
              <a:gd name="connsiteX2" fmla="*/ 59784 w 59784"/>
              <a:gd name="connsiteY2" fmla="*/ 190 h 47218"/>
              <a:gd name="connsiteX0" fmla="*/ 0 w 117327"/>
              <a:gd name="connsiteY0" fmla="*/ 7479 h 95411"/>
              <a:gd name="connsiteX1" fmla="*/ 31034 w 117327"/>
              <a:gd name="connsiteY1" fmla="*/ 22995 h 95411"/>
              <a:gd name="connsiteX2" fmla="*/ 117327 w 117327"/>
              <a:gd name="connsiteY2" fmla="*/ 95412 h 95411"/>
              <a:gd name="connsiteX0" fmla="*/ 0 w 117327"/>
              <a:gd name="connsiteY0" fmla="*/ 1851 h 123553"/>
              <a:gd name="connsiteX1" fmla="*/ 63038 w 117327"/>
              <a:gd name="connsiteY1" fmla="*/ 120817 h 123553"/>
              <a:gd name="connsiteX2" fmla="*/ 117327 w 117327"/>
              <a:gd name="connsiteY2" fmla="*/ 89784 h 123553"/>
              <a:gd name="connsiteX0" fmla="*/ 0 w 117327"/>
              <a:gd name="connsiteY0" fmla="*/ 1748 h 121046"/>
              <a:gd name="connsiteX1" fmla="*/ 63038 w 117327"/>
              <a:gd name="connsiteY1" fmla="*/ 120714 h 121046"/>
              <a:gd name="connsiteX2" fmla="*/ 117327 w 117327"/>
              <a:gd name="connsiteY2" fmla="*/ 40542 h 121046"/>
              <a:gd name="connsiteX0" fmla="*/ 0 w 116788"/>
              <a:gd name="connsiteY0" fmla="*/ 2097 h 92639"/>
              <a:gd name="connsiteX1" fmla="*/ 62499 w 116788"/>
              <a:gd name="connsiteY1" fmla="*/ 92615 h 92639"/>
              <a:gd name="connsiteX2" fmla="*/ 116788 w 116788"/>
              <a:gd name="connsiteY2" fmla="*/ 12443 h 92639"/>
              <a:gd name="connsiteX0" fmla="*/ 0 w 116788"/>
              <a:gd name="connsiteY0" fmla="*/ 4354 h 32893"/>
              <a:gd name="connsiteX1" fmla="*/ 62607 w 116788"/>
              <a:gd name="connsiteY1" fmla="*/ 32802 h 32893"/>
              <a:gd name="connsiteX2" fmla="*/ 116788 w 116788"/>
              <a:gd name="connsiteY2" fmla="*/ 14700 h 32893"/>
              <a:gd name="connsiteX0" fmla="*/ 0 w 116788"/>
              <a:gd name="connsiteY0" fmla="*/ 5606 h 21319"/>
              <a:gd name="connsiteX1" fmla="*/ 60991 w 116788"/>
              <a:gd name="connsiteY1" fmla="*/ 21123 h 21319"/>
              <a:gd name="connsiteX2" fmla="*/ 116788 w 116788"/>
              <a:gd name="connsiteY2" fmla="*/ 15952 h 21319"/>
              <a:gd name="connsiteX0" fmla="*/ 0 w 116357"/>
              <a:gd name="connsiteY0" fmla="*/ 6623 h 63521"/>
              <a:gd name="connsiteX1" fmla="*/ 60991 w 116357"/>
              <a:gd name="connsiteY1" fmla="*/ 22140 h 63521"/>
              <a:gd name="connsiteX2" fmla="*/ 116357 w 116357"/>
              <a:gd name="connsiteY2" fmla="*/ 63522 h 63521"/>
              <a:gd name="connsiteX0" fmla="*/ 0 w 116357"/>
              <a:gd name="connsiteY0" fmla="*/ 6623 h 63522"/>
              <a:gd name="connsiteX1" fmla="*/ 60991 w 116357"/>
              <a:gd name="connsiteY1" fmla="*/ 22140 h 63522"/>
              <a:gd name="connsiteX2" fmla="*/ 116357 w 116357"/>
              <a:gd name="connsiteY2" fmla="*/ 63522 h 63522"/>
              <a:gd name="connsiteX0" fmla="*/ 0 w 116357"/>
              <a:gd name="connsiteY0" fmla="*/ 4518 h 61417"/>
              <a:gd name="connsiteX1" fmla="*/ 60021 w 116357"/>
              <a:gd name="connsiteY1" fmla="*/ 38139 h 61417"/>
              <a:gd name="connsiteX2" fmla="*/ 116357 w 116357"/>
              <a:gd name="connsiteY2" fmla="*/ 61417 h 61417"/>
            </a:gdLst>
            <a:ahLst/>
            <a:cxnLst>
              <a:cxn ang="0">
                <a:pos x="connsiteX0" y="connsiteY0"/>
              </a:cxn>
              <a:cxn ang="0">
                <a:pos x="connsiteX1" y="connsiteY1"/>
              </a:cxn>
              <a:cxn ang="0">
                <a:pos x="connsiteX2" y="connsiteY2"/>
              </a:cxn>
            </a:cxnLst>
            <a:rect l="l" t="t" r="r" b="b"/>
            <a:pathLst>
              <a:path w="116357" h="61417">
                <a:moveTo>
                  <a:pt x="0" y="4518"/>
                </a:moveTo>
                <a:cubicBezTo>
                  <a:pt x="3805" y="-13747"/>
                  <a:pt x="40628" y="28656"/>
                  <a:pt x="60021" y="38139"/>
                </a:cubicBezTo>
                <a:cubicBezTo>
                  <a:pt x="79414" y="47622"/>
                  <a:pt x="105624" y="21760"/>
                  <a:pt x="116357" y="61417"/>
                </a:cubicBezTo>
              </a:path>
            </a:pathLst>
          </a:cu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92"/>
            <a:endParaRPr lang="en-US" sz="1350">
              <a:solidFill>
                <a:srgbClr val="FFFFFF"/>
              </a:solidFill>
            </a:endParaRPr>
          </a:p>
        </p:txBody>
      </p:sp>
      <p:sp>
        <p:nvSpPr>
          <p:cNvPr id="822" name="Freeform 821"/>
          <p:cNvSpPr/>
          <p:nvPr/>
        </p:nvSpPr>
        <p:spPr>
          <a:xfrm>
            <a:off x="3842586" y="3732369"/>
            <a:ext cx="94136" cy="5158"/>
          </a:xfrm>
          <a:custGeom>
            <a:avLst/>
            <a:gdLst>
              <a:gd name="connsiteX0" fmla="*/ 0 w 220980"/>
              <a:gd name="connsiteY0" fmla="*/ 8315 h 9207"/>
              <a:gd name="connsiteX1" fmla="*/ 76200 w 220980"/>
              <a:gd name="connsiteY1" fmla="*/ 8315 h 9207"/>
              <a:gd name="connsiteX2" fmla="*/ 220980 w 220980"/>
              <a:gd name="connsiteY2" fmla="*/ 8315 h 9207"/>
              <a:gd name="connsiteX0" fmla="*/ 445 w 52255"/>
              <a:gd name="connsiteY0" fmla="*/ 8313 h 13486"/>
              <a:gd name="connsiteX1" fmla="*/ 3893 w 52255"/>
              <a:gd name="connsiteY1" fmla="*/ 8313 h 13486"/>
              <a:gd name="connsiteX2" fmla="*/ 52255 w 52255"/>
              <a:gd name="connsiteY2" fmla="*/ 13486 h 13486"/>
              <a:gd name="connsiteX0" fmla="*/ 0 w 51810"/>
              <a:gd name="connsiteY0" fmla="*/ 9977 h 15150"/>
              <a:gd name="connsiteX1" fmla="*/ 20905 w 51810"/>
              <a:gd name="connsiteY1" fmla="*/ 4804 h 15150"/>
              <a:gd name="connsiteX2" fmla="*/ 51810 w 51810"/>
              <a:gd name="connsiteY2" fmla="*/ 15150 h 15150"/>
              <a:gd name="connsiteX0" fmla="*/ 0 w 59784"/>
              <a:gd name="connsiteY0" fmla="*/ 42652 h 42652"/>
              <a:gd name="connsiteX1" fmla="*/ 28879 w 59784"/>
              <a:gd name="connsiteY1" fmla="*/ 1271 h 42652"/>
              <a:gd name="connsiteX2" fmla="*/ 59784 w 59784"/>
              <a:gd name="connsiteY2" fmla="*/ 11617 h 42652"/>
              <a:gd name="connsiteX0" fmla="*/ 0 w 59784"/>
              <a:gd name="connsiteY0" fmla="*/ 31225 h 47218"/>
              <a:gd name="connsiteX1" fmla="*/ 31034 w 59784"/>
              <a:gd name="connsiteY1" fmla="*/ 46741 h 47218"/>
              <a:gd name="connsiteX2" fmla="*/ 59784 w 59784"/>
              <a:gd name="connsiteY2" fmla="*/ 190 h 47218"/>
              <a:gd name="connsiteX0" fmla="*/ 0 w 117327"/>
              <a:gd name="connsiteY0" fmla="*/ 7479 h 95411"/>
              <a:gd name="connsiteX1" fmla="*/ 31034 w 117327"/>
              <a:gd name="connsiteY1" fmla="*/ 22995 h 95411"/>
              <a:gd name="connsiteX2" fmla="*/ 117327 w 117327"/>
              <a:gd name="connsiteY2" fmla="*/ 95412 h 95411"/>
              <a:gd name="connsiteX0" fmla="*/ 0 w 117327"/>
              <a:gd name="connsiteY0" fmla="*/ 1851 h 123553"/>
              <a:gd name="connsiteX1" fmla="*/ 63038 w 117327"/>
              <a:gd name="connsiteY1" fmla="*/ 120817 h 123553"/>
              <a:gd name="connsiteX2" fmla="*/ 117327 w 117327"/>
              <a:gd name="connsiteY2" fmla="*/ 89784 h 123553"/>
              <a:gd name="connsiteX0" fmla="*/ 0 w 117327"/>
              <a:gd name="connsiteY0" fmla="*/ 1748 h 121046"/>
              <a:gd name="connsiteX1" fmla="*/ 63038 w 117327"/>
              <a:gd name="connsiteY1" fmla="*/ 120714 h 121046"/>
              <a:gd name="connsiteX2" fmla="*/ 117327 w 117327"/>
              <a:gd name="connsiteY2" fmla="*/ 40542 h 121046"/>
              <a:gd name="connsiteX0" fmla="*/ 0 w 116788"/>
              <a:gd name="connsiteY0" fmla="*/ 2097 h 92639"/>
              <a:gd name="connsiteX1" fmla="*/ 62499 w 116788"/>
              <a:gd name="connsiteY1" fmla="*/ 92615 h 92639"/>
              <a:gd name="connsiteX2" fmla="*/ 116788 w 116788"/>
              <a:gd name="connsiteY2" fmla="*/ 12443 h 92639"/>
              <a:gd name="connsiteX0" fmla="*/ 0 w 116788"/>
              <a:gd name="connsiteY0" fmla="*/ 4354 h 32893"/>
              <a:gd name="connsiteX1" fmla="*/ 62607 w 116788"/>
              <a:gd name="connsiteY1" fmla="*/ 32802 h 32893"/>
              <a:gd name="connsiteX2" fmla="*/ 116788 w 116788"/>
              <a:gd name="connsiteY2" fmla="*/ 14700 h 32893"/>
              <a:gd name="connsiteX0" fmla="*/ 0 w 116788"/>
              <a:gd name="connsiteY0" fmla="*/ 5606 h 21319"/>
              <a:gd name="connsiteX1" fmla="*/ 60991 w 116788"/>
              <a:gd name="connsiteY1" fmla="*/ 21123 h 21319"/>
              <a:gd name="connsiteX2" fmla="*/ 116788 w 116788"/>
              <a:gd name="connsiteY2" fmla="*/ 15952 h 21319"/>
              <a:gd name="connsiteX0" fmla="*/ 0 w 116357"/>
              <a:gd name="connsiteY0" fmla="*/ 6623 h 63521"/>
              <a:gd name="connsiteX1" fmla="*/ 60991 w 116357"/>
              <a:gd name="connsiteY1" fmla="*/ 22140 h 63521"/>
              <a:gd name="connsiteX2" fmla="*/ 116357 w 116357"/>
              <a:gd name="connsiteY2" fmla="*/ 63522 h 63521"/>
              <a:gd name="connsiteX0" fmla="*/ 0 w 116357"/>
              <a:gd name="connsiteY0" fmla="*/ 6623 h 63522"/>
              <a:gd name="connsiteX1" fmla="*/ 60991 w 116357"/>
              <a:gd name="connsiteY1" fmla="*/ 22140 h 63522"/>
              <a:gd name="connsiteX2" fmla="*/ 116357 w 116357"/>
              <a:gd name="connsiteY2" fmla="*/ 63522 h 63522"/>
              <a:gd name="connsiteX0" fmla="*/ 0 w 116357"/>
              <a:gd name="connsiteY0" fmla="*/ 4518 h 61417"/>
              <a:gd name="connsiteX1" fmla="*/ 60021 w 116357"/>
              <a:gd name="connsiteY1" fmla="*/ 38139 h 61417"/>
              <a:gd name="connsiteX2" fmla="*/ 116357 w 116357"/>
              <a:gd name="connsiteY2" fmla="*/ 61417 h 61417"/>
            </a:gdLst>
            <a:ahLst/>
            <a:cxnLst>
              <a:cxn ang="0">
                <a:pos x="connsiteX0" y="connsiteY0"/>
              </a:cxn>
              <a:cxn ang="0">
                <a:pos x="connsiteX1" y="connsiteY1"/>
              </a:cxn>
              <a:cxn ang="0">
                <a:pos x="connsiteX2" y="connsiteY2"/>
              </a:cxn>
            </a:cxnLst>
            <a:rect l="l" t="t" r="r" b="b"/>
            <a:pathLst>
              <a:path w="116357" h="61417">
                <a:moveTo>
                  <a:pt x="0" y="4518"/>
                </a:moveTo>
                <a:cubicBezTo>
                  <a:pt x="3805" y="-13747"/>
                  <a:pt x="40628" y="28656"/>
                  <a:pt x="60021" y="38139"/>
                </a:cubicBezTo>
                <a:cubicBezTo>
                  <a:pt x="79414" y="47622"/>
                  <a:pt x="105624" y="21760"/>
                  <a:pt x="116357" y="61417"/>
                </a:cubicBezTo>
              </a:path>
            </a:pathLst>
          </a:cu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92"/>
            <a:endParaRPr lang="en-US" sz="1350">
              <a:solidFill>
                <a:srgbClr val="FFFFFF"/>
              </a:solidFill>
            </a:endParaRPr>
          </a:p>
        </p:txBody>
      </p:sp>
      <p:sp>
        <p:nvSpPr>
          <p:cNvPr id="824" name="Freeform 823"/>
          <p:cNvSpPr/>
          <p:nvPr/>
        </p:nvSpPr>
        <p:spPr>
          <a:xfrm>
            <a:off x="3708832" y="3715884"/>
            <a:ext cx="89135" cy="5158"/>
          </a:xfrm>
          <a:custGeom>
            <a:avLst/>
            <a:gdLst>
              <a:gd name="connsiteX0" fmla="*/ 0 w 220980"/>
              <a:gd name="connsiteY0" fmla="*/ 8315 h 9207"/>
              <a:gd name="connsiteX1" fmla="*/ 76200 w 220980"/>
              <a:gd name="connsiteY1" fmla="*/ 8315 h 9207"/>
              <a:gd name="connsiteX2" fmla="*/ 220980 w 220980"/>
              <a:gd name="connsiteY2" fmla="*/ 8315 h 9207"/>
              <a:gd name="connsiteX0" fmla="*/ 445 w 52255"/>
              <a:gd name="connsiteY0" fmla="*/ 8313 h 13486"/>
              <a:gd name="connsiteX1" fmla="*/ 3893 w 52255"/>
              <a:gd name="connsiteY1" fmla="*/ 8313 h 13486"/>
              <a:gd name="connsiteX2" fmla="*/ 52255 w 52255"/>
              <a:gd name="connsiteY2" fmla="*/ 13486 h 13486"/>
              <a:gd name="connsiteX0" fmla="*/ 0 w 51810"/>
              <a:gd name="connsiteY0" fmla="*/ 9977 h 15150"/>
              <a:gd name="connsiteX1" fmla="*/ 20905 w 51810"/>
              <a:gd name="connsiteY1" fmla="*/ 4804 h 15150"/>
              <a:gd name="connsiteX2" fmla="*/ 51810 w 51810"/>
              <a:gd name="connsiteY2" fmla="*/ 15150 h 15150"/>
              <a:gd name="connsiteX0" fmla="*/ 0 w 59784"/>
              <a:gd name="connsiteY0" fmla="*/ 42652 h 42652"/>
              <a:gd name="connsiteX1" fmla="*/ 28879 w 59784"/>
              <a:gd name="connsiteY1" fmla="*/ 1271 h 42652"/>
              <a:gd name="connsiteX2" fmla="*/ 59784 w 59784"/>
              <a:gd name="connsiteY2" fmla="*/ 11617 h 42652"/>
              <a:gd name="connsiteX0" fmla="*/ 0 w 59784"/>
              <a:gd name="connsiteY0" fmla="*/ 31225 h 47218"/>
              <a:gd name="connsiteX1" fmla="*/ 31034 w 59784"/>
              <a:gd name="connsiteY1" fmla="*/ 46741 h 47218"/>
              <a:gd name="connsiteX2" fmla="*/ 59784 w 59784"/>
              <a:gd name="connsiteY2" fmla="*/ 190 h 47218"/>
              <a:gd name="connsiteX0" fmla="*/ 0 w 117327"/>
              <a:gd name="connsiteY0" fmla="*/ 7479 h 95411"/>
              <a:gd name="connsiteX1" fmla="*/ 31034 w 117327"/>
              <a:gd name="connsiteY1" fmla="*/ 22995 h 95411"/>
              <a:gd name="connsiteX2" fmla="*/ 117327 w 117327"/>
              <a:gd name="connsiteY2" fmla="*/ 95412 h 95411"/>
              <a:gd name="connsiteX0" fmla="*/ 0 w 117327"/>
              <a:gd name="connsiteY0" fmla="*/ 1851 h 123553"/>
              <a:gd name="connsiteX1" fmla="*/ 63038 w 117327"/>
              <a:gd name="connsiteY1" fmla="*/ 120817 h 123553"/>
              <a:gd name="connsiteX2" fmla="*/ 117327 w 117327"/>
              <a:gd name="connsiteY2" fmla="*/ 89784 h 123553"/>
              <a:gd name="connsiteX0" fmla="*/ 0 w 117327"/>
              <a:gd name="connsiteY0" fmla="*/ 1748 h 121046"/>
              <a:gd name="connsiteX1" fmla="*/ 63038 w 117327"/>
              <a:gd name="connsiteY1" fmla="*/ 120714 h 121046"/>
              <a:gd name="connsiteX2" fmla="*/ 117327 w 117327"/>
              <a:gd name="connsiteY2" fmla="*/ 40542 h 121046"/>
              <a:gd name="connsiteX0" fmla="*/ 0 w 116788"/>
              <a:gd name="connsiteY0" fmla="*/ 2097 h 92639"/>
              <a:gd name="connsiteX1" fmla="*/ 62499 w 116788"/>
              <a:gd name="connsiteY1" fmla="*/ 92615 h 92639"/>
              <a:gd name="connsiteX2" fmla="*/ 116788 w 116788"/>
              <a:gd name="connsiteY2" fmla="*/ 12443 h 92639"/>
              <a:gd name="connsiteX0" fmla="*/ 0 w 116788"/>
              <a:gd name="connsiteY0" fmla="*/ 4354 h 32893"/>
              <a:gd name="connsiteX1" fmla="*/ 62607 w 116788"/>
              <a:gd name="connsiteY1" fmla="*/ 32802 h 32893"/>
              <a:gd name="connsiteX2" fmla="*/ 116788 w 116788"/>
              <a:gd name="connsiteY2" fmla="*/ 14700 h 32893"/>
              <a:gd name="connsiteX0" fmla="*/ 0 w 116788"/>
              <a:gd name="connsiteY0" fmla="*/ 5606 h 21319"/>
              <a:gd name="connsiteX1" fmla="*/ 60991 w 116788"/>
              <a:gd name="connsiteY1" fmla="*/ 21123 h 21319"/>
              <a:gd name="connsiteX2" fmla="*/ 116788 w 116788"/>
              <a:gd name="connsiteY2" fmla="*/ 15952 h 21319"/>
              <a:gd name="connsiteX0" fmla="*/ 0 w 116357"/>
              <a:gd name="connsiteY0" fmla="*/ 6623 h 63521"/>
              <a:gd name="connsiteX1" fmla="*/ 60991 w 116357"/>
              <a:gd name="connsiteY1" fmla="*/ 22140 h 63521"/>
              <a:gd name="connsiteX2" fmla="*/ 116357 w 116357"/>
              <a:gd name="connsiteY2" fmla="*/ 63522 h 63521"/>
              <a:gd name="connsiteX0" fmla="*/ 0 w 116357"/>
              <a:gd name="connsiteY0" fmla="*/ 6623 h 63522"/>
              <a:gd name="connsiteX1" fmla="*/ 60991 w 116357"/>
              <a:gd name="connsiteY1" fmla="*/ 22140 h 63522"/>
              <a:gd name="connsiteX2" fmla="*/ 116357 w 116357"/>
              <a:gd name="connsiteY2" fmla="*/ 63522 h 63522"/>
              <a:gd name="connsiteX0" fmla="*/ 0 w 116357"/>
              <a:gd name="connsiteY0" fmla="*/ 4518 h 61417"/>
              <a:gd name="connsiteX1" fmla="*/ 60021 w 116357"/>
              <a:gd name="connsiteY1" fmla="*/ 38139 h 61417"/>
              <a:gd name="connsiteX2" fmla="*/ 116357 w 116357"/>
              <a:gd name="connsiteY2" fmla="*/ 61417 h 61417"/>
            </a:gdLst>
            <a:ahLst/>
            <a:cxnLst>
              <a:cxn ang="0">
                <a:pos x="connsiteX0" y="connsiteY0"/>
              </a:cxn>
              <a:cxn ang="0">
                <a:pos x="connsiteX1" y="connsiteY1"/>
              </a:cxn>
              <a:cxn ang="0">
                <a:pos x="connsiteX2" y="connsiteY2"/>
              </a:cxn>
            </a:cxnLst>
            <a:rect l="l" t="t" r="r" b="b"/>
            <a:pathLst>
              <a:path w="116357" h="61417">
                <a:moveTo>
                  <a:pt x="0" y="4518"/>
                </a:moveTo>
                <a:cubicBezTo>
                  <a:pt x="3805" y="-13747"/>
                  <a:pt x="40628" y="28656"/>
                  <a:pt x="60021" y="38139"/>
                </a:cubicBezTo>
                <a:cubicBezTo>
                  <a:pt x="79414" y="47622"/>
                  <a:pt x="105624" y="21760"/>
                  <a:pt x="116357" y="61417"/>
                </a:cubicBezTo>
              </a:path>
            </a:pathLst>
          </a:cu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92"/>
            <a:endParaRPr lang="en-US" sz="1350">
              <a:solidFill>
                <a:srgbClr val="FFFFFF"/>
              </a:solidFill>
            </a:endParaRPr>
          </a:p>
        </p:txBody>
      </p:sp>
      <p:sp>
        <p:nvSpPr>
          <p:cNvPr id="825" name="Freeform 824"/>
          <p:cNvSpPr/>
          <p:nvPr/>
        </p:nvSpPr>
        <p:spPr>
          <a:xfrm>
            <a:off x="3842586" y="3762420"/>
            <a:ext cx="94136" cy="5158"/>
          </a:xfrm>
          <a:custGeom>
            <a:avLst/>
            <a:gdLst>
              <a:gd name="connsiteX0" fmla="*/ 0 w 220980"/>
              <a:gd name="connsiteY0" fmla="*/ 8315 h 9207"/>
              <a:gd name="connsiteX1" fmla="*/ 76200 w 220980"/>
              <a:gd name="connsiteY1" fmla="*/ 8315 h 9207"/>
              <a:gd name="connsiteX2" fmla="*/ 220980 w 220980"/>
              <a:gd name="connsiteY2" fmla="*/ 8315 h 9207"/>
              <a:gd name="connsiteX0" fmla="*/ 445 w 52255"/>
              <a:gd name="connsiteY0" fmla="*/ 8313 h 13486"/>
              <a:gd name="connsiteX1" fmla="*/ 3893 w 52255"/>
              <a:gd name="connsiteY1" fmla="*/ 8313 h 13486"/>
              <a:gd name="connsiteX2" fmla="*/ 52255 w 52255"/>
              <a:gd name="connsiteY2" fmla="*/ 13486 h 13486"/>
              <a:gd name="connsiteX0" fmla="*/ 0 w 51810"/>
              <a:gd name="connsiteY0" fmla="*/ 9977 h 15150"/>
              <a:gd name="connsiteX1" fmla="*/ 20905 w 51810"/>
              <a:gd name="connsiteY1" fmla="*/ 4804 h 15150"/>
              <a:gd name="connsiteX2" fmla="*/ 51810 w 51810"/>
              <a:gd name="connsiteY2" fmla="*/ 15150 h 15150"/>
              <a:gd name="connsiteX0" fmla="*/ 0 w 59784"/>
              <a:gd name="connsiteY0" fmla="*/ 42652 h 42652"/>
              <a:gd name="connsiteX1" fmla="*/ 28879 w 59784"/>
              <a:gd name="connsiteY1" fmla="*/ 1271 h 42652"/>
              <a:gd name="connsiteX2" fmla="*/ 59784 w 59784"/>
              <a:gd name="connsiteY2" fmla="*/ 11617 h 42652"/>
              <a:gd name="connsiteX0" fmla="*/ 0 w 59784"/>
              <a:gd name="connsiteY0" fmla="*/ 31225 h 47218"/>
              <a:gd name="connsiteX1" fmla="*/ 31034 w 59784"/>
              <a:gd name="connsiteY1" fmla="*/ 46741 h 47218"/>
              <a:gd name="connsiteX2" fmla="*/ 59784 w 59784"/>
              <a:gd name="connsiteY2" fmla="*/ 190 h 47218"/>
              <a:gd name="connsiteX0" fmla="*/ 0 w 117327"/>
              <a:gd name="connsiteY0" fmla="*/ 7479 h 95411"/>
              <a:gd name="connsiteX1" fmla="*/ 31034 w 117327"/>
              <a:gd name="connsiteY1" fmla="*/ 22995 h 95411"/>
              <a:gd name="connsiteX2" fmla="*/ 117327 w 117327"/>
              <a:gd name="connsiteY2" fmla="*/ 95412 h 95411"/>
              <a:gd name="connsiteX0" fmla="*/ 0 w 117327"/>
              <a:gd name="connsiteY0" fmla="*/ 1851 h 123553"/>
              <a:gd name="connsiteX1" fmla="*/ 63038 w 117327"/>
              <a:gd name="connsiteY1" fmla="*/ 120817 h 123553"/>
              <a:gd name="connsiteX2" fmla="*/ 117327 w 117327"/>
              <a:gd name="connsiteY2" fmla="*/ 89784 h 123553"/>
              <a:gd name="connsiteX0" fmla="*/ 0 w 117327"/>
              <a:gd name="connsiteY0" fmla="*/ 1748 h 121046"/>
              <a:gd name="connsiteX1" fmla="*/ 63038 w 117327"/>
              <a:gd name="connsiteY1" fmla="*/ 120714 h 121046"/>
              <a:gd name="connsiteX2" fmla="*/ 117327 w 117327"/>
              <a:gd name="connsiteY2" fmla="*/ 40542 h 121046"/>
              <a:gd name="connsiteX0" fmla="*/ 0 w 116788"/>
              <a:gd name="connsiteY0" fmla="*/ 2097 h 92639"/>
              <a:gd name="connsiteX1" fmla="*/ 62499 w 116788"/>
              <a:gd name="connsiteY1" fmla="*/ 92615 h 92639"/>
              <a:gd name="connsiteX2" fmla="*/ 116788 w 116788"/>
              <a:gd name="connsiteY2" fmla="*/ 12443 h 92639"/>
              <a:gd name="connsiteX0" fmla="*/ 0 w 116788"/>
              <a:gd name="connsiteY0" fmla="*/ 4354 h 32893"/>
              <a:gd name="connsiteX1" fmla="*/ 62607 w 116788"/>
              <a:gd name="connsiteY1" fmla="*/ 32802 h 32893"/>
              <a:gd name="connsiteX2" fmla="*/ 116788 w 116788"/>
              <a:gd name="connsiteY2" fmla="*/ 14700 h 32893"/>
              <a:gd name="connsiteX0" fmla="*/ 0 w 116788"/>
              <a:gd name="connsiteY0" fmla="*/ 5606 h 21319"/>
              <a:gd name="connsiteX1" fmla="*/ 60991 w 116788"/>
              <a:gd name="connsiteY1" fmla="*/ 21123 h 21319"/>
              <a:gd name="connsiteX2" fmla="*/ 116788 w 116788"/>
              <a:gd name="connsiteY2" fmla="*/ 15952 h 21319"/>
              <a:gd name="connsiteX0" fmla="*/ 0 w 116357"/>
              <a:gd name="connsiteY0" fmla="*/ 6623 h 63521"/>
              <a:gd name="connsiteX1" fmla="*/ 60991 w 116357"/>
              <a:gd name="connsiteY1" fmla="*/ 22140 h 63521"/>
              <a:gd name="connsiteX2" fmla="*/ 116357 w 116357"/>
              <a:gd name="connsiteY2" fmla="*/ 63522 h 63521"/>
              <a:gd name="connsiteX0" fmla="*/ 0 w 116357"/>
              <a:gd name="connsiteY0" fmla="*/ 6623 h 63522"/>
              <a:gd name="connsiteX1" fmla="*/ 60991 w 116357"/>
              <a:gd name="connsiteY1" fmla="*/ 22140 h 63522"/>
              <a:gd name="connsiteX2" fmla="*/ 116357 w 116357"/>
              <a:gd name="connsiteY2" fmla="*/ 63522 h 63522"/>
              <a:gd name="connsiteX0" fmla="*/ 0 w 116357"/>
              <a:gd name="connsiteY0" fmla="*/ 4518 h 61417"/>
              <a:gd name="connsiteX1" fmla="*/ 60021 w 116357"/>
              <a:gd name="connsiteY1" fmla="*/ 38139 h 61417"/>
              <a:gd name="connsiteX2" fmla="*/ 116357 w 116357"/>
              <a:gd name="connsiteY2" fmla="*/ 61417 h 61417"/>
            </a:gdLst>
            <a:ahLst/>
            <a:cxnLst>
              <a:cxn ang="0">
                <a:pos x="connsiteX0" y="connsiteY0"/>
              </a:cxn>
              <a:cxn ang="0">
                <a:pos x="connsiteX1" y="connsiteY1"/>
              </a:cxn>
              <a:cxn ang="0">
                <a:pos x="connsiteX2" y="connsiteY2"/>
              </a:cxn>
            </a:cxnLst>
            <a:rect l="l" t="t" r="r" b="b"/>
            <a:pathLst>
              <a:path w="116357" h="61417">
                <a:moveTo>
                  <a:pt x="0" y="4518"/>
                </a:moveTo>
                <a:cubicBezTo>
                  <a:pt x="3805" y="-13747"/>
                  <a:pt x="40628" y="28656"/>
                  <a:pt x="60021" y="38139"/>
                </a:cubicBezTo>
                <a:cubicBezTo>
                  <a:pt x="79414" y="47622"/>
                  <a:pt x="105624" y="21760"/>
                  <a:pt x="116357" y="61417"/>
                </a:cubicBezTo>
              </a:path>
            </a:pathLst>
          </a:cu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92"/>
            <a:endParaRPr lang="en-US" sz="1350">
              <a:solidFill>
                <a:srgbClr val="FFFFFF"/>
              </a:solidFill>
            </a:endParaRPr>
          </a:p>
        </p:txBody>
      </p:sp>
      <p:sp>
        <p:nvSpPr>
          <p:cNvPr id="827" name="Freeform 826"/>
          <p:cNvSpPr/>
          <p:nvPr/>
        </p:nvSpPr>
        <p:spPr>
          <a:xfrm rot="177102" flipH="1">
            <a:off x="3616771" y="3582385"/>
            <a:ext cx="824381" cy="180859"/>
          </a:xfrm>
          <a:custGeom>
            <a:avLst/>
            <a:gdLst>
              <a:gd name="connsiteX0" fmla="*/ 0 w 220980"/>
              <a:gd name="connsiteY0" fmla="*/ 8315 h 9207"/>
              <a:gd name="connsiteX1" fmla="*/ 76200 w 220980"/>
              <a:gd name="connsiteY1" fmla="*/ 8315 h 9207"/>
              <a:gd name="connsiteX2" fmla="*/ 220980 w 220980"/>
              <a:gd name="connsiteY2" fmla="*/ 8315 h 9207"/>
              <a:gd name="connsiteX0" fmla="*/ 445 w 52255"/>
              <a:gd name="connsiteY0" fmla="*/ 8313 h 13486"/>
              <a:gd name="connsiteX1" fmla="*/ 3893 w 52255"/>
              <a:gd name="connsiteY1" fmla="*/ 8313 h 13486"/>
              <a:gd name="connsiteX2" fmla="*/ 52255 w 52255"/>
              <a:gd name="connsiteY2" fmla="*/ 13486 h 13486"/>
              <a:gd name="connsiteX0" fmla="*/ 0 w 51810"/>
              <a:gd name="connsiteY0" fmla="*/ 9977 h 15150"/>
              <a:gd name="connsiteX1" fmla="*/ 20905 w 51810"/>
              <a:gd name="connsiteY1" fmla="*/ 4804 h 15150"/>
              <a:gd name="connsiteX2" fmla="*/ 51810 w 51810"/>
              <a:gd name="connsiteY2" fmla="*/ 15150 h 15150"/>
              <a:gd name="connsiteX0" fmla="*/ 0 w 59784"/>
              <a:gd name="connsiteY0" fmla="*/ 42652 h 42652"/>
              <a:gd name="connsiteX1" fmla="*/ 28879 w 59784"/>
              <a:gd name="connsiteY1" fmla="*/ 1271 h 42652"/>
              <a:gd name="connsiteX2" fmla="*/ 59784 w 59784"/>
              <a:gd name="connsiteY2" fmla="*/ 11617 h 42652"/>
              <a:gd name="connsiteX0" fmla="*/ 0 w 59784"/>
              <a:gd name="connsiteY0" fmla="*/ 31225 h 47218"/>
              <a:gd name="connsiteX1" fmla="*/ 31034 w 59784"/>
              <a:gd name="connsiteY1" fmla="*/ 46741 h 47218"/>
              <a:gd name="connsiteX2" fmla="*/ 59784 w 59784"/>
              <a:gd name="connsiteY2" fmla="*/ 190 h 47218"/>
              <a:gd name="connsiteX0" fmla="*/ 0 w 117327"/>
              <a:gd name="connsiteY0" fmla="*/ 7479 h 95411"/>
              <a:gd name="connsiteX1" fmla="*/ 31034 w 117327"/>
              <a:gd name="connsiteY1" fmla="*/ 22995 h 95411"/>
              <a:gd name="connsiteX2" fmla="*/ 117327 w 117327"/>
              <a:gd name="connsiteY2" fmla="*/ 95412 h 95411"/>
              <a:gd name="connsiteX0" fmla="*/ 0 w 117327"/>
              <a:gd name="connsiteY0" fmla="*/ 1851 h 123553"/>
              <a:gd name="connsiteX1" fmla="*/ 63038 w 117327"/>
              <a:gd name="connsiteY1" fmla="*/ 120817 h 123553"/>
              <a:gd name="connsiteX2" fmla="*/ 117327 w 117327"/>
              <a:gd name="connsiteY2" fmla="*/ 89784 h 123553"/>
              <a:gd name="connsiteX0" fmla="*/ 0 w 117327"/>
              <a:gd name="connsiteY0" fmla="*/ 1748 h 121046"/>
              <a:gd name="connsiteX1" fmla="*/ 63038 w 117327"/>
              <a:gd name="connsiteY1" fmla="*/ 120714 h 121046"/>
              <a:gd name="connsiteX2" fmla="*/ 117327 w 117327"/>
              <a:gd name="connsiteY2" fmla="*/ 40542 h 121046"/>
              <a:gd name="connsiteX0" fmla="*/ 0 w 116788"/>
              <a:gd name="connsiteY0" fmla="*/ 2097 h 92639"/>
              <a:gd name="connsiteX1" fmla="*/ 62499 w 116788"/>
              <a:gd name="connsiteY1" fmla="*/ 92615 h 92639"/>
              <a:gd name="connsiteX2" fmla="*/ 116788 w 116788"/>
              <a:gd name="connsiteY2" fmla="*/ 12443 h 92639"/>
              <a:gd name="connsiteX0" fmla="*/ 0 w 116788"/>
              <a:gd name="connsiteY0" fmla="*/ 4354 h 32893"/>
              <a:gd name="connsiteX1" fmla="*/ 62607 w 116788"/>
              <a:gd name="connsiteY1" fmla="*/ 32802 h 32893"/>
              <a:gd name="connsiteX2" fmla="*/ 116788 w 116788"/>
              <a:gd name="connsiteY2" fmla="*/ 14700 h 32893"/>
              <a:gd name="connsiteX0" fmla="*/ 0 w 116788"/>
              <a:gd name="connsiteY0" fmla="*/ 5606 h 21319"/>
              <a:gd name="connsiteX1" fmla="*/ 60991 w 116788"/>
              <a:gd name="connsiteY1" fmla="*/ 21123 h 21319"/>
              <a:gd name="connsiteX2" fmla="*/ 116788 w 116788"/>
              <a:gd name="connsiteY2" fmla="*/ 15952 h 21319"/>
              <a:gd name="connsiteX0" fmla="*/ 0 w 116357"/>
              <a:gd name="connsiteY0" fmla="*/ 6623 h 63521"/>
              <a:gd name="connsiteX1" fmla="*/ 60991 w 116357"/>
              <a:gd name="connsiteY1" fmla="*/ 22140 h 63521"/>
              <a:gd name="connsiteX2" fmla="*/ 116357 w 116357"/>
              <a:gd name="connsiteY2" fmla="*/ 63522 h 63521"/>
              <a:gd name="connsiteX0" fmla="*/ 0 w 116357"/>
              <a:gd name="connsiteY0" fmla="*/ 6623 h 63522"/>
              <a:gd name="connsiteX1" fmla="*/ 60991 w 116357"/>
              <a:gd name="connsiteY1" fmla="*/ 22140 h 63522"/>
              <a:gd name="connsiteX2" fmla="*/ 116357 w 116357"/>
              <a:gd name="connsiteY2" fmla="*/ 63522 h 63522"/>
              <a:gd name="connsiteX0" fmla="*/ 0 w 116357"/>
              <a:gd name="connsiteY0" fmla="*/ 4518 h 61417"/>
              <a:gd name="connsiteX1" fmla="*/ 60021 w 116357"/>
              <a:gd name="connsiteY1" fmla="*/ 38139 h 61417"/>
              <a:gd name="connsiteX2" fmla="*/ 116357 w 116357"/>
              <a:gd name="connsiteY2" fmla="*/ 61417 h 61417"/>
              <a:gd name="connsiteX0" fmla="*/ 0 w 116357"/>
              <a:gd name="connsiteY0" fmla="*/ 5717 h 62616"/>
              <a:gd name="connsiteX1" fmla="*/ 8725 w 116357"/>
              <a:gd name="connsiteY1" fmla="*/ 1853 h 62616"/>
              <a:gd name="connsiteX2" fmla="*/ 60021 w 116357"/>
              <a:gd name="connsiteY2" fmla="*/ 39338 h 62616"/>
              <a:gd name="connsiteX3" fmla="*/ 116357 w 116357"/>
              <a:gd name="connsiteY3" fmla="*/ 62616 h 62616"/>
              <a:gd name="connsiteX0" fmla="*/ 0 w 142798"/>
              <a:gd name="connsiteY0" fmla="*/ 3 h 168891"/>
              <a:gd name="connsiteX1" fmla="*/ 35166 w 142798"/>
              <a:gd name="connsiteY1" fmla="*/ 108128 h 168891"/>
              <a:gd name="connsiteX2" fmla="*/ 86462 w 142798"/>
              <a:gd name="connsiteY2" fmla="*/ 145613 h 168891"/>
              <a:gd name="connsiteX3" fmla="*/ 142798 w 142798"/>
              <a:gd name="connsiteY3" fmla="*/ 168891 h 168891"/>
              <a:gd name="connsiteX0" fmla="*/ 0 w 142798"/>
              <a:gd name="connsiteY0" fmla="*/ 0 h 168888"/>
              <a:gd name="connsiteX1" fmla="*/ 14201 w 142798"/>
              <a:gd name="connsiteY1" fmla="*/ 50366 h 168888"/>
              <a:gd name="connsiteX2" fmla="*/ 35166 w 142798"/>
              <a:gd name="connsiteY2" fmla="*/ 108125 h 168888"/>
              <a:gd name="connsiteX3" fmla="*/ 86462 w 142798"/>
              <a:gd name="connsiteY3" fmla="*/ 145610 h 168888"/>
              <a:gd name="connsiteX4" fmla="*/ 142798 w 142798"/>
              <a:gd name="connsiteY4" fmla="*/ 168888 h 168888"/>
              <a:gd name="connsiteX0" fmla="*/ 0 w 142798"/>
              <a:gd name="connsiteY0" fmla="*/ 0 h 168888"/>
              <a:gd name="connsiteX1" fmla="*/ 14201 w 142798"/>
              <a:gd name="connsiteY1" fmla="*/ 50366 h 168888"/>
              <a:gd name="connsiteX2" fmla="*/ 31774 w 142798"/>
              <a:gd name="connsiteY2" fmla="*/ 110255 h 168888"/>
              <a:gd name="connsiteX3" fmla="*/ 86462 w 142798"/>
              <a:gd name="connsiteY3" fmla="*/ 145610 h 168888"/>
              <a:gd name="connsiteX4" fmla="*/ 142798 w 142798"/>
              <a:gd name="connsiteY4" fmla="*/ 168888 h 168888"/>
              <a:gd name="connsiteX0" fmla="*/ 0 w 142798"/>
              <a:gd name="connsiteY0" fmla="*/ 0 h 168888"/>
              <a:gd name="connsiteX1" fmla="*/ 14201 w 142798"/>
              <a:gd name="connsiteY1" fmla="*/ 50366 h 168888"/>
              <a:gd name="connsiteX2" fmla="*/ 31774 w 142798"/>
              <a:gd name="connsiteY2" fmla="*/ 110255 h 168888"/>
              <a:gd name="connsiteX3" fmla="*/ 86462 w 142798"/>
              <a:gd name="connsiteY3" fmla="*/ 145610 h 168888"/>
              <a:gd name="connsiteX4" fmla="*/ 142798 w 142798"/>
              <a:gd name="connsiteY4" fmla="*/ 168888 h 168888"/>
              <a:gd name="connsiteX0" fmla="*/ 0 w 142798"/>
              <a:gd name="connsiteY0" fmla="*/ 0 h 517074"/>
              <a:gd name="connsiteX1" fmla="*/ 14201 w 142798"/>
              <a:gd name="connsiteY1" fmla="*/ 50366 h 517074"/>
              <a:gd name="connsiteX2" fmla="*/ 27215 w 142798"/>
              <a:gd name="connsiteY2" fmla="*/ 516901 h 517074"/>
              <a:gd name="connsiteX3" fmla="*/ 31774 w 142798"/>
              <a:gd name="connsiteY3" fmla="*/ 110255 h 517074"/>
              <a:gd name="connsiteX4" fmla="*/ 86462 w 142798"/>
              <a:gd name="connsiteY4" fmla="*/ 145610 h 517074"/>
              <a:gd name="connsiteX5" fmla="*/ 142798 w 142798"/>
              <a:gd name="connsiteY5" fmla="*/ 168888 h 517074"/>
              <a:gd name="connsiteX0" fmla="*/ 0 w 142798"/>
              <a:gd name="connsiteY0" fmla="*/ 0 h 517079"/>
              <a:gd name="connsiteX1" fmla="*/ 14201 w 142798"/>
              <a:gd name="connsiteY1" fmla="*/ 50366 h 517079"/>
              <a:gd name="connsiteX2" fmla="*/ 27215 w 142798"/>
              <a:gd name="connsiteY2" fmla="*/ 516901 h 517079"/>
              <a:gd name="connsiteX3" fmla="*/ 31774 w 142798"/>
              <a:gd name="connsiteY3" fmla="*/ 110255 h 517079"/>
              <a:gd name="connsiteX4" fmla="*/ 86462 w 142798"/>
              <a:gd name="connsiteY4" fmla="*/ 145610 h 517079"/>
              <a:gd name="connsiteX5" fmla="*/ 142798 w 142798"/>
              <a:gd name="connsiteY5" fmla="*/ 168888 h 517079"/>
              <a:gd name="connsiteX0" fmla="*/ 0 w 142798"/>
              <a:gd name="connsiteY0" fmla="*/ 0 h 517017"/>
              <a:gd name="connsiteX1" fmla="*/ 14201 w 142798"/>
              <a:gd name="connsiteY1" fmla="*/ 50366 h 517017"/>
              <a:gd name="connsiteX2" fmla="*/ 18741 w 142798"/>
              <a:gd name="connsiteY2" fmla="*/ 151163 h 517017"/>
              <a:gd name="connsiteX3" fmla="*/ 27215 w 142798"/>
              <a:gd name="connsiteY3" fmla="*/ 516901 h 517017"/>
              <a:gd name="connsiteX4" fmla="*/ 31774 w 142798"/>
              <a:gd name="connsiteY4" fmla="*/ 110255 h 517017"/>
              <a:gd name="connsiteX5" fmla="*/ 86462 w 142798"/>
              <a:gd name="connsiteY5" fmla="*/ 145610 h 517017"/>
              <a:gd name="connsiteX6" fmla="*/ 142798 w 142798"/>
              <a:gd name="connsiteY6" fmla="*/ 168888 h 517017"/>
              <a:gd name="connsiteX0" fmla="*/ 0 w 142798"/>
              <a:gd name="connsiteY0" fmla="*/ 0 h 517003"/>
              <a:gd name="connsiteX1" fmla="*/ 14201 w 142798"/>
              <a:gd name="connsiteY1" fmla="*/ 50366 h 517003"/>
              <a:gd name="connsiteX2" fmla="*/ 29808 w 142798"/>
              <a:gd name="connsiteY2" fmla="*/ 110364 h 517003"/>
              <a:gd name="connsiteX3" fmla="*/ 27215 w 142798"/>
              <a:gd name="connsiteY3" fmla="*/ 516901 h 517003"/>
              <a:gd name="connsiteX4" fmla="*/ 31774 w 142798"/>
              <a:gd name="connsiteY4" fmla="*/ 110255 h 517003"/>
              <a:gd name="connsiteX5" fmla="*/ 86462 w 142798"/>
              <a:gd name="connsiteY5" fmla="*/ 145610 h 517003"/>
              <a:gd name="connsiteX6" fmla="*/ 142798 w 142798"/>
              <a:gd name="connsiteY6" fmla="*/ 168888 h 517003"/>
              <a:gd name="connsiteX0" fmla="*/ 0 w 142798"/>
              <a:gd name="connsiteY0" fmla="*/ 0 h 517003"/>
              <a:gd name="connsiteX1" fmla="*/ 14201 w 142798"/>
              <a:gd name="connsiteY1" fmla="*/ 50366 h 517003"/>
              <a:gd name="connsiteX2" fmla="*/ 29808 w 142798"/>
              <a:gd name="connsiteY2" fmla="*/ 110364 h 517003"/>
              <a:gd name="connsiteX3" fmla="*/ 27215 w 142798"/>
              <a:gd name="connsiteY3" fmla="*/ 516901 h 517003"/>
              <a:gd name="connsiteX4" fmla="*/ 31774 w 142798"/>
              <a:gd name="connsiteY4" fmla="*/ 110255 h 517003"/>
              <a:gd name="connsiteX5" fmla="*/ 86462 w 142798"/>
              <a:gd name="connsiteY5" fmla="*/ 145610 h 517003"/>
              <a:gd name="connsiteX6" fmla="*/ 142798 w 142798"/>
              <a:gd name="connsiteY6" fmla="*/ 168888 h 517003"/>
              <a:gd name="connsiteX0" fmla="*/ 0 w 142798"/>
              <a:gd name="connsiteY0" fmla="*/ 0 h 516983"/>
              <a:gd name="connsiteX1" fmla="*/ 14201 w 142798"/>
              <a:gd name="connsiteY1" fmla="*/ 50366 h 516983"/>
              <a:gd name="connsiteX2" fmla="*/ 29808 w 142798"/>
              <a:gd name="connsiteY2" fmla="*/ 110364 h 516983"/>
              <a:gd name="connsiteX3" fmla="*/ 27215 w 142798"/>
              <a:gd name="connsiteY3" fmla="*/ 516901 h 516983"/>
              <a:gd name="connsiteX4" fmla="*/ 31774 w 142798"/>
              <a:gd name="connsiteY4" fmla="*/ 110255 h 516983"/>
              <a:gd name="connsiteX5" fmla="*/ 86462 w 142798"/>
              <a:gd name="connsiteY5" fmla="*/ 145610 h 516983"/>
              <a:gd name="connsiteX6" fmla="*/ 142798 w 142798"/>
              <a:gd name="connsiteY6" fmla="*/ 168888 h 516983"/>
              <a:gd name="connsiteX0" fmla="*/ 0 w 142798"/>
              <a:gd name="connsiteY0" fmla="*/ 0 h 516983"/>
              <a:gd name="connsiteX1" fmla="*/ 14201 w 142798"/>
              <a:gd name="connsiteY1" fmla="*/ 50366 h 516983"/>
              <a:gd name="connsiteX2" fmla="*/ 29808 w 142798"/>
              <a:gd name="connsiteY2" fmla="*/ 110364 h 516983"/>
              <a:gd name="connsiteX3" fmla="*/ 27215 w 142798"/>
              <a:gd name="connsiteY3" fmla="*/ 516901 h 516983"/>
              <a:gd name="connsiteX4" fmla="*/ 31001 w 142798"/>
              <a:gd name="connsiteY4" fmla="*/ 112746 h 516983"/>
              <a:gd name="connsiteX5" fmla="*/ 86462 w 142798"/>
              <a:gd name="connsiteY5" fmla="*/ 145610 h 516983"/>
              <a:gd name="connsiteX6" fmla="*/ 142798 w 142798"/>
              <a:gd name="connsiteY6" fmla="*/ 168888 h 516983"/>
              <a:gd name="connsiteX0" fmla="*/ 0 w 142798"/>
              <a:gd name="connsiteY0" fmla="*/ 0 h 516901"/>
              <a:gd name="connsiteX1" fmla="*/ 14201 w 142798"/>
              <a:gd name="connsiteY1" fmla="*/ 50366 h 516901"/>
              <a:gd name="connsiteX2" fmla="*/ 29808 w 142798"/>
              <a:gd name="connsiteY2" fmla="*/ 110364 h 516901"/>
              <a:gd name="connsiteX3" fmla="*/ 27215 w 142798"/>
              <a:gd name="connsiteY3" fmla="*/ 516901 h 516901"/>
              <a:gd name="connsiteX4" fmla="*/ 31001 w 142798"/>
              <a:gd name="connsiteY4" fmla="*/ 112746 h 516901"/>
              <a:gd name="connsiteX5" fmla="*/ 86462 w 142798"/>
              <a:gd name="connsiteY5" fmla="*/ 145610 h 516901"/>
              <a:gd name="connsiteX6" fmla="*/ 142798 w 142798"/>
              <a:gd name="connsiteY6" fmla="*/ 168888 h 516901"/>
              <a:gd name="connsiteX0" fmla="*/ 0 w 142798"/>
              <a:gd name="connsiteY0" fmla="*/ 0 h 516901"/>
              <a:gd name="connsiteX1" fmla="*/ 14201 w 142798"/>
              <a:gd name="connsiteY1" fmla="*/ 50366 h 516901"/>
              <a:gd name="connsiteX2" fmla="*/ 29808 w 142798"/>
              <a:gd name="connsiteY2" fmla="*/ 110364 h 516901"/>
              <a:gd name="connsiteX3" fmla="*/ 27215 w 142798"/>
              <a:gd name="connsiteY3" fmla="*/ 516901 h 516901"/>
              <a:gd name="connsiteX4" fmla="*/ 31001 w 142798"/>
              <a:gd name="connsiteY4" fmla="*/ 112746 h 516901"/>
              <a:gd name="connsiteX5" fmla="*/ 86462 w 142798"/>
              <a:gd name="connsiteY5" fmla="*/ 145610 h 516901"/>
              <a:gd name="connsiteX6" fmla="*/ 142798 w 142798"/>
              <a:gd name="connsiteY6" fmla="*/ 168888 h 51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798" h="516901">
                <a:moveTo>
                  <a:pt x="0" y="0"/>
                </a:moveTo>
                <a:cubicBezTo>
                  <a:pt x="2367" y="8394"/>
                  <a:pt x="8340" y="32345"/>
                  <a:pt x="14201" y="50366"/>
                </a:cubicBezTo>
                <a:cubicBezTo>
                  <a:pt x="17325" y="75560"/>
                  <a:pt x="27328" y="87244"/>
                  <a:pt x="29808" y="110364"/>
                </a:cubicBezTo>
                <a:cubicBezTo>
                  <a:pt x="31621" y="107098"/>
                  <a:pt x="26607" y="514177"/>
                  <a:pt x="27215" y="516901"/>
                </a:cubicBezTo>
                <a:cubicBezTo>
                  <a:pt x="28379" y="516977"/>
                  <a:pt x="29016" y="117319"/>
                  <a:pt x="31001" y="112746"/>
                </a:cubicBezTo>
                <a:cubicBezTo>
                  <a:pt x="40476" y="119660"/>
                  <a:pt x="68523" y="135483"/>
                  <a:pt x="86462" y="145610"/>
                </a:cubicBezTo>
                <a:cubicBezTo>
                  <a:pt x="105855" y="155093"/>
                  <a:pt x="132065" y="129231"/>
                  <a:pt x="142798" y="168888"/>
                </a:cubicBezTo>
              </a:path>
            </a:pathLst>
          </a:cu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92"/>
            <a:endParaRPr lang="en-US" sz="1350">
              <a:solidFill>
                <a:srgbClr val="FFFFFF"/>
              </a:solidFill>
            </a:endParaRPr>
          </a:p>
        </p:txBody>
      </p:sp>
      <p:sp>
        <p:nvSpPr>
          <p:cNvPr id="828" name="box 4"/>
          <p:cNvSpPr/>
          <p:nvPr/>
        </p:nvSpPr>
        <p:spPr>
          <a:xfrm>
            <a:off x="3598085" y="3968575"/>
            <a:ext cx="870821" cy="217892"/>
          </a:xfrm>
          <a:custGeom>
            <a:avLst/>
            <a:gdLst>
              <a:gd name="connsiteX0" fmla="*/ 3847724 w 8691329"/>
              <a:gd name="connsiteY0" fmla="*/ 0 h 2418166"/>
              <a:gd name="connsiteX1" fmla="*/ 8611921 w 8691329"/>
              <a:gd name="connsiteY1" fmla="*/ 71241 h 2418166"/>
              <a:gd name="connsiteX2" fmla="*/ 8683380 w 8691329"/>
              <a:gd name="connsiteY2" fmla="*/ 53376 h 2418166"/>
              <a:gd name="connsiteX3" fmla="*/ 8683301 w 8691329"/>
              <a:gd name="connsiteY3" fmla="*/ 72308 h 2418166"/>
              <a:gd name="connsiteX4" fmla="*/ 8691329 w 8691329"/>
              <a:gd name="connsiteY4" fmla="*/ 72428 h 2418166"/>
              <a:gd name="connsiteX5" fmla="*/ 8683293 w 8691329"/>
              <a:gd name="connsiteY5" fmla="*/ 74329 h 2418166"/>
              <a:gd name="connsiteX6" fmla="*/ 8682916 w 8691329"/>
              <a:gd name="connsiteY6" fmla="*/ 164777 h 2418166"/>
              <a:gd name="connsiteX7" fmla="*/ 8683381 w 8691329"/>
              <a:gd name="connsiteY7" fmla="*/ 1367912 h 2418166"/>
              <a:gd name="connsiteX8" fmla="*/ 7126350 w 8691329"/>
              <a:gd name="connsiteY8" fmla="*/ 2153317 h 2418166"/>
              <a:gd name="connsiteX9" fmla="*/ 7125078 w 8691329"/>
              <a:gd name="connsiteY9" fmla="*/ 2418166 h 2418166"/>
              <a:gd name="connsiteX10" fmla="*/ 6651469 w 8691329"/>
              <a:gd name="connsiteY10" fmla="*/ 2392859 h 2418166"/>
              <a:gd name="connsiteX11" fmla="*/ 6637219 w 8691329"/>
              <a:gd name="connsiteY11" fmla="*/ 2392097 h 2418166"/>
              <a:gd name="connsiteX12" fmla="*/ 9054 w 8691329"/>
              <a:gd name="connsiteY12" fmla="*/ 2037920 h 2418166"/>
              <a:gd name="connsiteX13" fmla="*/ 0 w 8691329"/>
              <a:gd name="connsiteY13" fmla="*/ 352190 h 2418166"/>
              <a:gd name="connsiteX14" fmla="*/ 441899 w 8691329"/>
              <a:gd name="connsiteY14" fmla="*/ 363406 h 2418166"/>
              <a:gd name="connsiteX0" fmla="*/ 3847724 w 8691329"/>
              <a:gd name="connsiteY0" fmla="*/ 0 h 2418166"/>
              <a:gd name="connsiteX1" fmla="*/ 8611921 w 8691329"/>
              <a:gd name="connsiteY1" fmla="*/ 71241 h 2418166"/>
              <a:gd name="connsiteX2" fmla="*/ 8683301 w 8691329"/>
              <a:gd name="connsiteY2" fmla="*/ 72308 h 2418166"/>
              <a:gd name="connsiteX3" fmla="*/ 8691329 w 8691329"/>
              <a:gd name="connsiteY3" fmla="*/ 72428 h 2418166"/>
              <a:gd name="connsiteX4" fmla="*/ 8683293 w 8691329"/>
              <a:gd name="connsiteY4" fmla="*/ 74329 h 2418166"/>
              <a:gd name="connsiteX5" fmla="*/ 8682916 w 8691329"/>
              <a:gd name="connsiteY5" fmla="*/ 164777 h 2418166"/>
              <a:gd name="connsiteX6" fmla="*/ 8683381 w 8691329"/>
              <a:gd name="connsiteY6" fmla="*/ 1367912 h 2418166"/>
              <a:gd name="connsiteX7" fmla="*/ 7126350 w 8691329"/>
              <a:gd name="connsiteY7" fmla="*/ 2153317 h 2418166"/>
              <a:gd name="connsiteX8" fmla="*/ 7125078 w 8691329"/>
              <a:gd name="connsiteY8" fmla="*/ 2418166 h 2418166"/>
              <a:gd name="connsiteX9" fmla="*/ 6651469 w 8691329"/>
              <a:gd name="connsiteY9" fmla="*/ 2392859 h 2418166"/>
              <a:gd name="connsiteX10" fmla="*/ 6637219 w 8691329"/>
              <a:gd name="connsiteY10" fmla="*/ 2392097 h 2418166"/>
              <a:gd name="connsiteX11" fmla="*/ 9054 w 8691329"/>
              <a:gd name="connsiteY11" fmla="*/ 2037920 h 2418166"/>
              <a:gd name="connsiteX12" fmla="*/ 0 w 8691329"/>
              <a:gd name="connsiteY12" fmla="*/ 352190 h 2418166"/>
              <a:gd name="connsiteX13" fmla="*/ 441899 w 8691329"/>
              <a:gd name="connsiteY13" fmla="*/ 363406 h 2418166"/>
              <a:gd name="connsiteX14" fmla="*/ 3847724 w 8691329"/>
              <a:gd name="connsiteY14" fmla="*/ 0 h 2418166"/>
              <a:gd name="connsiteX0" fmla="*/ 3847724 w 8691329"/>
              <a:gd name="connsiteY0" fmla="*/ 0 h 2418166"/>
              <a:gd name="connsiteX1" fmla="*/ 8611921 w 8691329"/>
              <a:gd name="connsiteY1" fmla="*/ 71241 h 2418166"/>
              <a:gd name="connsiteX2" fmla="*/ 8683301 w 8691329"/>
              <a:gd name="connsiteY2" fmla="*/ 72308 h 2418166"/>
              <a:gd name="connsiteX3" fmla="*/ 8691329 w 8691329"/>
              <a:gd name="connsiteY3" fmla="*/ 72428 h 2418166"/>
              <a:gd name="connsiteX4" fmla="*/ 8682916 w 8691329"/>
              <a:gd name="connsiteY4" fmla="*/ 164777 h 2418166"/>
              <a:gd name="connsiteX5" fmla="*/ 8683381 w 8691329"/>
              <a:gd name="connsiteY5" fmla="*/ 1367912 h 2418166"/>
              <a:gd name="connsiteX6" fmla="*/ 7126350 w 8691329"/>
              <a:gd name="connsiteY6" fmla="*/ 2153317 h 2418166"/>
              <a:gd name="connsiteX7" fmla="*/ 7125078 w 8691329"/>
              <a:gd name="connsiteY7" fmla="*/ 2418166 h 2418166"/>
              <a:gd name="connsiteX8" fmla="*/ 6651469 w 8691329"/>
              <a:gd name="connsiteY8" fmla="*/ 2392859 h 2418166"/>
              <a:gd name="connsiteX9" fmla="*/ 6637219 w 8691329"/>
              <a:gd name="connsiteY9" fmla="*/ 2392097 h 2418166"/>
              <a:gd name="connsiteX10" fmla="*/ 9054 w 8691329"/>
              <a:gd name="connsiteY10" fmla="*/ 2037920 h 2418166"/>
              <a:gd name="connsiteX11" fmla="*/ 0 w 8691329"/>
              <a:gd name="connsiteY11" fmla="*/ 352190 h 2418166"/>
              <a:gd name="connsiteX12" fmla="*/ 441899 w 8691329"/>
              <a:gd name="connsiteY12" fmla="*/ 363406 h 2418166"/>
              <a:gd name="connsiteX13" fmla="*/ 3847724 w 8691329"/>
              <a:gd name="connsiteY13" fmla="*/ 0 h 2418166"/>
              <a:gd name="connsiteX0" fmla="*/ 3847724 w 8684251"/>
              <a:gd name="connsiteY0" fmla="*/ 0 h 2418166"/>
              <a:gd name="connsiteX1" fmla="*/ 8611921 w 8684251"/>
              <a:gd name="connsiteY1" fmla="*/ 71241 h 2418166"/>
              <a:gd name="connsiteX2" fmla="*/ 8683301 w 8684251"/>
              <a:gd name="connsiteY2" fmla="*/ 72308 h 2418166"/>
              <a:gd name="connsiteX3" fmla="*/ 8682916 w 8684251"/>
              <a:gd name="connsiteY3" fmla="*/ 164777 h 2418166"/>
              <a:gd name="connsiteX4" fmla="*/ 8683381 w 8684251"/>
              <a:gd name="connsiteY4" fmla="*/ 1367912 h 2418166"/>
              <a:gd name="connsiteX5" fmla="*/ 7126350 w 8684251"/>
              <a:gd name="connsiteY5" fmla="*/ 2153317 h 2418166"/>
              <a:gd name="connsiteX6" fmla="*/ 7125078 w 8684251"/>
              <a:gd name="connsiteY6" fmla="*/ 2418166 h 2418166"/>
              <a:gd name="connsiteX7" fmla="*/ 6651469 w 8684251"/>
              <a:gd name="connsiteY7" fmla="*/ 2392859 h 2418166"/>
              <a:gd name="connsiteX8" fmla="*/ 6637219 w 8684251"/>
              <a:gd name="connsiteY8" fmla="*/ 2392097 h 2418166"/>
              <a:gd name="connsiteX9" fmla="*/ 9054 w 8684251"/>
              <a:gd name="connsiteY9" fmla="*/ 2037920 h 2418166"/>
              <a:gd name="connsiteX10" fmla="*/ 0 w 8684251"/>
              <a:gd name="connsiteY10" fmla="*/ 352190 h 2418166"/>
              <a:gd name="connsiteX11" fmla="*/ 441899 w 8684251"/>
              <a:gd name="connsiteY11" fmla="*/ 363406 h 2418166"/>
              <a:gd name="connsiteX12" fmla="*/ 3847724 w 8684251"/>
              <a:gd name="connsiteY12" fmla="*/ 0 h 2418166"/>
              <a:gd name="connsiteX0" fmla="*/ 3847724 w 8684251"/>
              <a:gd name="connsiteY0" fmla="*/ 0 h 2418166"/>
              <a:gd name="connsiteX1" fmla="*/ 8611921 w 8684251"/>
              <a:gd name="connsiteY1" fmla="*/ 71241 h 2418166"/>
              <a:gd name="connsiteX2" fmla="*/ 8683301 w 8684251"/>
              <a:gd name="connsiteY2" fmla="*/ 72308 h 2418166"/>
              <a:gd name="connsiteX3" fmla="*/ 8682916 w 8684251"/>
              <a:gd name="connsiteY3" fmla="*/ 164777 h 2418166"/>
              <a:gd name="connsiteX4" fmla="*/ 8683381 w 8684251"/>
              <a:gd name="connsiteY4" fmla="*/ 1367912 h 2418166"/>
              <a:gd name="connsiteX5" fmla="*/ 7285100 w 8684251"/>
              <a:gd name="connsiteY5" fmla="*/ 2077117 h 2418166"/>
              <a:gd name="connsiteX6" fmla="*/ 7125078 w 8684251"/>
              <a:gd name="connsiteY6" fmla="*/ 2418166 h 2418166"/>
              <a:gd name="connsiteX7" fmla="*/ 6651469 w 8684251"/>
              <a:gd name="connsiteY7" fmla="*/ 2392859 h 2418166"/>
              <a:gd name="connsiteX8" fmla="*/ 6637219 w 8684251"/>
              <a:gd name="connsiteY8" fmla="*/ 2392097 h 2418166"/>
              <a:gd name="connsiteX9" fmla="*/ 9054 w 8684251"/>
              <a:gd name="connsiteY9" fmla="*/ 2037920 h 2418166"/>
              <a:gd name="connsiteX10" fmla="*/ 0 w 8684251"/>
              <a:gd name="connsiteY10" fmla="*/ 352190 h 2418166"/>
              <a:gd name="connsiteX11" fmla="*/ 441899 w 8684251"/>
              <a:gd name="connsiteY11" fmla="*/ 363406 h 2418166"/>
              <a:gd name="connsiteX12" fmla="*/ 3847724 w 8684251"/>
              <a:gd name="connsiteY12" fmla="*/ 0 h 2418166"/>
              <a:gd name="connsiteX0" fmla="*/ 3847724 w 8684251"/>
              <a:gd name="connsiteY0" fmla="*/ 0 h 2418166"/>
              <a:gd name="connsiteX1" fmla="*/ 8611921 w 8684251"/>
              <a:gd name="connsiteY1" fmla="*/ 71241 h 2418166"/>
              <a:gd name="connsiteX2" fmla="*/ 8683301 w 8684251"/>
              <a:gd name="connsiteY2" fmla="*/ 72308 h 2418166"/>
              <a:gd name="connsiteX3" fmla="*/ 8682916 w 8684251"/>
              <a:gd name="connsiteY3" fmla="*/ 164777 h 2418166"/>
              <a:gd name="connsiteX4" fmla="*/ 8683381 w 8684251"/>
              <a:gd name="connsiteY4" fmla="*/ 1367912 h 2418166"/>
              <a:gd name="connsiteX5" fmla="*/ 7285100 w 8684251"/>
              <a:gd name="connsiteY5" fmla="*/ 2077117 h 2418166"/>
              <a:gd name="connsiteX6" fmla="*/ 7125078 w 8684251"/>
              <a:gd name="connsiteY6" fmla="*/ 2418166 h 2418166"/>
              <a:gd name="connsiteX7" fmla="*/ 6651469 w 8684251"/>
              <a:gd name="connsiteY7" fmla="*/ 2392859 h 2418166"/>
              <a:gd name="connsiteX8" fmla="*/ 6637219 w 8684251"/>
              <a:gd name="connsiteY8" fmla="*/ 2392097 h 2418166"/>
              <a:gd name="connsiteX9" fmla="*/ 9054 w 8684251"/>
              <a:gd name="connsiteY9" fmla="*/ 2037920 h 2418166"/>
              <a:gd name="connsiteX10" fmla="*/ 0 w 8684251"/>
              <a:gd name="connsiteY10" fmla="*/ 352190 h 2418166"/>
              <a:gd name="connsiteX11" fmla="*/ 467299 w 8684251"/>
              <a:gd name="connsiteY11" fmla="*/ 299906 h 2418166"/>
              <a:gd name="connsiteX12" fmla="*/ 3847724 w 8684251"/>
              <a:gd name="connsiteY12" fmla="*/ 0 h 2418166"/>
              <a:gd name="connsiteX0" fmla="*/ 3949324 w 8785851"/>
              <a:gd name="connsiteY0" fmla="*/ 0 h 2418166"/>
              <a:gd name="connsiteX1" fmla="*/ 8713521 w 8785851"/>
              <a:gd name="connsiteY1" fmla="*/ 71241 h 2418166"/>
              <a:gd name="connsiteX2" fmla="*/ 8784901 w 8785851"/>
              <a:gd name="connsiteY2" fmla="*/ 72308 h 2418166"/>
              <a:gd name="connsiteX3" fmla="*/ 8784516 w 8785851"/>
              <a:gd name="connsiteY3" fmla="*/ 164777 h 2418166"/>
              <a:gd name="connsiteX4" fmla="*/ 8784981 w 8785851"/>
              <a:gd name="connsiteY4" fmla="*/ 1367912 h 2418166"/>
              <a:gd name="connsiteX5" fmla="*/ 7386700 w 8785851"/>
              <a:gd name="connsiteY5" fmla="*/ 2077117 h 2418166"/>
              <a:gd name="connsiteX6" fmla="*/ 7226678 w 8785851"/>
              <a:gd name="connsiteY6" fmla="*/ 2418166 h 2418166"/>
              <a:gd name="connsiteX7" fmla="*/ 6753069 w 8785851"/>
              <a:gd name="connsiteY7" fmla="*/ 2392859 h 2418166"/>
              <a:gd name="connsiteX8" fmla="*/ 6738819 w 8785851"/>
              <a:gd name="connsiteY8" fmla="*/ 2392097 h 2418166"/>
              <a:gd name="connsiteX9" fmla="*/ 110654 w 8785851"/>
              <a:gd name="connsiteY9" fmla="*/ 2037920 h 2418166"/>
              <a:gd name="connsiteX10" fmla="*/ 0 w 8785851"/>
              <a:gd name="connsiteY10" fmla="*/ 326790 h 2418166"/>
              <a:gd name="connsiteX11" fmla="*/ 568899 w 8785851"/>
              <a:gd name="connsiteY11" fmla="*/ 299906 h 2418166"/>
              <a:gd name="connsiteX12" fmla="*/ 3949324 w 8785851"/>
              <a:gd name="connsiteY12" fmla="*/ 0 h 2418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785851" h="2418166">
                <a:moveTo>
                  <a:pt x="3949324" y="0"/>
                </a:moveTo>
                <a:lnTo>
                  <a:pt x="8713521" y="71241"/>
                </a:lnTo>
                <a:lnTo>
                  <a:pt x="8784901" y="72308"/>
                </a:lnTo>
                <a:cubicBezTo>
                  <a:pt x="8784773" y="103131"/>
                  <a:pt x="8784644" y="133954"/>
                  <a:pt x="8784516" y="164777"/>
                </a:cubicBezTo>
                <a:cubicBezTo>
                  <a:pt x="8782681" y="691148"/>
                  <a:pt x="8787810" y="778879"/>
                  <a:pt x="8784981" y="1367912"/>
                </a:cubicBezTo>
                <a:lnTo>
                  <a:pt x="7386700" y="2077117"/>
                </a:lnTo>
                <a:lnTo>
                  <a:pt x="7226678" y="2418166"/>
                </a:lnTo>
                <a:lnTo>
                  <a:pt x="6753069" y="2392859"/>
                </a:lnTo>
                <a:lnTo>
                  <a:pt x="6738819" y="2392097"/>
                </a:lnTo>
                <a:lnTo>
                  <a:pt x="110654" y="2037920"/>
                </a:lnTo>
                <a:lnTo>
                  <a:pt x="0" y="326790"/>
                </a:lnTo>
                <a:lnTo>
                  <a:pt x="568899" y="299906"/>
                </a:lnTo>
                <a:lnTo>
                  <a:pt x="3949324" y="0"/>
                </a:lnTo>
                <a:close/>
              </a:path>
            </a:pathLst>
          </a:custGeom>
          <a:noFill/>
          <a:ln w="190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defTabSz="342892"/>
            <a:endParaRPr lang="en-US" sz="1350">
              <a:solidFill>
                <a:srgbClr val="FFFFFF"/>
              </a:solidFill>
            </a:endParaRPr>
          </a:p>
        </p:txBody>
      </p:sp>
      <p:sp>
        <p:nvSpPr>
          <p:cNvPr id="829" name="Rectangle 7"/>
          <p:cNvSpPr/>
          <p:nvPr/>
        </p:nvSpPr>
        <p:spPr>
          <a:xfrm>
            <a:off x="3705448" y="4041565"/>
            <a:ext cx="232885" cy="120536"/>
          </a:xfrm>
          <a:custGeom>
            <a:avLst/>
            <a:gdLst>
              <a:gd name="connsiteX0" fmla="*/ 0 w 1240324"/>
              <a:gd name="connsiteY0" fmla="*/ 0 h 391202"/>
              <a:gd name="connsiteX1" fmla="*/ 1240324 w 1240324"/>
              <a:gd name="connsiteY1" fmla="*/ 0 h 391202"/>
              <a:gd name="connsiteX2" fmla="*/ 1240324 w 1240324"/>
              <a:gd name="connsiteY2" fmla="*/ 391202 h 391202"/>
              <a:gd name="connsiteX3" fmla="*/ 0 w 1240324"/>
              <a:gd name="connsiteY3" fmla="*/ 391202 h 391202"/>
              <a:gd name="connsiteX4" fmla="*/ 0 w 1240324"/>
              <a:gd name="connsiteY4" fmla="*/ 0 h 391202"/>
              <a:gd name="connsiteX0" fmla="*/ 0 w 1240324"/>
              <a:gd name="connsiteY0" fmla="*/ 0 h 391202"/>
              <a:gd name="connsiteX1" fmla="*/ 1240324 w 1240324"/>
              <a:gd name="connsiteY1" fmla="*/ 81481 h 391202"/>
              <a:gd name="connsiteX2" fmla="*/ 1240324 w 1240324"/>
              <a:gd name="connsiteY2" fmla="*/ 391202 h 391202"/>
              <a:gd name="connsiteX3" fmla="*/ 0 w 1240324"/>
              <a:gd name="connsiteY3" fmla="*/ 391202 h 391202"/>
              <a:gd name="connsiteX4" fmla="*/ 0 w 1240324"/>
              <a:gd name="connsiteY4" fmla="*/ 0 h 391202"/>
              <a:gd name="connsiteX0" fmla="*/ 0 w 1249377"/>
              <a:gd name="connsiteY0" fmla="*/ 0 h 391202"/>
              <a:gd name="connsiteX1" fmla="*/ 1249377 w 1249377"/>
              <a:gd name="connsiteY1" fmla="*/ 63374 h 391202"/>
              <a:gd name="connsiteX2" fmla="*/ 1240324 w 1249377"/>
              <a:gd name="connsiteY2" fmla="*/ 391202 h 391202"/>
              <a:gd name="connsiteX3" fmla="*/ 0 w 1249377"/>
              <a:gd name="connsiteY3" fmla="*/ 391202 h 391202"/>
              <a:gd name="connsiteX4" fmla="*/ 0 w 1249377"/>
              <a:gd name="connsiteY4" fmla="*/ 0 h 391202"/>
              <a:gd name="connsiteX0" fmla="*/ 0 w 1249377"/>
              <a:gd name="connsiteY0" fmla="*/ 0 h 391202"/>
              <a:gd name="connsiteX1" fmla="*/ 1249377 w 1249377"/>
              <a:gd name="connsiteY1" fmla="*/ 63374 h 391202"/>
              <a:gd name="connsiteX2" fmla="*/ 1240324 w 1249377"/>
              <a:gd name="connsiteY2" fmla="*/ 391202 h 391202"/>
              <a:gd name="connsiteX3" fmla="*/ 18107 w 1249377"/>
              <a:gd name="connsiteY3" fmla="*/ 309720 h 391202"/>
              <a:gd name="connsiteX4" fmla="*/ 0 w 1249377"/>
              <a:gd name="connsiteY4" fmla="*/ 0 h 391202"/>
              <a:gd name="connsiteX0" fmla="*/ 0 w 1249377"/>
              <a:gd name="connsiteY0" fmla="*/ 0 h 391202"/>
              <a:gd name="connsiteX1" fmla="*/ 1249377 w 1249377"/>
              <a:gd name="connsiteY1" fmla="*/ 63374 h 391202"/>
              <a:gd name="connsiteX2" fmla="*/ 1240324 w 1249377"/>
              <a:gd name="connsiteY2" fmla="*/ 391202 h 391202"/>
              <a:gd name="connsiteX3" fmla="*/ 144855 w 1249377"/>
              <a:gd name="connsiteY3" fmla="*/ 219186 h 391202"/>
              <a:gd name="connsiteX4" fmla="*/ 0 w 1249377"/>
              <a:gd name="connsiteY4" fmla="*/ 0 h 391202"/>
              <a:gd name="connsiteX0" fmla="*/ 0 w 1249377"/>
              <a:gd name="connsiteY0" fmla="*/ 0 h 391202"/>
              <a:gd name="connsiteX1" fmla="*/ 1249377 w 1249377"/>
              <a:gd name="connsiteY1" fmla="*/ 63374 h 391202"/>
              <a:gd name="connsiteX2" fmla="*/ 1240324 w 1249377"/>
              <a:gd name="connsiteY2" fmla="*/ 391202 h 391202"/>
              <a:gd name="connsiteX3" fmla="*/ 72427 w 1249377"/>
              <a:gd name="connsiteY3" fmla="*/ 318774 h 391202"/>
              <a:gd name="connsiteX4" fmla="*/ 0 w 1249377"/>
              <a:gd name="connsiteY4" fmla="*/ 0 h 391202"/>
              <a:gd name="connsiteX0" fmla="*/ 18108 w 1176950"/>
              <a:gd name="connsiteY0" fmla="*/ 9054 h 327828"/>
              <a:gd name="connsiteX1" fmla="*/ 1176950 w 1176950"/>
              <a:gd name="connsiteY1" fmla="*/ 0 h 327828"/>
              <a:gd name="connsiteX2" fmla="*/ 1167897 w 1176950"/>
              <a:gd name="connsiteY2" fmla="*/ 327828 h 327828"/>
              <a:gd name="connsiteX3" fmla="*/ 0 w 1176950"/>
              <a:gd name="connsiteY3" fmla="*/ 255400 h 327828"/>
              <a:gd name="connsiteX4" fmla="*/ 18108 w 1176950"/>
              <a:gd name="connsiteY4" fmla="*/ 9054 h 327828"/>
              <a:gd name="connsiteX0" fmla="*/ 0 w 1204110"/>
              <a:gd name="connsiteY0" fmla="*/ 0 h 382148"/>
              <a:gd name="connsiteX1" fmla="*/ 1204110 w 1204110"/>
              <a:gd name="connsiteY1" fmla="*/ 54320 h 382148"/>
              <a:gd name="connsiteX2" fmla="*/ 1195057 w 1204110"/>
              <a:gd name="connsiteY2" fmla="*/ 382148 h 382148"/>
              <a:gd name="connsiteX3" fmla="*/ 27160 w 1204110"/>
              <a:gd name="connsiteY3" fmla="*/ 309720 h 382148"/>
              <a:gd name="connsiteX4" fmla="*/ 0 w 1204110"/>
              <a:gd name="connsiteY4" fmla="*/ 0 h 382148"/>
              <a:gd name="connsiteX0" fmla="*/ 0 w 1204110"/>
              <a:gd name="connsiteY0" fmla="*/ 0 h 318774"/>
              <a:gd name="connsiteX1" fmla="*/ 1204110 w 1204110"/>
              <a:gd name="connsiteY1" fmla="*/ 54320 h 318774"/>
              <a:gd name="connsiteX2" fmla="*/ 1186004 w 1204110"/>
              <a:gd name="connsiteY2" fmla="*/ 318774 h 318774"/>
              <a:gd name="connsiteX3" fmla="*/ 27160 w 1204110"/>
              <a:gd name="connsiteY3" fmla="*/ 309720 h 318774"/>
              <a:gd name="connsiteX4" fmla="*/ 0 w 1204110"/>
              <a:gd name="connsiteY4" fmla="*/ 0 h 318774"/>
              <a:gd name="connsiteX0" fmla="*/ 0 w 1204110"/>
              <a:gd name="connsiteY0" fmla="*/ 0 h 373095"/>
              <a:gd name="connsiteX1" fmla="*/ 1204110 w 1204110"/>
              <a:gd name="connsiteY1" fmla="*/ 54320 h 373095"/>
              <a:gd name="connsiteX2" fmla="*/ 1186004 w 1204110"/>
              <a:gd name="connsiteY2" fmla="*/ 373095 h 373095"/>
              <a:gd name="connsiteX3" fmla="*/ 27160 w 1204110"/>
              <a:gd name="connsiteY3" fmla="*/ 309720 h 373095"/>
              <a:gd name="connsiteX4" fmla="*/ 0 w 1204110"/>
              <a:gd name="connsiteY4" fmla="*/ 0 h 373095"/>
              <a:gd name="connsiteX0" fmla="*/ 0 w 1204111"/>
              <a:gd name="connsiteY0" fmla="*/ 0 h 373095"/>
              <a:gd name="connsiteX1" fmla="*/ 1204110 w 1204111"/>
              <a:gd name="connsiteY1" fmla="*/ 54320 h 373095"/>
              <a:gd name="connsiteX2" fmla="*/ 1204111 w 1204111"/>
              <a:gd name="connsiteY2" fmla="*/ 373095 h 373095"/>
              <a:gd name="connsiteX3" fmla="*/ 27160 w 1204111"/>
              <a:gd name="connsiteY3" fmla="*/ 309720 h 373095"/>
              <a:gd name="connsiteX4" fmla="*/ 0 w 1204111"/>
              <a:gd name="connsiteY4" fmla="*/ 0 h 373095"/>
              <a:gd name="connsiteX0" fmla="*/ 17458 w 1176951"/>
              <a:gd name="connsiteY0" fmla="*/ 0 h 373095"/>
              <a:gd name="connsiteX1" fmla="*/ 1176950 w 1176951"/>
              <a:gd name="connsiteY1" fmla="*/ 54320 h 373095"/>
              <a:gd name="connsiteX2" fmla="*/ 1176951 w 1176951"/>
              <a:gd name="connsiteY2" fmla="*/ 373095 h 373095"/>
              <a:gd name="connsiteX3" fmla="*/ 0 w 1176951"/>
              <a:gd name="connsiteY3" fmla="*/ 309720 h 373095"/>
              <a:gd name="connsiteX4" fmla="*/ 17458 w 1176951"/>
              <a:gd name="connsiteY4" fmla="*/ 0 h 373095"/>
              <a:gd name="connsiteX0" fmla="*/ 17458 w 1176951"/>
              <a:gd name="connsiteY0" fmla="*/ 0 h 373095"/>
              <a:gd name="connsiteX1" fmla="*/ 1176950 w 1176951"/>
              <a:gd name="connsiteY1" fmla="*/ 54320 h 373095"/>
              <a:gd name="connsiteX2" fmla="*/ 1176951 w 1176951"/>
              <a:gd name="connsiteY2" fmla="*/ 373095 h 373095"/>
              <a:gd name="connsiteX3" fmla="*/ 0 w 1176951"/>
              <a:gd name="connsiteY3" fmla="*/ 309720 h 373095"/>
              <a:gd name="connsiteX4" fmla="*/ 17458 w 1176951"/>
              <a:gd name="connsiteY4" fmla="*/ 0 h 373095"/>
              <a:gd name="connsiteX0" fmla="*/ 7543 w 1167036"/>
              <a:gd name="connsiteY0" fmla="*/ 0 h 373095"/>
              <a:gd name="connsiteX1" fmla="*/ 1167035 w 1167036"/>
              <a:gd name="connsiteY1" fmla="*/ 54320 h 373095"/>
              <a:gd name="connsiteX2" fmla="*/ 1167036 w 1167036"/>
              <a:gd name="connsiteY2" fmla="*/ 373095 h 373095"/>
              <a:gd name="connsiteX3" fmla="*/ 0 w 1167036"/>
              <a:gd name="connsiteY3" fmla="*/ 314482 h 373095"/>
              <a:gd name="connsiteX4" fmla="*/ 7543 w 1167036"/>
              <a:gd name="connsiteY4" fmla="*/ 0 h 373095"/>
              <a:gd name="connsiteX0" fmla="*/ 7543 w 1167036"/>
              <a:gd name="connsiteY0" fmla="*/ 0 h 373095"/>
              <a:gd name="connsiteX1" fmla="*/ 1167035 w 1167036"/>
              <a:gd name="connsiteY1" fmla="*/ 54320 h 373095"/>
              <a:gd name="connsiteX2" fmla="*/ 1167036 w 1167036"/>
              <a:gd name="connsiteY2" fmla="*/ 373095 h 373095"/>
              <a:gd name="connsiteX3" fmla="*/ 0 w 1167036"/>
              <a:gd name="connsiteY3" fmla="*/ 314482 h 373095"/>
              <a:gd name="connsiteX4" fmla="*/ 7543 w 1167036"/>
              <a:gd name="connsiteY4" fmla="*/ 0 h 373095"/>
              <a:gd name="connsiteX0" fmla="*/ 0 w 1159493"/>
              <a:gd name="connsiteY0" fmla="*/ 0 h 373095"/>
              <a:gd name="connsiteX1" fmla="*/ 1159492 w 1159493"/>
              <a:gd name="connsiteY1" fmla="*/ 54320 h 373095"/>
              <a:gd name="connsiteX2" fmla="*/ 1159493 w 1159493"/>
              <a:gd name="connsiteY2" fmla="*/ 373095 h 373095"/>
              <a:gd name="connsiteX3" fmla="*/ 6674 w 1159493"/>
              <a:gd name="connsiteY3" fmla="*/ 346174 h 373095"/>
              <a:gd name="connsiteX4" fmla="*/ 0 w 1159493"/>
              <a:gd name="connsiteY4" fmla="*/ 0 h 373095"/>
              <a:gd name="connsiteX0" fmla="*/ 0 w 1168971"/>
              <a:gd name="connsiteY0" fmla="*/ 0 h 352722"/>
              <a:gd name="connsiteX1" fmla="*/ 1168970 w 1168971"/>
              <a:gd name="connsiteY1" fmla="*/ 33947 h 352722"/>
              <a:gd name="connsiteX2" fmla="*/ 1168971 w 1168971"/>
              <a:gd name="connsiteY2" fmla="*/ 352722 h 352722"/>
              <a:gd name="connsiteX3" fmla="*/ 16152 w 1168971"/>
              <a:gd name="connsiteY3" fmla="*/ 325801 h 352722"/>
              <a:gd name="connsiteX4" fmla="*/ 0 w 1168971"/>
              <a:gd name="connsiteY4" fmla="*/ 0 h 3527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971" h="352722">
                <a:moveTo>
                  <a:pt x="0" y="0"/>
                </a:moveTo>
                <a:lnTo>
                  <a:pt x="1168970" y="33947"/>
                </a:lnTo>
                <a:cubicBezTo>
                  <a:pt x="1134266" y="135443"/>
                  <a:pt x="1168971" y="246464"/>
                  <a:pt x="1168971" y="352722"/>
                </a:cubicBezTo>
                <a:cubicBezTo>
                  <a:pt x="779959" y="333184"/>
                  <a:pt x="405164" y="345339"/>
                  <a:pt x="16152" y="325801"/>
                </a:cubicBezTo>
                <a:cubicBezTo>
                  <a:pt x="21971" y="222561"/>
                  <a:pt x="48715" y="165152"/>
                  <a:pt x="0" y="0"/>
                </a:cubicBezTo>
                <a:close/>
              </a:path>
            </a:pathLst>
          </a:cu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92"/>
            <a:endParaRPr lang="en-US" sz="1350">
              <a:solidFill>
                <a:srgbClr val="FFFFFF"/>
              </a:solidFill>
            </a:endParaRPr>
          </a:p>
        </p:txBody>
      </p:sp>
      <p:sp>
        <p:nvSpPr>
          <p:cNvPr id="830" name="Rectangle 107"/>
          <p:cNvSpPr/>
          <p:nvPr/>
        </p:nvSpPr>
        <p:spPr>
          <a:xfrm>
            <a:off x="4013743" y="4058241"/>
            <a:ext cx="257043" cy="119956"/>
          </a:xfrm>
          <a:custGeom>
            <a:avLst/>
            <a:gdLst>
              <a:gd name="connsiteX0" fmla="*/ 0 w 2555242"/>
              <a:gd name="connsiteY0" fmla="*/ 0 h 1088777"/>
              <a:gd name="connsiteX1" fmla="*/ 2555242 w 2555242"/>
              <a:gd name="connsiteY1" fmla="*/ 0 h 1088777"/>
              <a:gd name="connsiteX2" fmla="*/ 2555242 w 2555242"/>
              <a:gd name="connsiteY2" fmla="*/ 1088777 h 1088777"/>
              <a:gd name="connsiteX3" fmla="*/ 0 w 2555242"/>
              <a:gd name="connsiteY3" fmla="*/ 1088777 h 1088777"/>
              <a:gd name="connsiteX4" fmla="*/ 0 w 2555242"/>
              <a:gd name="connsiteY4" fmla="*/ 0 h 1088777"/>
              <a:gd name="connsiteX0" fmla="*/ 0 w 2555242"/>
              <a:gd name="connsiteY0" fmla="*/ 0 h 1142117"/>
              <a:gd name="connsiteX1" fmla="*/ 2555242 w 2555242"/>
              <a:gd name="connsiteY1" fmla="*/ 0 h 1142117"/>
              <a:gd name="connsiteX2" fmla="*/ 2555242 w 2555242"/>
              <a:gd name="connsiteY2" fmla="*/ 1142117 h 1142117"/>
              <a:gd name="connsiteX3" fmla="*/ 0 w 2555242"/>
              <a:gd name="connsiteY3" fmla="*/ 1088777 h 1142117"/>
              <a:gd name="connsiteX4" fmla="*/ 0 w 2555242"/>
              <a:gd name="connsiteY4" fmla="*/ 0 h 1142117"/>
              <a:gd name="connsiteX0" fmla="*/ 0 w 2555242"/>
              <a:gd name="connsiteY0" fmla="*/ 0 h 1142117"/>
              <a:gd name="connsiteX1" fmla="*/ 2555242 w 2555242"/>
              <a:gd name="connsiteY1" fmla="*/ 213360 h 1142117"/>
              <a:gd name="connsiteX2" fmla="*/ 2555242 w 2555242"/>
              <a:gd name="connsiteY2" fmla="*/ 1142117 h 1142117"/>
              <a:gd name="connsiteX3" fmla="*/ 0 w 2555242"/>
              <a:gd name="connsiteY3" fmla="*/ 1088777 h 1142117"/>
              <a:gd name="connsiteX4" fmla="*/ 0 w 2555242"/>
              <a:gd name="connsiteY4" fmla="*/ 0 h 1142117"/>
              <a:gd name="connsiteX0" fmla="*/ 0 w 2570482"/>
              <a:gd name="connsiteY0" fmla="*/ 0 h 1142117"/>
              <a:gd name="connsiteX1" fmla="*/ 2570482 w 2570482"/>
              <a:gd name="connsiteY1" fmla="*/ 76200 h 1142117"/>
              <a:gd name="connsiteX2" fmla="*/ 2555242 w 2570482"/>
              <a:gd name="connsiteY2" fmla="*/ 1142117 h 1142117"/>
              <a:gd name="connsiteX3" fmla="*/ 0 w 2570482"/>
              <a:gd name="connsiteY3" fmla="*/ 1088777 h 1142117"/>
              <a:gd name="connsiteX4" fmla="*/ 0 w 2570482"/>
              <a:gd name="connsiteY4" fmla="*/ 0 h 1142117"/>
              <a:gd name="connsiteX0" fmla="*/ 0 w 2570482"/>
              <a:gd name="connsiteY0" fmla="*/ 0 h 1142117"/>
              <a:gd name="connsiteX1" fmla="*/ 2570482 w 2570482"/>
              <a:gd name="connsiteY1" fmla="*/ 76200 h 1142117"/>
              <a:gd name="connsiteX2" fmla="*/ 2555242 w 2570482"/>
              <a:gd name="connsiteY2" fmla="*/ 1142117 h 1142117"/>
              <a:gd name="connsiteX3" fmla="*/ 160020 w 2570482"/>
              <a:gd name="connsiteY3" fmla="*/ 867797 h 1142117"/>
              <a:gd name="connsiteX4" fmla="*/ 0 w 2570482"/>
              <a:gd name="connsiteY4" fmla="*/ 0 h 1142117"/>
              <a:gd name="connsiteX0" fmla="*/ 38100 w 2608582"/>
              <a:gd name="connsiteY0" fmla="*/ 0 h 1142117"/>
              <a:gd name="connsiteX1" fmla="*/ 2608582 w 2608582"/>
              <a:gd name="connsiteY1" fmla="*/ 76200 h 1142117"/>
              <a:gd name="connsiteX2" fmla="*/ 2593342 w 2608582"/>
              <a:gd name="connsiteY2" fmla="*/ 1142117 h 1142117"/>
              <a:gd name="connsiteX3" fmla="*/ 0 w 2608582"/>
              <a:gd name="connsiteY3" fmla="*/ 1027817 h 1142117"/>
              <a:gd name="connsiteX4" fmla="*/ 38100 w 2608582"/>
              <a:gd name="connsiteY4" fmla="*/ 0 h 1142117"/>
              <a:gd name="connsiteX0" fmla="*/ 22860 w 2608582"/>
              <a:gd name="connsiteY0" fmla="*/ 0 h 1149737"/>
              <a:gd name="connsiteX1" fmla="*/ 2608582 w 2608582"/>
              <a:gd name="connsiteY1" fmla="*/ 83820 h 1149737"/>
              <a:gd name="connsiteX2" fmla="*/ 2593342 w 2608582"/>
              <a:gd name="connsiteY2" fmla="*/ 1149737 h 1149737"/>
              <a:gd name="connsiteX3" fmla="*/ 0 w 2608582"/>
              <a:gd name="connsiteY3" fmla="*/ 1035437 h 1149737"/>
              <a:gd name="connsiteX4" fmla="*/ 22860 w 2608582"/>
              <a:gd name="connsiteY4" fmla="*/ 0 h 1149737"/>
              <a:gd name="connsiteX0" fmla="*/ 22860 w 2593342"/>
              <a:gd name="connsiteY0" fmla="*/ 0 h 1149737"/>
              <a:gd name="connsiteX1" fmla="*/ 2498516 w 2593342"/>
              <a:gd name="connsiteY1" fmla="*/ 18728 h 1149737"/>
              <a:gd name="connsiteX2" fmla="*/ 2593342 w 2593342"/>
              <a:gd name="connsiteY2" fmla="*/ 1149737 h 1149737"/>
              <a:gd name="connsiteX3" fmla="*/ 0 w 2593342"/>
              <a:gd name="connsiteY3" fmla="*/ 1035437 h 1149737"/>
              <a:gd name="connsiteX4" fmla="*/ 22860 w 2593342"/>
              <a:gd name="connsiteY4" fmla="*/ 0 h 1149737"/>
              <a:gd name="connsiteX0" fmla="*/ 5927 w 2593342"/>
              <a:gd name="connsiteY0" fmla="*/ 59382 h 1131009"/>
              <a:gd name="connsiteX1" fmla="*/ 2498516 w 2593342"/>
              <a:gd name="connsiteY1" fmla="*/ 0 h 1131009"/>
              <a:gd name="connsiteX2" fmla="*/ 2593342 w 2593342"/>
              <a:gd name="connsiteY2" fmla="*/ 1131009 h 1131009"/>
              <a:gd name="connsiteX3" fmla="*/ 0 w 2593342"/>
              <a:gd name="connsiteY3" fmla="*/ 1016709 h 1131009"/>
              <a:gd name="connsiteX4" fmla="*/ 5927 w 2593342"/>
              <a:gd name="connsiteY4" fmla="*/ 59382 h 113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3342" h="1131009">
                <a:moveTo>
                  <a:pt x="5927" y="59382"/>
                </a:moveTo>
                <a:lnTo>
                  <a:pt x="2498516" y="0"/>
                </a:lnTo>
                <a:lnTo>
                  <a:pt x="2593342" y="1131009"/>
                </a:lnTo>
                <a:lnTo>
                  <a:pt x="0" y="1016709"/>
                </a:lnTo>
                <a:cubicBezTo>
                  <a:pt x="1976" y="697600"/>
                  <a:pt x="3951" y="378491"/>
                  <a:pt x="5927" y="59382"/>
                </a:cubicBezTo>
                <a:close/>
              </a:path>
            </a:pathLst>
          </a:cu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92"/>
            <a:endParaRPr lang="en-US" sz="1350">
              <a:solidFill>
                <a:srgbClr val="FFFFFF"/>
              </a:solidFill>
            </a:endParaRPr>
          </a:p>
        </p:txBody>
      </p:sp>
      <p:sp>
        <p:nvSpPr>
          <p:cNvPr id="832" name="Freeform 831"/>
          <p:cNvSpPr/>
          <p:nvPr/>
        </p:nvSpPr>
        <p:spPr>
          <a:xfrm flipH="1" flipV="1">
            <a:off x="3835672" y="4088190"/>
            <a:ext cx="100392" cy="4144"/>
          </a:xfrm>
          <a:custGeom>
            <a:avLst/>
            <a:gdLst>
              <a:gd name="connsiteX0" fmla="*/ 0 w 220980"/>
              <a:gd name="connsiteY0" fmla="*/ 8315 h 9207"/>
              <a:gd name="connsiteX1" fmla="*/ 76200 w 220980"/>
              <a:gd name="connsiteY1" fmla="*/ 8315 h 9207"/>
              <a:gd name="connsiteX2" fmla="*/ 220980 w 220980"/>
              <a:gd name="connsiteY2" fmla="*/ 8315 h 9207"/>
              <a:gd name="connsiteX0" fmla="*/ 445 w 52255"/>
              <a:gd name="connsiteY0" fmla="*/ 8313 h 13486"/>
              <a:gd name="connsiteX1" fmla="*/ 3893 w 52255"/>
              <a:gd name="connsiteY1" fmla="*/ 8313 h 13486"/>
              <a:gd name="connsiteX2" fmla="*/ 52255 w 52255"/>
              <a:gd name="connsiteY2" fmla="*/ 13486 h 13486"/>
              <a:gd name="connsiteX0" fmla="*/ 0 w 51810"/>
              <a:gd name="connsiteY0" fmla="*/ 9977 h 15150"/>
              <a:gd name="connsiteX1" fmla="*/ 20905 w 51810"/>
              <a:gd name="connsiteY1" fmla="*/ 4804 h 15150"/>
              <a:gd name="connsiteX2" fmla="*/ 51810 w 51810"/>
              <a:gd name="connsiteY2" fmla="*/ 15150 h 15150"/>
              <a:gd name="connsiteX0" fmla="*/ 0 w 59784"/>
              <a:gd name="connsiteY0" fmla="*/ 42652 h 42652"/>
              <a:gd name="connsiteX1" fmla="*/ 28879 w 59784"/>
              <a:gd name="connsiteY1" fmla="*/ 1271 h 42652"/>
              <a:gd name="connsiteX2" fmla="*/ 59784 w 59784"/>
              <a:gd name="connsiteY2" fmla="*/ 11617 h 42652"/>
              <a:gd name="connsiteX0" fmla="*/ 0 w 59784"/>
              <a:gd name="connsiteY0" fmla="*/ 31225 h 47218"/>
              <a:gd name="connsiteX1" fmla="*/ 31034 w 59784"/>
              <a:gd name="connsiteY1" fmla="*/ 46741 h 47218"/>
              <a:gd name="connsiteX2" fmla="*/ 59784 w 59784"/>
              <a:gd name="connsiteY2" fmla="*/ 190 h 47218"/>
              <a:gd name="connsiteX0" fmla="*/ 0 w 117327"/>
              <a:gd name="connsiteY0" fmla="*/ 7479 h 95411"/>
              <a:gd name="connsiteX1" fmla="*/ 31034 w 117327"/>
              <a:gd name="connsiteY1" fmla="*/ 22995 h 95411"/>
              <a:gd name="connsiteX2" fmla="*/ 117327 w 117327"/>
              <a:gd name="connsiteY2" fmla="*/ 95412 h 95411"/>
              <a:gd name="connsiteX0" fmla="*/ 0 w 117327"/>
              <a:gd name="connsiteY0" fmla="*/ 1851 h 123553"/>
              <a:gd name="connsiteX1" fmla="*/ 63038 w 117327"/>
              <a:gd name="connsiteY1" fmla="*/ 120817 h 123553"/>
              <a:gd name="connsiteX2" fmla="*/ 117327 w 117327"/>
              <a:gd name="connsiteY2" fmla="*/ 89784 h 123553"/>
              <a:gd name="connsiteX0" fmla="*/ 0 w 117327"/>
              <a:gd name="connsiteY0" fmla="*/ 1748 h 121046"/>
              <a:gd name="connsiteX1" fmla="*/ 63038 w 117327"/>
              <a:gd name="connsiteY1" fmla="*/ 120714 h 121046"/>
              <a:gd name="connsiteX2" fmla="*/ 117327 w 117327"/>
              <a:gd name="connsiteY2" fmla="*/ 40542 h 121046"/>
              <a:gd name="connsiteX0" fmla="*/ 0 w 116788"/>
              <a:gd name="connsiteY0" fmla="*/ 2097 h 92639"/>
              <a:gd name="connsiteX1" fmla="*/ 62499 w 116788"/>
              <a:gd name="connsiteY1" fmla="*/ 92615 h 92639"/>
              <a:gd name="connsiteX2" fmla="*/ 116788 w 116788"/>
              <a:gd name="connsiteY2" fmla="*/ 12443 h 92639"/>
              <a:gd name="connsiteX0" fmla="*/ 0 w 116788"/>
              <a:gd name="connsiteY0" fmla="*/ 4354 h 32893"/>
              <a:gd name="connsiteX1" fmla="*/ 62607 w 116788"/>
              <a:gd name="connsiteY1" fmla="*/ 32802 h 32893"/>
              <a:gd name="connsiteX2" fmla="*/ 116788 w 116788"/>
              <a:gd name="connsiteY2" fmla="*/ 14700 h 32893"/>
              <a:gd name="connsiteX0" fmla="*/ 0 w 116788"/>
              <a:gd name="connsiteY0" fmla="*/ 5606 h 21319"/>
              <a:gd name="connsiteX1" fmla="*/ 60991 w 116788"/>
              <a:gd name="connsiteY1" fmla="*/ 21123 h 21319"/>
              <a:gd name="connsiteX2" fmla="*/ 116788 w 116788"/>
              <a:gd name="connsiteY2" fmla="*/ 15952 h 21319"/>
              <a:gd name="connsiteX0" fmla="*/ 0 w 116357"/>
              <a:gd name="connsiteY0" fmla="*/ 6623 h 63521"/>
              <a:gd name="connsiteX1" fmla="*/ 60991 w 116357"/>
              <a:gd name="connsiteY1" fmla="*/ 22140 h 63521"/>
              <a:gd name="connsiteX2" fmla="*/ 116357 w 116357"/>
              <a:gd name="connsiteY2" fmla="*/ 63522 h 63521"/>
              <a:gd name="connsiteX0" fmla="*/ 0 w 116357"/>
              <a:gd name="connsiteY0" fmla="*/ 6623 h 63522"/>
              <a:gd name="connsiteX1" fmla="*/ 60991 w 116357"/>
              <a:gd name="connsiteY1" fmla="*/ 22140 h 63522"/>
              <a:gd name="connsiteX2" fmla="*/ 116357 w 116357"/>
              <a:gd name="connsiteY2" fmla="*/ 63522 h 63522"/>
              <a:gd name="connsiteX0" fmla="*/ 0 w 116357"/>
              <a:gd name="connsiteY0" fmla="*/ 4518 h 61417"/>
              <a:gd name="connsiteX1" fmla="*/ 60021 w 116357"/>
              <a:gd name="connsiteY1" fmla="*/ 38139 h 61417"/>
              <a:gd name="connsiteX2" fmla="*/ 116357 w 116357"/>
              <a:gd name="connsiteY2" fmla="*/ 61417 h 61417"/>
            </a:gdLst>
            <a:ahLst/>
            <a:cxnLst>
              <a:cxn ang="0">
                <a:pos x="connsiteX0" y="connsiteY0"/>
              </a:cxn>
              <a:cxn ang="0">
                <a:pos x="connsiteX1" y="connsiteY1"/>
              </a:cxn>
              <a:cxn ang="0">
                <a:pos x="connsiteX2" y="connsiteY2"/>
              </a:cxn>
            </a:cxnLst>
            <a:rect l="l" t="t" r="r" b="b"/>
            <a:pathLst>
              <a:path w="116357" h="61417">
                <a:moveTo>
                  <a:pt x="0" y="4518"/>
                </a:moveTo>
                <a:cubicBezTo>
                  <a:pt x="3805" y="-13747"/>
                  <a:pt x="40628" y="28656"/>
                  <a:pt x="60021" y="38139"/>
                </a:cubicBezTo>
                <a:cubicBezTo>
                  <a:pt x="79414" y="47622"/>
                  <a:pt x="105624" y="21760"/>
                  <a:pt x="116357" y="61417"/>
                </a:cubicBezTo>
              </a:path>
            </a:pathLst>
          </a:cu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92"/>
            <a:endParaRPr lang="en-US" sz="1350">
              <a:solidFill>
                <a:srgbClr val="FFFFFF"/>
              </a:solidFill>
            </a:endParaRPr>
          </a:p>
        </p:txBody>
      </p:sp>
      <p:sp>
        <p:nvSpPr>
          <p:cNvPr id="833" name="Freeform 832"/>
          <p:cNvSpPr/>
          <p:nvPr/>
        </p:nvSpPr>
        <p:spPr>
          <a:xfrm flipH="1" flipV="1">
            <a:off x="3701595" y="4067220"/>
            <a:ext cx="95687" cy="4120"/>
          </a:xfrm>
          <a:custGeom>
            <a:avLst/>
            <a:gdLst>
              <a:gd name="connsiteX0" fmla="*/ 0 w 220980"/>
              <a:gd name="connsiteY0" fmla="*/ 8315 h 9207"/>
              <a:gd name="connsiteX1" fmla="*/ 76200 w 220980"/>
              <a:gd name="connsiteY1" fmla="*/ 8315 h 9207"/>
              <a:gd name="connsiteX2" fmla="*/ 220980 w 220980"/>
              <a:gd name="connsiteY2" fmla="*/ 8315 h 9207"/>
              <a:gd name="connsiteX0" fmla="*/ 445 w 52255"/>
              <a:gd name="connsiteY0" fmla="*/ 8313 h 13486"/>
              <a:gd name="connsiteX1" fmla="*/ 3893 w 52255"/>
              <a:gd name="connsiteY1" fmla="*/ 8313 h 13486"/>
              <a:gd name="connsiteX2" fmla="*/ 52255 w 52255"/>
              <a:gd name="connsiteY2" fmla="*/ 13486 h 13486"/>
              <a:gd name="connsiteX0" fmla="*/ 0 w 51810"/>
              <a:gd name="connsiteY0" fmla="*/ 9977 h 15150"/>
              <a:gd name="connsiteX1" fmla="*/ 20905 w 51810"/>
              <a:gd name="connsiteY1" fmla="*/ 4804 h 15150"/>
              <a:gd name="connsiteX2" fmla="*/ 51810 w 51810"/>
              <a:gd name="connsiteY2" fmla="*/ 15150 h 15150"/>
              <a:gd name="connsiteX0" fmla="*/ 0 w 59784"/>
              <a:gd name="connsiteY0" fmla="*/ 42652 h 42652"/>
              <a:gd name="connsiteX1" fmla="*/ 28879 w 59784"/>
              <a:gd name="connsiteY1" fmla="*/ 1271 h 42652"/>
              <a:gd name="connsiteX2" fmla="*/ 59784 w 59784"/>
              <a:gd name="connsiteY2" fmla="*/ 11617 h 42652"/>
              <a:gd name="connsiteX0" fmla="*/ 0 w 59784"/>
              <a:gd name="connsiteY0" fmla="*/ 31225 h 47218"/>
              <a:gd name="connsiteX1" fmla="*/ 31034 w 59784"/>
              <a:gd name="connsiteY1" fmla="*/ 46741 h 47218"/>
              <a:gd name="connsiteX2" fmla="*/ 59784 w 59784"/>
              <a:gd name="connsiteY2" fmla="*/ 190 h 47218"/>
              <a:gd name="connsiteX0" fmla="*/ 0 w 117327"/>
              <a:gd name="connsiteY0" fmla="*/ 7479 h 95411"/>
              <a:gd name="connsiteX1" fmla="*/ 31034 w 117327"/>
              <a:gd name="connsiteY1" fmla="*/ 22995 h 95411"/>
              <a:gd name="connsiteX2" fmla="*/ 117327 w 117327"/>
              <a:gd name="connsiteY2" fmla="*/ 95412 h 95411"/>
              <a:gd name="connsiteX0" fmla="*/ 0 w 117327"/>
              <a:gd name="connsiteY0" fmla="*/ 1851 h 123553"/>
              <a:gd name="connsiteX1" fmla="*/ 63038 w 117327"/>
              <a:gd name="connsiteY1" fmla="*/ 120817 h 123553"/>
              <a:gd name="connsiteX2" fmla="*/ 117327 w 117327"/>
              <a:gd name="connsiteY2" fmla="*/ 89784 h 123553"/>
              <a:gd name="connsiteX0" fmla="*/ 0 w 117327"/>
              <a:gd name="connsiteY0" fmla="*/ 1748 h 121046"/>
              <a:gd name="connsiteX1" fmla="*/ 63038 w 117327"/>
              <a:gd name="connsiteY1" fmla="*/ 120714 h 121046"/>
              <a:gd name="connsiteX2" fmla="*/ 117327 w 117327"/>
              <a:gd name="connsiteY2" fmla="*/ 40542 h 121046"/>
              <a:gd name="connsiteX0" fmla="*/ 0 w 116788"/>
              <a:gd name="connsiteY0" fmla="*/ 2097 h 92639"/>
              <a:gd name="connsiteX1" fmla="*/ 62499 w 116788"/>
              <a:gd name="connsiteY1" fmla="*/ 92615 h 92639"/>
              <a:gd name="connsiteX2" fmla="*/ 116788 w 116788"/>
              <a:gd name="connsiteY2" fmla="*/ 12443 h 92639"/>
              <a:gd name="connsiteX0" fmla="*/ 0 w 116788"/>
              <a:gd name="connsiteY0" fmla="*/ 4354 h 32893"/>
              <a:gd name="connsiteX1" fmla="*/ 62607 w 116788"/>
              <a:gd name="connsiteY1" fmla="*/ 32802 h 32893"/>
              <a:gd name="connsiteX2" fmla="*/ 116788 w 116788"/>
              <a:gd name="connsiteY2" fmla="*/ 14700 h 32893"/>
              <a:gd name="connsiteX0" fmla="*/ 0 w 116788"/>
              <a:gd name="connsiteY0" fmla="*/ 5606 h 21319"/>
              <a:gd name="connsiteX1" fmla="*/ 60991 w 116788"/>
              <a:gd name="connsiteY1" fmla="*/ 21123 h 21319"/>
              <a:gd name="connsiteX2" fmla="*/ 116788 w 116788"/>
              <a:gd name="connsiteY2" fmla="*/ 15952 h 21319"/>
              <a:gd name="connsiteX0" fmla="*/ 0 w 116357"/>
              <a:gd name="connsiteY0" fmla="*/ 6623 h 63521"/>
              <a:gd name="connsiteX1" fmla="*/ 60991 w 116357"/>
              <a:gd name="connsiteY1" fmla="*/ 22140 h 63521"/>
              <a:gd name="connsiteX2" fmla="*/ 116357 w 116357"/>
              <a:gd name="connsiteY2" fmla="*/ 63522 h 63521"/>
              <a:gd name="connsiteX0" fmla="*/ 0 w 116357"/>
              <a:gd name="connsiteY0" fmla="*/ 6623 h 63522"/>
              <a:gd name="connsiteX1" fmla="*/ 60991 w 116357"/>
              <a:gd name="connsiteY1" fmla="*/ 22140 h 63522"/>
              <a:gd name="connsiteX2" fmla="*/ 116357 w 116357"/>
              <a:gd name="connsiteY2" fmla="*/ 63522 h 63522"/>
              <a:gd name="connsiteX0" fmla="*/ 0 w 116357"/>
              <a:gd name="connsiteY0" fmla="*/ 4518 h 61417"/>
              <a:gd name="connsiteX1" fmla="*/ 60021 w 116357"/>
              <a:gd name="connsiteY1" fmla="*/ 38139 h 61417"/>
              <a:gd name="connsiteX2" fmla="*/ 116357 w 116357"/>
              <a:gd name="connsiteY2" fmla="*/ 61417 h 61417"/>
            </a:gdLst>
            <a:ahLst/>
            <a:cxnLst>
              <a:cxn ang="0">
                <a:pos x="connsiteX0" y="connsiteY0"/>
              </a:cxn>
              <a:cxn ang="0">
                <a:pos x="connsiteX1" y="connsiteY1"/>
              </a:cxn>
              <a:cxn ang="0">
                <a:pos x="connsiteX2" y="connsiteY2"/>
              </a:cxn>
            </a:cxnLst>
            <a:rect l="l" t="t" r="r" b="b"/>
            <a:pathLst>
              <a:path w="116357" h="61417">
                <a:moveTo>
                  <a:pt x="0" y="4518"/>
                </a:moveTo>
                <a:cubicBezTo>
                  <a:pt x="3805" y="-13747"/>
                  <a:pt x="40628" y="28656"/>
                  <a:pt x="60021" y="38139"/>
                </a:cubicBezTo>
                <a:cubicBezTo>
                  <a:pt x="79414" y="47622"/>
                  <a:pt x="105624" y="21760"/>
                  <a:pt x="116357" y="61417"/>
                </a:cubicBezTo>
              </a:path>
            </a:pathLst>
          </a:cu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92"/>
            <a:endParaRPr lang="en-US" sz="1350">
              <a:solidFill>
                <a:srgbClr val="FFFFFF"/>
              </a:solidFill>
            </a:endParaRPr>
          </a:p>
        </p:txBody>
      </p:sp>
      <p:sp>
        <p:nvSpPr>
          <p:cNvPr id="834" name="Freeform 833"/>
          <p:cNvSpPr/>
          <p:nvPr/>
        </p:nvSpPr>
        <p:spPr>
          <a:xfrm>
            <a:off x="3842586" y="4123407"/>
            <a:ext cx="94136" cy="5158"/>
          </a:xfrm>
          <a:custGeom>
            <a:avLst/>
            <a:gdLst>
              <a:gd name="connsiteX0" fmla="*/ 0 w 220980"/>
              <a:gd name="connsiteY0" fmla="*/ 8315 h 9207"/>
              <a:gd name="connsiteX1" fmla="*/ 76200 w 220980"/>
              <a:gd name="connsiteY1" fmla="*/ 8315 h 9207"/>
              <a:gd name="connsiteX2" fmla="*/ 220980 w 220980"/>
              <a:gd name="connsiteY2" fmla="*/ 8315 h 9207"/>
              <a:gd name="connsiteX0" fmla="*/ 445 w 52255"/>
              <a:gd name="connsiteY0" fmla="*/ 8313 h 13486"/>
              <a:gd name="connsiteX1" fmla="*/ 3893 w 52255"/>
              <a:gd name="connsiteY1" fmla="*/ 8313 h 13486"/>
              <a:gd name="connsiteX2" fmla="*/ 52255 w 52255"/>
              <a:gd name="connsiteY2" fmla="*/ 13486 h 13486"/>
              <a:gd name="connsiteX0" fmla="*/ 0 w 51810"/>
              <a:gd name="connsiteY0" fmla="*/ 9977 h 15150"/>
              <a:gd name="connsiteX1" fmla="*/ 20905 w 51810"/>
              <a:gd name="connsiteY1" fmla="*/ 4804 h 15150"/>
              <a:gd name="connsiteX2" fmla="*/ 51810 w 51810"/>
              <a:gd name="connsiteY2" fmla="*/ 15150 h 15150"/>
              <a:gd name="connsiteX0" fmla="*/ 0 w 59784"/>
              <a:gd name="connsiteY0" fmla="*/ 42652 h 42652"/>
              <a:gd name="connsiteX1" fmla="*/ 28879 w 59784"/>
              <a:gd name="connsiteY1" fmla="*/ 1271 h 42652"/>
              <a:gd name="connsiteX2" fmla="*/ 59784 w 59784"/>
              <a:gd name="connsiteY2" fmla="*/ 11617 h 42652"/>
              <a:gd name="connsiteX0" fmla="*/ 0 w 59784"/>
              <a:gd name="connsiteY0" fmla="*/ 31225 h 47218"/>
              <a:gd name="connsiteX1" fmla="*/ 31034 w 59784"/>
              <a:gd name="connsiteY1" fmla="*/ 46741 h 47218"/>
              <a:gd name="connsiteX2" fmla="*/ 59784 w 59784"/>
              <a:gd name="connsiteY2" fmla="*/ 190 h 47218"/>
              <a:gd name="connsiteX0" fmla="*/ 0 w 117327"/>
              <a:gd name="connsiteY0" fmla="*/ 7479 h 95411"/>
              <a:gd name="connsiteX1" fmla="*/ 31034 w 117327"/>
              <a:gd name="connsiteY1" fmla="*/ 22995 h 95411"/>
              <a:gd name="connsiteX2" fmla="*/ 117327 w 117327"/>
              <a:gd name="connsiteY2" fmla="*/ 95412 h 95411"/>
              <a:gd name="connsiteX0" fmla="*/ 0 w 117327"/>
              <a:gd name="connsiteY0" fmla="*/ 1851 h 123553"/>
              <a:gd name="connsiteX1" fmla="*/ 63038 w 117327"/>
              <a:gd name="connsiteY1" fmla="*/ 120817 h 123553"/>
              <a:gd name="connsiteX2" fmla="*/ 117327 w 117327"/>
              <a:gd name="connsiteY2" fmla="*/ 89784 h 123553"/>
              <a:gd name="connsiteX0" fmla="*/ 0 w 117327"/>
              <a:gd name="connsiteY0" fmla="*/ 1748 h 121046"/>
              <a:gd name="connsiteX1" fmla="*/ 63038 w 117327"/>
              <a:gd name="connsiteY1" fmla="*/ 120714 h 121046"/>
              <a:gd name="connsiteX2" fmla="*/ 117327 w 117327"/>
              <a:gd name="connsiteY2" fmla="*/ 40542 h 121046"/>
              <a:gd name="connsiteX0" fmla="*/ 0 w 116788"/>
              <a:gd name="connsiteY0" fmla="*/ 2097 h 92639"/>
              <a:gd name="connsiteX1" fmla="*/ 62499 w 116788"/>
              <a:gd name="connsiteY1" fmla="*/ 92615 h 92639"/>
              <a:gd name="connsiteX2" fmla="*/ 116788 w 116788"/>
              <a:gd name="connsiteY2" fmla="*/ 12443 h 92639"/>
              <a:gd name="connsiteX0" fmla="*/ 0 w 116788"/>
              <a:gd name="connsiteY0" fmla="*/ 4354 h 32893"/>
              <a:gd name="connsiteX1" fmla="*/ 62607 w 116788"/>
              <a:gd name="connsiteY1" fmla="*/ 32802 h 32893"/>
              <a:gd name="connsiteX2" fmla="*/ 116788 w 116788"/>
              <a:gd name="connsiteY2" fmla="*/ 14700 h 32893"/>
              <a:gd name="connsiteX0" fmla="*/ 0 w 116788"/>
              <a:gd name="connsiteY0" fmla="*/ 5606 h 21319"/>
              <a:gd name="connsiteX1" fmla="*/ 60991 w 116788"/>
              <a:gd name="connsiteY1" fmla="*/ 21123 h 21319"/>
              <a:gd name="connsiteX2" fmla="*/ 116788 w 116788"/>
              <a:gd name="connsiteY2" fmla="*/ 15952 h 21319"/>
              <a:gd name="connsiteX0" fmla="*/ 0 w 116357"/>
              <a:gd name="connsiteY0" fmla="*/ 6623 h 63521"/>
              <a:gd name="connsiteX1" fmla="*/ 60991 w 116357"/>
              <a:gd name="connsiteY1" fmla="*/ 22140 h 63521"/>
              <a:gd name="connsiteX2" fmla="*/ 116357 w 116357"/>
              <a:gd name="connsiteY2" fmla="*/ 63522 h 63521"/>
              <a:gd name="connsiteX0" fmla="*/ 0 w 116357"/>
              <a:gd name="connsiteY0" fmla="*/ 6623 h 63522"/>
              <a:gd name="connsiteX1" fmla="*/ 60991 w 116357"/>
              <a:gd name="connsiteY1" fmla="*/ 22140 h 63522"/>
              <a:gd name="connsiteX2" fmla="*/ 116357 w 116357"/>
              <a:gd name="connsiteY2" fmla="*/ 63522 h 63522"/>
              <a:gd name="connsiteX0" fmla="*/ 0 w 116357"/>
              <a:gd name="connsiteY0" fmla="*/ 4518 h 61417"/>
              <a:gd name="connsiteX1" fmla="*/ 60021 w 116357"/>
              <a:gd name="connsiteY1" fmla="*/ 38139 h 61417"/>
              <a:gd name="connsiteX2" fmla="*/ 116357 w 116357"/>
              <a:gd name="connsiteY2" fmla="*/ 61417 h 61417"/>
            </a:gdLst>
            <a:ahLst/>
            <a:cxnLst>
              <a:cxn ang="0">
                <a:pos x="connsiteX0" y="connsiteY0"/>
              </a:cxn>
              <a:cxn ang="0">
                <a:pos x="connsiteX1" y="connsiteY1"/>
              </a:cxn>
              <a:cxn ang="0">
                <a:pos x="connsiteX2" y="connsiteY2"/>
              </a:cxn>
            </a:cxnLst>
            <a:rect l="l" t="t" r="r" b="b"/>
            <a:pathLst>
              <a:path w="116357" h="61417">
                <a:moveTo>
                  <a:pt x="0" y="4518"/>
                </a:moveTo>
                <a:cubicBezTo>
                  <a:pt x="3805" y="-13747"/>
                  <a:pt x="40628" y="28656"/>
                  <a:pt x="60021" y="38139"/>
                </a:cubicBezTo>
                <a:cubicBezTo>
                  <a:pt x="79414" y="47622"/>
                  <a:pt x="105624" y="21760"/>
                  <a:pt x="116357" y="61417"/>
                </a:cubicBezTo>
              </a:path>
            </a:pathLst>
          </a:cu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92"/>
            <a:endParaRPr lang="en-US" sz="1350">
              <a:solidFill>
                <a:srgbClr val="FFFFFF"/>
              </a:solidFill>
            </a:endParaRPr>
          </a:p>
        </p:txBody>
      </p:sp>
      <p:sp>
        <p:nvSpPr>
          <p:cNvPr id="839" name="Freeform 838"/>
          <p:cNvSpPr/>
          <p:nvPr/>
        </p:nvSpPr>
        <p:spPr>
          <a:xfrm rot="177102" flipH="1">
            <a:off x="3616772" y="3973422"/>
            <a:ext cx="824381" cy="180859"/>
          </a:xfrm>
          <a:custGeom>
            <a:avLst/>
            <a:gdLst>
              <a:gd name="connsiteX0" fmla="*/ 0 w 220980"/>
              <a:gd name="connsiteY0" fmla="*/ 8315 h 9207"/>
              <a:gd name="connsiteX1" fmla="*/ 76200 w 220980"/>
              <a:gd name="connsiteY1" fmla="*/ 8315 h 9207"/>
              <a:gd name="connsiteX2" fmla="*/ 220980 w 220980"/>
              <a:gd name="connsiteY2" fmla="*/ 8315 h 9207"/>
              <a:gd name="connsiteX0" fmla="*/ 445 w 52255"/>
              <a:gd name="connsiteY0" fmla="*/ 8313 h 13486"/>
              <a:gd name="connsiteX1" fmla="*/ 3893 w 52255"/>
              <a:gd name="connsiteY1" fmla="*/ 8313 h 13486"/>
              <a:gd name="connsiteX2" fmla="*/ 52255 w 52255"/>
              <a:gd name="connsiteY2" fmla="*/ 13486 h 13486"/>
              <a:gd name="connsiteX0" fmla="*/ 0 w 51810"/>
              <a:gd name="connsiteY0" fmla="*/ 9977 h 15150"/>
              <a:gd name="connsiteX1" fmla="*/ 20905 w 51810"/>
              <a:gd name="connsiteY1" fmla="*/ 4804 h 15150"/>
              <a:gd name="connsiteX2" fmla="*/ 51810 w 51810"/>
              <a:gd name="connsiteY2" fmla="*/ 15150 h 15150"/>
              <a:gd name="connsiteX0" fmla="*/ 0 w 59784"/>
              <a:gd name="connsiteY0" fmla="*/ 42652 h 42652"/>
              <a:gd name="connsiteX1" fmla="*/ 28879 w 59784"/>
              <a:gd name="connsiteY1" fmla="*/ 1271 h 42652"/>
              <a:gd name="connsiteX2" fmla="*/ 59784 w 59784"/>
              <a:gd name="connsiteY2" fmla="*/ 11617 h 42652"/>
              <a:gd name="connsiteX0" fmla="*/ 0 w 59784"/>
              <a:gd name="connsiteY0" fmla="*/ 31225 h 47218"/>
              <a:gd name="connsiteX1" fmla="*/ 31034 w 59784"/>
              <a:gd name="connsiteY1" fmla="*/ 46741 h 47218"/>
              <a:gd name="connsiteX2" fmla="*/ 59784 w 59784"/>
              <a:gd name="connsiteY2" fmla="*/ 190 h 47218"/>
              <a:gd name="connsiteX0" fmla="*/ 0 w 117327"/>
              <a:gd name="connsiteY0" fmla="*/ 7479 h 95411"/>
              <a:gd name="connsiteX1" fmla="*/ 31034 w 117327"/>
              <a:gd name="connsiteY1" fmla="*/ 22995 h 95411"/>
              <a:gd name="connsiteX2" fmla="*/ 117327 w 117327"/>
              <a:gd name="connsiteY2" fmla="*/ 95412 h 95411"/>
              <a:gd name="connsiteX0" fmla="*/ 0 w 117327"/>
              <a:gd name="connsiteY0" fmla="*/ 1851 h 123553"/>
              <a:gd name="connsiteX1" fmla="*/ 63038 w 117327"/>
              <a:gd name="connsiteY1" fmla="*/ 120817 h 123553"/>
              <a:gd name="connsiteX2" fmla="*/ 117327 w 117327"/>
              <a:gd name="connsiteY2" fmla="*/ 89784 h 123553"/>
              <a:gd name="connsiteX0" fmla="*/ 0 w 117327"/>
              <a:gd name="connsiteY0" fmla="*/ 1748 h 121046"/>
              <a:gd name="connsiteX1" fmla="*/ 63038 w 117327"/>
              <a:gd name="connsiteY1" fmla="*/ 120714 h 121046"/>
              <a:gd name="connsiteX2" fmla="*/ 117327 w 117327"/>
              <a:gd name="connsiteY2" fmla="*/ 40542 h 121046"/>
              <a:gd name="connsiteX0" fmla="*/ 0 w 116788"/>
              <a:gd name="connsiteY0" fmla="*/ 2097 h 92639"/>
              <a:gd name="connsiteX1" fmla="*/ 62499 w 116788"/>
              <a:gd name="connsiteY1" fmla="*/ 92615 h 92639"/>
              <a:gd name="connsiteX2" fmla="*/ 116788 w 116788"/>
              <a:gd name="connsiteY2" fmla="*/ 12443 h 92639"/>
              <a:gd name="connsiteX0" fmla="*/ 0 w 116788"/>
              <a:gd name="connsiteY0" fmla="*/ 4354 h 32893"/>
              <a:gd name="connsiteX1" fmla="*/ 62607 w 116788"/>
              <a:gd name="connsiteY1" fmla="*/ 32802 h 32893"/>
              <a:gd name="connsiteX2" fmla="*/ 116788 w 116788"/>
              <a:gd name="connsiteY2" fmla="*/ 14700 h 32893"/>
              <a:gd name="connsiteX0" fmla="*/ 0 w 116788"/>
              <a:gd name="connsiteY0" fmla="*/ 5606 h 21319"/>
              <a:gd name="connsiteX1" fmla="*/ 60991 w 116788"/>
              <a:gd name="connsiteY1" fmla="*/ 21123 h 21319"/>
              <a:gd name="connsiteX2" fmla="*/ 116788 w 116788"/>
              <a:gd name="connsiteY2" fmla="*/ 15952 h 21319"/>
              <a:gd name="connsiteX0" fmla="*/ 0 w 116357"/>
              <a:gd name="connsiteY0" fmla="*/ 6623 h 63521"/>
              <a:gd name="connsiteX1" fmla="*/ 60991 w 116357"/>
              <a:gd name="connsiteY1" fmla="*/ 22140 h 63521"/>
              <a:gd name="connsiteX2" fmla="*/ 116357 w 116357"/>
              <a:gd name="connsiteY2" fmla="*/ 63522 h 63521"/>
              <a:gd name="connsiteX0" fmla="*/ 0 w 116357"/>
              <a:gd name="connsiteY0" fmla="*/ 6623 h 63522"/>
              <a:gd name="connsiteX1" fmla="*/ 60991 w 116357"/>
              <a:gd name="connsiteY1" fmla="*/ 22140 h 63522"/>
              <a:gd name="connsiteX2" fmla="*/ 116357 w 116357"/>
              <a:gd name="connsiteY2" fmla="*/ 63522 h 63522"/>
              <a:gd name="connsiteX0" fmla="*/ 0 w 116357"/>
              <a:gd name="connsiteY0" fmla="*/ 4518 h 61417"/>
              <a:gd name="connsiteX1" fmla="*/ 60021 w 116357"/>
              <a:gd name="connsiteY1" fmla="*/ 38139 h 61417"/>
              <a:gd name="connsiteX2" fmla="*/ 116357 w 116357"/>
              <a:gd name="connsiteY2" fmla="*/ 61417 h 61417"/>
              <a:gd name="connsiteX0" fmla="*/ 0 w 116357"/>
              <a:gd name="connsiteY0" fmla="*/ 5717 h 62616"/>
              <a:gd name="connsiteX1" fmla="*/ 8725 w 116357"/>
              <a:gd name="connsiteY1" fmla="*/ 1853 h 62616"/>
              <a:gd name="connsiteX2" fmla="*/ 60021 w 116357"/>
              <a:gd name="connsiteY2" fmla="*/ 39338 h 62616"/>
              <a:gd name="connsiteX3" fmla="*/ 116357 w 116357"/>
              <a:gd name="connsiteY3" fmla="*/ 62616 h 62616"/>
              <a:gd name="connsiteX0" fmla="*/ 0 w 142798"/>
              <a:gd name="connsiteY0" fmla="*/ 3 h 168891"/>
              <a:gd name="connsiteX1" fmla="*/ 35166 w 142798"/>
              <a:gd name="connsiteY1" fmla="*/ 108128 h 168891"/>
              <a:gd name="connsiteX2" fmla="*/ 86462 w 142798"/>
              <a:gd name="connsiteY2" fmla="*/ 145613 h 168891"/>
              <a:gd name="connsiteX3" fmla="*/ 142798 w 142798"/>
              <a:gd name="connsiteY3" fmla="*/ 168891 h 168891"/>
              <a:gd name="connsiteX0" fmla="*/ 0 w 142798"/>
              <a:gd name="connsiteY0" fmla="*/ 0 h 168888"/>
              <a:gd name="connsiteX1" fmla="*/ 14201 w 142798"/>
              <a:gd name="connsiteY1" fmla="*/ 50366 h 168888"/>
              <a:gd name="connsiteX2" fmla="*/ 35166 w 142798"/>
              <a:gd name="connsiteY2" fmla="*/ 108125 h 168888"/>
              <a:gd name="connsiteX3" fmla="*/ 86462 w 142798"/>
              <a:gd name="connsiteY3" fmla="*/ 145610 h 168888"/>
              <a:gd name="connsiteX4" fmla="*/ 142798 w 142798"/>
              <a:gd name="connsiteY4" fmla="*/ 168888 h 168888"/>
              <a:gd name="connsiteX0" fmla="*/ 0 w 142798"/>
              <a:gd name="connsiteY0" fmla="*/ 0 h 168888"/>
              <a:gd name="connsiteX1" fmla="*/ 14201 w 142798"/>
              <a:gd name="connsiteY1" fmla="*/ 50366 h 168888"/>
              <a:gd name="connsiteX2" fmla="*/ 31774 w 142798"/>
              <a:gd name="connsiteY2" fmla="*/ 110255 h 168888"/>
              <a:gd name="connsiteX3" fmla="*/ 86462 w 142798"/>
              <a:gd name="connsiteY3" fmla="*/ 145610 h 168888"/>
              <a:gd name="connsiteX4" fmla="*/ 142798 w 142798"/>
              <a:gd name="connsiteY4" fmla="*/ 168888 h 168888"/>
              <a:gd name="connsiteX0" fmla="*/ 0 w 142798"/>
              <a:gd name="connsiteY0" fmla="*/ 0 h 168888"/>
              <a:gd name="connsiteX1" fmla="*/ 14201 w 142798"/>
              <a:gd name="connsiteY1" fmla="*/ 50366 h 168888"/>
              <a:gd name="connsiteX2" fmla="*/ 31774 w 142798"/>
              <a:gd name="connsiteY2" fmla="*/ 110255 h 168888"/>
              <a:gd name="connsiteX3" fmla="*/ 86462 w 142798"/>
              <a:gd name="connsiteY3" fmla="*/ 145610 h 168888"/>
              <a:gd name="connsiteX4" fmla="*/ 142798 w 142798"/>
              <a:gd name="connsiteY4" fmla="*/ 168888 h 168888"/>
              <a:gd name="connsiteX0" fmla="*/ 0 w 142798"/>
              <a:gd name="connsiteY0" fmla="*/ 0 h 517074"/>
              <a:gd name="connsiteX1" fmla="*/ 14201 w 142798"/>
              <a:gd name="connsiteY1" fmla="*/ 50366 h 517074"/>
              <a:gd name="connsiteX2" fmla="*/ 27215 w 142798"/>
              <a:gd name="connsiteY2" fmla="*/ 516901 h 517074"/>
              <a:gd name="connsiteX3" fmla="*/ 31774 w 142798"/>
              <a:gd name="connsiteY3" fmla="*/ 110255 h 517074"/>
              <a:gd name="connsiteX4" fmla="*/ 86462 w 142798"/>
              <a:gd name="connsiteY4" fmla="*/ 145610 h 517074"/>
              <a:gd name="connsiteX5" fmla="*/ 142798 w 142798"/>
              <a:gd name="connsiteY5" fmla="*/ 168888 h 517074"/>
              <a:gd name="connsiteX0" fmla="*/ 0 w 142798"/>
              <a:gd name="connsiteY0" fmla="*/ 0 h 517079"/>
              <a:gd name="connsiteX1" fmla="*/ 14201 w 142798"/>
              <a:gd name="connsiteY1" fmla="*/ 50366 h 517079"/>
              <a:gd name="connsiteX2" fmla="*/ 27215 w 142798"/>
              <a:gd name="connsiteY2" fmla="*/ 516901 h 517079"/>
              <a:gd name="connsiteX3" fmla="*/ 31774 w 142798"/>
              <a:gd name="connsiteY3" fmla="*/ 110255 h 517079"/>
              <a:gd name="connsiteX4" fmla="*/ 86462 w 142798"/>
              <a:gd name="connsiteY4" fmla="*/ 145610 h 517079"/>
              <a:gd name="connsiteX5" fmla="*/ 142798 w 142798"/>
              <a:gd name="connsiteY5" fmla="*/ 168888 h 517079"/>
              <a:gd name="connsiteX0" fmla="*/ 0 w 142798"/>
              <a:gd name="connsiteY0" fmla="*/ 0 h 517017"/>
              <a:gd name="connsiteX1" fmla="*/ 14201 w 142798"/>
              <a:gd name="connsiteY1" fmla="*/ 50366 h 517017"/>
              <a:gd name="connsiteX2" fmla="*/ 18741 w 142798"/>
              <a:gd name="connsiteY2" fmla="*/ 151163 h 517017"/>
              <a:gd name="connsiteX3" fmla="*/ 27215 w 142798"/>
              <a:gd name="connsiteY3" fmla="*/ 516901 h 517017"/>
              <a:gd name="connsiteX4" fmla="*/ 31774 w 142798"/>
              <a:gd name="connsiteY4" fmla="*/ 110255 h 517017"/>
              <a:gd name="connsiteX5" fmla="*/ 86462 w 142798"/>
              <a:gd name="connsiteY5" fmla="*/ 145610 h 517017"/>
              <a:gd name="connsiteX6" fmla="*/ 142798 w 142798"/>
              <a:gd name="connsiteY6" fmla="*/ 168888 h 517017"/>
              <a:gd name="connsiteX0" fmla="*/ 0 w 142798"/>
              <a:gd name="connsiteY0" fmla="*/ 0 h 517003"/>
              <a:gd name="connsiteX1" fmla="*/ 14201 w 142798"/>
              <a:gd name="connsiteY1" fmla="*/ 50366 h 517003"/>
              <a:gd name="connsiteX2" fmla="*/ 29808 w 142798"/>
              <a:gd name="connsiteY2" fmla="*/ 110364 h 517003"/>
              <a:gd name="connsiteX3" fmla="*/ 27215 w 142798"/>
              <a:gd name="connsiteY3" fmla="*/ 516901 h 517003"/>
              <a:gd name="connsiteX4" fmla="*/ 31774 w 142798"/>
              <a:gd name="connsiteY4" fmla="*/ 110255 h 517003"/>
              <a:gd name="connsiteX5" fmla="*/ 86462 w 142798"/>
              <a:gd name="connsiteY5" fmla="*/ 145610 h 517003"/>
              <a:gd name="connsiteX6" fmla="*/ 142798 w 142798"/>
              <a:gd name="connsiteY6" fmla="*/ 168888 h 517003"/>
              <a:gd name="connsiteX0" fmla="*/ 0 w 142798"/>
              <a:gd name="connsiteY0" fmla="*/ 0 h 517003"/>
              <a:gd name="connsiteX1" fmla="*/ 14201 w 142798"/>
              <a:gd name="connsiteY1" fmla="*/ 50366 h 517003"/>
              <a:gd name="connsiteX2" fmla="*/ 29808 w 142798"/>
              <a:gd name="connsiteY2" fmla="*/ 110364 h 517003"/>
              <a:gd name="connsiteX3" fmla="*/ 27215 w 142798"/>
              <a:gd name="connsiteY3" fmla="*/ 516901 h 517003"/>
              <a:gd name="connsiteX4" fmla="*/ 31774 w 142798"/>
              <a:gd name="connsiteY4" fmla="*/ 110255 h 517003"/>
              <a:gd name="connsiteX5" fmla="*/ 86462 w 142798"/>
              <a:gd name="connsiteY5" fmla="*/ 145610 h 517003"/>
              <a:gd name="connsiteX6" fmla="*/ 142798 w 142798"/>
              <a:gd name="connsiteY6" fmla="*/ 168888 h 517003"/>
              <a:gd name="connsiteX0" fmla="*/ 0 w 142798"/>
              <a:gd name="connsiteY0" fmla="*/ 0 h 516983"/>
              <a:gd name="connsiteX1" fmla="*/ 14201 w 142798"/>
              <a:gd name="connsiteY1" fmla="*/ 50366 h 516983"/>
              <a:gd name="connsiteX2" fmla="*/ 29808 w 142798"/>
              <a:gd name="connsiteY2" fmla="*/ 110364 h 516983"/>
              <a:gd name="connsiteX3" fmla="*/ 27215 w 142798"/>
              <a:gd name="connsiteY3" fmla="*/ 516901 h 516983"/>
              <a:gd name="connsiteX4" fmla="*/ 31774 w 142798"/>
              <a:gd name="connsiteY4" fmla="*/ 110255 h 516983"/>
              <a:gd name="connsiteX5" fmla="*/ 86462 w 142798"/>
              <a:gd name="connsiteY5" fmla="*/ 145610 h 516983"/>
              <a:gd name="connsiteX6" fmla="*/ 142798 w 142798"/>
              <a:gd name="connsiteY6" fmla="*/ 168888 h 516983"/>
              <a:gd name="connsiteX0" fmla="*/ 0 w 142798"/>
              <a:gd name="connsiteY0" fmla="*/ 0 h 516983"/>
              <a:gd name="connsiteX1" fmla="*/ 14201 w 142798"/>
              <a:gd name="connsiteY1" fmla="*/ 50366 h 516983"/>
              <a:gd name="connsiteX2" fmla="*/ 29808 w 142798"/>
              <a:gd name="connsiteY2" fmla="*/ 110364 h 516983"/>
              <a:gd name="connsiteX3" fmla="*/ 27215 w 142798"/>
              <a:gd name="connsiteY3" fmla="*/ 516901 h 516983"/>
              <a:gd name="connsiteX4" fmla="*/ 31001 w 142798"/>
              <a:gd name="connsiteY4" fmla="*/ 112746 h 516983"/>
              <a:gd name="connsiteX5" fmla="*/ 86462 w 142798"/>
              <a:gd name="connsiteY5" fmla="*/ 145610 h 516983"/>
              <a:gd name="connsiteX6" fmla="*/ 142798 w 142798"/>
              <a:gd name="connsiteY6" fmla="*/ 168888 h 516983"/>
              <a:gd name="connsiteX0" fmla="*/ 0 w 142798"/>
              <a:gd name="connsiteY0" fmla="*/ 0 h 516901"/>
              <a:gd name="connsiteX1" fmla="*/ 14201 w 142798"/>
              <a:gd name="connsiteY1" fmla="*/ 50366 h 516901"/>
              <a:gd name="connsiteX2" fmla="*/ 29808 w 142798"/>
              <a:gd name="connsiteY2" fmla="*/ 110364 h 516901"/>
              <a:gd name="connsiteX3" fmla="*/ 27215 w 142798"/>
              <a:gd name="connsiteY3" fmla="*/ 516901 h 516901"/>
              <a:gd name="connsiteX4" fmla="*/ 31001 w 142798"/>
              <a:gd name="connsiteY4" fmla="*/ 112746 h 516901"/>
              <a:gd name="connsiteX5" fmla="*/ 86462 w 142798"/>
              <a:gd name="connsiteY5" fmla="*/ 145610 h 516901"/>
              <a:gd name="connsiteX6" fmla="*/ 142798 w 142798"/>
              <a:gd name="connsiteY6" fmla="*/ 168888 h 516901"/>
              <a:gd name="connsiteX0" fmla="*/ 0 w 142798"/>
              <a:gd name="connsiteY0" fmla="*/ 0 h 516901"/>
              <a:gd name="connsiteX1" fmla="*/ 14201 w 142798"/>
              <a:gd name="connsiteY1" fmla="*/ 50366 h 516901"/>
              <a:gd name="connsiteX2" fmla="*/ 29808 w 142798"/>
              <a:gd name="connsiteY2" fmla="*/ 110364 h 516901"/>
              <a:gd name="connsiteX3" fmla="*/ 27215 w 142798"/>
              <a:gd name="connsiteY3" fmla="*/ 516901 h 516901"/>
              <a:gd name="connsiteX4" fmla="*/ 31001 w 142798"/>
              <a:gd name="connsiteY4" fmla="*/ 112746 h 516901"/>
              <a:gd name="connsiteX5" fmla="*/ 86462 w 142798"/>
              <a:gd name="connsiteY5" fmla="*/ 145610 h 516901"/>
              <a:gd name="connsiteX6" fmla="*/ 142798 w 142798"/>
              <a:gd name="connsiteY6" fmla="*/ 168888 h 51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798" h="516901">
                <a:moveTo>
                  <a:pt x="0" y="0"/>
                </a:moveTo>
                <a:cubicBezTo>
                  <a:pt x="2367" y="8394"/>
                  <a:pt x="8340" y="32345"/>
                  <a:pt x="14201" y="50366"/>
                </a:cubicBezTo>
                <a:cubicBezTo>
                  <a:pt x="17325" y="75560"/>
                  <a:pt x="27328" y="87244"/>
                  <a:pt x="29808" y="110364"/>
                </a:cubicBezTo>
                <a:cubicBezTo>
                  <a:pt x="31621" y="107098"/>
                  <a:pt x="26607" y="514177"/>
                  <a:pt x="27215" y="516901"/>
                </a:cubicBezTo>
                <a:cubicBezTo>
                  <a:pt x="28379" y="516977"/>
                  <a:pt x="29016" y="117319"/>
                  <a:pt x="31001" y="112746"/>
                </a:cubicBezTo>
                <a:cubicBezTo>
                  <a:pt x="40476" y="119660"/>
                  <a:pt x="68523" y="135483"/>
                  <a:pt x="86462" y="145610"/>
                </a:cubicBezTo>
                <a:cubicBezTo>
                  <a:pt x="105855" y="155093"/>
                  <a:pt x="132065" y="129231"/>
                  <a:pt x="142798" y="168888"/>
                </a:cubicBezTo>
              </a:path>
            </a:pathLst>
          </a:cu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92"/>
            <a:endParaRPr lang="en-US" sz="1350">
              <a:solidFill>
                <a:srgbClr val="FFFFFF"/>
              </a:solidFill>
            </a:endParaRPr>
          </a:p>
        </p:txBody>
      </p:sp>
      <p:sp>
        <p:nvSpPr>
          <p:cNvPr id="840" name="box 4"/>
          <p:cNvSpPr/>
          <p:nvPr/>
        </p:nvSpPr>
        <p:spPr>
          <a:xfrm>
            <a:off x="4591466" y="1210669"/>
            <a:ext cx="870821" cy="217892"/>
          </a:xfrm>
          <a:custGeom>
            <a:avLst/>
            <a:gdLst>
              <a:gd name="connsiteX0" fmla="*/ 3847724 w 8691329"/>
              <a:gd name="connsiteY0" fmla="*/ 0 h 2418166"/>
              <a:gd name="connsiteX1" fmla="*/ 8611921 w 8691329"/>
              <a:gd name="connsiteY1" fmla="*/ 71241 h 2418166"/>
              <a:gd name="connsiteX2" fmla="*/ 8683380 w 8691329"/>
              <a:gd name="connsiteY2" fmla="*/ 53376 h 2418166"/>
              <a:gd name="connsiteX3" fmla="*/ 8683301 w 8691329"/>
              <a:gd name="connsiteY3" fmla="*/ 72308 h 2418166"/>
              <a:gd name="connsiteX4" fmla="*/ 8691329 w 8691329"/>
              <a:gd name="connsiteY4" fmla="*/ 72428 h 2418166"/>
              <a:gd name="connsiteX5" fmla="*/ 8683293 w 8691329"/>
              <a:gd name="connsiteY5" fmla="*/ 74329 h 2418166"/>
              <a:gd name="connsiteX6" fmla="*/ 8682916 w 8691329"/>
              <a:gd name="connsiteY6" fmla="*/ 164777 h 2418166"/>
              <a:gd name="connsiteX7" fmla="*/ 8683381 w 8691329"/>
              <a:gd name="connsiteY7" fmla="*/ 1367912 h 2418166"/>
              <a:gd name="connsiteX8" fmla="*/ 7126350 w 8691329"/>
              <a:gd name="connsiteY8" fmla="*/ 2153317 h 2418166"/>
              <a:gd name="connsiteX9" fmla="*/ 7125078 w 8691329"/>
              <a:gd name="connsiteY9" fmla="*/ 2418166 h 2418166"/>
              <a:gd name="connsiteX10" fmla="*/ 6651469 w 8691329"/>
              <a:gd name="connsiteY10" fmla="*/ 2392859 h 2418166"/>
              <a:gd name="connsiteX11" fmla="*/ 6637219 w 8691329"/>
              <a:gd name="connsiteY11" fmla="*/ 2392097 h 2418166"/>
              <a:gd name="connsiteX12" fmla="*/ 9054 w 8691329"/>
              <a:gd name="connsiteY12" fmla="*/ 2037920 h 2418166"/>
              <a:gd name="connsiteX13" fmla="*/ 0 w 8691329"/>
              <a:gd name="connsiteY13" fmla="*/ 352190 h 2418166"/>
              <a:gd name="connsiteX14" fmla="*/ 441899 w 8691329"/>
              <a:gd name="connsiteY14" fmla="*/ 363406 h 2418166"/>
              <a:gd name="connsiteX0" fmla="*/ 3847724 w 8691329"/>
              <a:gd name="connsiteY0" fmla="*/ 0 h 2418166"/>
              <a:gd name="connsiteX1" fmla="*/ 8611921 w 8691329"/>
              <a:gd name="connsiteY1" fmla="*/ 71241 h 2418166"/>
              <a:gd name="connsiteX2" fmla="*/ 8683301 w 8691329"/>
              <a:gd name="connsiteY2" fmla="*/ 72308 h 2418166"/>
              <a:gd name="connsiteX3" fmla="*/ 8691329 w 8691329"/>
              <a:gd name="connsiteY3" fmla="*/ 72428 h 2418166"/>
              <a:gd name="connsiteX4" fmla="*/ 8683293 w 8691329"/>
              <a:gd name="connsiteY4" fmla="*/ 74329 h 2418166"/>
              <a:gd name="connsiteX5" fmla="*/ 8682916 w 8691329"/>
              <a:gd name="connsiteY5" fmla="*/ 164777 h 2418166"/>
              <a:gd name="connsiteX6" fmla="*/ 8683381 w 8691329"/>
              <a:gd name="connsiteY6" fmla="*/ 1367912 h 2418166"/>
              <a:gd name="connsiteX7" fmla="*/ 7126350 w 8691329"/>
              <a:gd name="connsiteY7" fmla="*/ 2153317 h 2418166"/>
              <a:gd name="connsiteX8" fmla="*/ 7125078 w 8691329"/>
              <a:gd name="connsiteY8" fmla="*/ 2418166 h 2418166"/>
              <a:gd name="connsiteX9" fmla="*/ 6651469 w 8691329"/>
              <a:gd name="connsiteY9" fmla="*/ 2392859 h 2418166"/>
              <a:gd name="connsiteX10" fmla="*/ 6637219 w 8691329"/>
              <a:gd name="connsiteY10" fmla="*/ 2392097 h 2418166"/>
              <a:gd name="connsiteX11" fmla="*/ 9054 w 8691329"/>
              <a:gd name="connsiteY11" fmla="*/ 2037920 h 2418166"/>
              <a:gd name="connsiteX12" fmla="*/ 0 w 8691329"/>
              <a:gd name="connsiteY12" fmla="*/ 352190 h 2418166"/>
              <a:gd name="connsiteX13" fmla="*/ 441899 w 8691329"/>
              <a:gd name="connsiteY13" fmla="*/ 363406 h 2418166"/>
              <a:gd name="connsiteX14" fmla="*/ 3847724 w 8691329"/>
              <a:gd name="connsiteY14" fmla="*/ 0 h 2418166"/>
              <a:gd name="connsiteX0" fmla="*/ 3847724 w 8691329"/>
              <a:gd name="connsiteY0" fmla="*/ 0 h 2418166"/>
              <a:gd name="connsiteX1" fmla="*/ 8611921 w 8691329"/>
              <a:gd name="connsiteY1" fmla="*/ 71241 h 2418166"/>
              <a:gd name="connsiteX2" fmla="*/ 8683301 w 8691329"/>
              <a:gd name="connsiteY2" fmla="*/ 72308 h 2418166"/>
              <a:gd name="connsiteX3" fmla="*/ 8691329 w 8691329"/>
              <a:gd name="connsiteY3" fmla="*/ 72428 h 2418166"/>
              <a:gd name="connsiteX4" fmla="*/ 8682916 w 8691329"/>
              <a:gd name="connsiteY4" fmla="*/ 164777 h 2418166"/>
              <a:gd name="connsiteX5" fmla="*/ 8683381 w 8691329"/>
              <a:gd name="connsiteY5" fmla="*/ 1367912 h 2418166"/>
              <a:gd name="connsiteX6" fmla="*/ 7126350 w 8691329"/>
              <a:gd name="connsiteY6" fmla="*/ 2153317 h 2418166"/>
              <a:gd name="connsiteX7" fmla="*/ 7125078 w 8691329"/>
              <a:gd name="connsiteY7" fmla="*/ 2418166 h 2418166"/>
              <a:gd name="connsiteX8" fmla="*/ 6651469 w 8691329"/>
              <a:gd name="connsiteY8" fmla="*/ 2392859 h 2418166"/>
              <a:gd name="connsiteX9" fmla="*/ 6637219 w 8691329"/>
              <a:gd name="connsiteY9" fmla="*/ 2392097 h 2418166"/>
              <a:gd name="connsiteX10" fmla="*/ 9054 w 8691329"/>
              <a:gd name="connsiteY10" fmla="*/ 2037920 h 2418166"/>
              <a:gd name="connsiteX11" fmla="*/ 0 w 8691329"/>
              <a:gd name="connsiteY11" fmla="*/ 352190 h 2418166"/>
              <a:gd name="connsiteX12" fmla="*/ 441899 w 8691329"/>
              <a:gd name="connsiteY12" fmla="*/ 363406 h 2418166"/>
              <a:gd name="connsiteX13" fmla="*/ 3847724 w 8691329"/>
              <a:gd name="connsiteY13" fmla="*/ 0 h 2418166"/>
              <a:gd name="connsiteX0" fmla="*/ 3847724 w 8684251"/>
              <a:gd name="connsiteY0" fmla="*/ 0 h 2418166"/>
              <a:gd name="connsiteX1" fmla="*/ 8611921 w 8684251"/>
              <a:gd name="connsiteY1" fmla="*/ 71241 h 2418166"/>
              <a:gd name="connsiteX2" fmla="*/ 8683301 w 8684251"/>
              <a:gd name="connsiteY2" fmla="*/ 72308 h 2418166"/>
              <a:gd name="connsiteX3" fmla="*/ 8682916 w 8684251"/>
              <a:gd name="connsiteY3" fmla="*/ 164777 h 2418166"/>
              <a:gd name="connsiteX4" fmla="*/ 8683381 w 8684251"/>
              <a:gd name="connsiteY4" fmla="*/ 1367912 h 2418166"/>
              <a:gd name="connsiteX5" fmla="*/ 7126350 w 8684251"/>
              <a:gd name="connsiteY5" fmla="*/ 2153317 h 2418166"/>
              <a:gd name="connsiteX6" fmla="*/ 7125078 w 8684251"/>
              <a:gd name="connsiteY6" fmla="*/ 2418166 h 2418166"/>
              <a:gd name="connsiteX7" fmla="*/ 6651469 w 8684251"/>
              <a:gd name="connsiteY7" fmla="*/ 2392859 h 2418166"/>
              <a:gd name="connsiteX8" fmla="*/ 6637219 w 8684251"/>
              <a:gd name="connsiteY8" fmla="*/ 2392097 h 2418166"/>
              <a:gd name="connsiteX9" fmla="*/ 9054 w 8684251"/>
              <a:gd name="connsiteY9" fmla="*/ 2037920 h 2418166"/>
              <a:gd name="connsiteX10" fmla="*/ 0 w 8684251"/>
              <a:gd name="connsiteY10" fmla="*/ 352190 h 2418166"/>
              <a:gd name="connsiteX11" fmla="*/ 441899 w 8684251"/>
              <a:gd name="connsiteY11" fmla="*/ 363406 h 2418166"/>
              <a:gd name="connsiteX12" fmla="*/ 3847724 w 8684251"/>
              <a:gd name="connsiteY12" fmla="*/ 0 h 2418166"/>
              <a:gd name="connsiteX0" fmla="*/ 3847724 w 8684251"/>
              <a:gd name="connsiteY0" fmla="*/ 0 h 2418166"/>
              <a:gd name="connsiteX1" fmla="*/ 8611921 w 8684251"/>
              <a:gd name="connsiteY1" fmla="*/ 71241 h 2418166"/>
              <a:gd name="connsiteX2" fmla="*/ 8683301 w 8684251"/>
              <a:gd name="connsiteY2" fmla="*/ 72308 h 2418166"/>
              <a:gd name="connsiteX3" fmla="*/ 8682916 w 8684251"/>
              <a:gd name="connsiteY3" fmla="*/ 164777 h 2418166"/>
              <a:gd name="connsiteX4" fmla="*/ 8683381 w 8684251"/>
              <a:gd name="connsiteY4" fmla="*/ 1367912 h 2418166"/>
              <a:gd name="connsiteX5" fmla="*/ 7285100 w 8684251"/>
              <a:gd name="connsiteY5" fmla="*/ 2077117 h 2418166"/>
              <a:gd name="connsiteX6" fmla="*/ 7125078 w 8684251"/>
              <a:gd name="connsiteY6" fmla="*/ 2418166 h 2418166"/>
              <a:gd name="connsiteX7" fmla="*/ 6651469 w 8684251"/>
              <a:gd name="connsiteY7" fmla="*/ 2392859 h 2418166"/>
              <a:gd name="connsiteX8" fmla="*/ 6637219 w 8684251"/>
              <a:gd name="connsiteY8" fmla="*/ 2392097 h 2418166"/>
              <a:gd name="connsiteX9" fmla="*/ 9054 w 8684251"/>
              <a:gd name="connsiteY9" fmla="*/ 2037920 h 2418166"/>
              <a:gd name="connsiteX10" fmla="*/ 0 w 8684251"/>
              <a:gd name="connsiteY10" fmla="*/ 352190 h 2418166"/>
              <a:gd name="connsiteX11" fmla="*/ 441899 w 8684251"/>
              <a:gd name="connsiteY11" fmla="*/ 363406 h 2418166"/>
              <a:gd name="connsiteX12" fmla="*/ 3847724 w 8684251"/>
              <a:gd name="connsiteY12" fmla="*/ 0 h 2418166"/>
              <a:gd name="connsiteX0" fmla="*/ 3847724 w 8684251"/>
              <a:gd name="connsiteY0" fmla="*/ 0 h 2418166"/>
              <a:gd name="connsiteX1" fmla="*/ 8611921 w 8684251"/>
              <a:gd name="connsiteY1" fmla="*/ 71241 h 2418166"/>
              <a:gd name="connsiteX2" fmla="*/ 8683301 w 8684251"/>
              <a:gd name="connsiteY2" fmla="*/ 72308 h 2418166"/>
              <a:gd name="connsiteX3" fmla="*/ 8682916 w 8684251"/>
              <a:gd name="connsiteY3" fmla="*/ 164777 h 2418166"/>
              <a:gd name="connsiteX4" fmla="*/ 8683381 w 8684251"/>
              <a:gd name="connsiteY4" fmla="*/ 1367912 h 2418166"/>
              <a:gd name="connsiteX5" fmla="*/ 7285100 w 8684251"/>
              <a:gd name="connsiteY5" fmla="*/ 2077117 h 2418166"/>
              <a:gd name="connsiteX6" fmla="*/ 7125078 w 8684251"/>
              <a:gd name="connsiteY6" fmla="*/ 2418166 h 2418166"/>
              <a:gd name="connsiteX7" fmla="*/ 6651469 w 8684251"/>
              <a:gd name="connsiteY7" fmla="*/ 2392859 h 2418166"/>
              <a:gd name="connsiteX8" fmla="*/ 6637219 w 8684251"/>
              <a:gd name="connsiteY8" fmla="*/ 2392097 h 2418166"/>
              <a:gd name="connsiteX9" fmla="*/ 9054 w 8684251"/>
              <a:gd name="connsiteY9" fmla="*/ 2037920 h 2418166"/>
              <a:gd name="connsiteX10" fmla="*/ 0 w 8684251"/>
              <a:gd name="connsiteY10" fmla="*/ 352190 h 2418166"/>
              <a:gd name="connsiteX11" fmla="*/ 467299 w 8684251"/>
              <a:gd name="connsiteY11" fmla="*/ 299906 h 2418166"/>
              <a:gd name="connsiteX12" fmla="*/ 3847724 w 8684251"/>
              <a:gd name="connsiteY12" fmla="*/ 0 h 2418166"/>
              <a:gd name="connsiteX0" fmla="*/ 3949324 w 8785851"/>
              <a:gd name="connsiteY0" fmla="*/ 0 h 2418166"/>
              <a:gd name="connsiteX1" fmla="*/ 8713521 w 8785851"/>
              <a:gd name="connsiteY1" fmla="*/ 71241 h 2418166"/>
              <a:gd name="connsiteX2" fmla="*/ 8784901 w 8785851"/>
              <a:gd name="connsiteY2" fmla="*/ 72308 h 2418166"/>
              <a:gd name="connsiteX3" fmla="*/ 8784516 w 8785851"/>
              <a:gd name="connsiteY3" fmla="*/ 164777 h 2418166"/>
              <a:gd name="connsiteX4" fmla="*/ 8784981 w 8785851"/>
              <a:gd name="connsiteY4" fmla="*/ 1367912 h 2418166"/>
              <a:gd name="connsiteX5" fmla="*/ 7386700 w 8785851"/>
              <a:gd name="connsiteY5" fmla="*/ 2077117 h 2418166"/>
              <a:gd name="connsiteX6" fmla="*/ 7226678 w 8785851"/>
              <a:gd name="connsiteY6" fmla="*/ 2418166 h 2418166"/>
              <a:gd name="connsiteX7" fmla="*/ 6753069 w 8785851"/>
              <a:gd name="connsiteY7" fmla="*/ 2392859 h 2418166"/>
              <a:gd name="connsiteX8" fmla="*/ 6738819 w 8785851"/>
              <a:gd name="connsiteY8" fmla="*/ 2392097 h 2418166"/>
              <a:gd name="connsiteX9" fmla="*/ 110654 w 8785851"/>
              <a:gd name="connsiteY9" fmla="*/ 2037920 h 2418166"/>
              <a:gd name="connsiteX10" fmla="*/ 0 w 8785851"/>
              <a:gd name="connsiteY10" fmla="*/ 326790 h 2418166"/>
              <a:gd name="connsiteX11" fmla="*/ 568899 w 8785851"/>
              <a:gd name="connsiteY11" fmla="*/ 299906 h 2418166"/>
              <a:gd name="connsiteX12" fmla="*/ 3949324 w 8785851"/>
              <a:gd name="connsiteY12" fmla="*/ 0 h 2418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785851" h="2418166">
                <a:moveTo>
                  <a:pt x="3949324" y="0"/>
                </a:moveTo>
                <a:lnTo>
                  <a:pt x="8713521" y="71241"/>
                </a:lnTo>
                <a:lnTo>
                  <a:pt x="8784901" y="72308"/>
                </a:lnTo>
                <a:cubicBezTo>
                  <a:pt x="8784773" y="103131"/>
                  <a:pt x="8784644" y="133954"/>
                  <a:pt x="8784516" y="164777"/>
                </a:cubicBezTo>
                <a:cubicBezTo>
                  <a:pt x="8782681" y="691148"/>
                  <a:pt x="8787810" y="778879"/>
                  <a:pt x="8784981" y="1367912"/>
                </a:cubicBezTo>
                <a:lnTo>
                  <a:pt x="7386700" y="2077117"/>
                </a:lnTo>
                <a:lnTo>
                  <a:pt x="7226678" y="2418166"/>
                </a:lnTo>
                <a:lnTo>
                  <a:pt x="6753069" y="2392859"/>
                </a:lnTo>
                <a:lnTo>
                  <a:pt x="6738819" y="2392097"/>
                </a:lnTo>
                <a:lnTo>
                  <a:pt x="110654" y="2037920"/>
                </a:lnTo>
                <a:lnTo>
                  <a:pt x="0" y="326790"/>
                </a:lnTo>
                <a:lnTo>
                  <a:pt x="568899" y="299906"/>
                </a:lnTo>
                <a:lnTo>
                  <a:pt x="3949324" y="0"/>
                </a:lnTo>
                <a:close/>
              </a:path>
            </a:pathLst>
          </a:custGeom>
          <a:noFill/>
          <a:ln w="190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defTabSz="342892"/>
            <a:endParaRPr lang="en-US" sz="1350">
              <a:solidFill>
                <a:srgbClr val="FFFFFF"/>
              </a:solidFill>
            </a:endParaRPr>
          </a:p>
        </p:txBody>
      </p:sp>
      <p:sp>
        <p:nvSpPr>
          <p:cNvPr id="841" name="Rectangle 7"/>
          <p:cNvSpPr/>
          <p:nvPr/>
        </p:nvSpPr>
        <p:spPr>
          <a:xfrm>
            <a:off x="4698829" y="1283659"/>
            <a:ext cx="232885" cy="120536"/>
          </a:xfrm>
          <a:custGeom>
            <a:avLst/>
            <a:gdLst>
              <a:gd name="connsiteX0" fmla="*/ 0 w 1240324"/>
              <a:gd name="connsiteY0" fmla="*/ 0 h 391202"/>
              <a:gd name="connsiteX1" fmla="*/ 1240324 w 1240324"/>
              <a:gd name="connsiteY1" fmla="*/ 0 h 391202"/>
              <a:gd name="connsiteX2" fmla="*/ 1240324 w 1240324"/>
              <a:gd name="connsiteY2" fmla="*/ 391202 h 391202"/>
              <a:gd name="connsiteX3" fmla="*/ 0 w 1240324"/>
              <a:gd name="connsiteY3" fmla="*/ 391202 h 391202"/>
              <a:gd name="connsiteX4" fmla="*/ 0 w 1240324"/>
              <a:gd name="connsiteY4" fmla="*/ 0 h 391202"/>
              <a:gd name="connsiteX0" fmla="*/ 0 w 1240324"/>
              <a:gd name="connsiteY0" fmla="*/ 0 h 391202"/>
              <a:gd name="connsiteX1" fmla="*/ 1240324 w 1240324"/>
              <a:gd name="connsiteY1" fmla="*/ 81481 h 391202"/>
              <a:gd name="connsiteX2" fmla="*/ 1240324 w 1240324"/>
              <a:gd name="connsiteY2" fmla="*/ 391202 h 391202"/>
              <a:gd name="connsiteX3" fmla="*/ 0 w 1240324"/>
              <a:gd name="connsiteY3" fmla="*/ 391202 h 391202"/>
              <a:gd name="connsiteX4" fmla="*/ 0 w 1240324"/>
              <a:gd name="connsiteY4" fmla="*/ 0 h 391202"/>
              <a:gd name="connsiteX0" fmla="*/ 0 w 1249377"/>
              <a:gd name="connsiteY0" fmla="*/ 0 h 391202"/>
              <a:gd name="connsiteX1" fmla="*/ 1249377 w 1249377"/>
              <a:gd name="connsiteY1" fmla="*/ 63374 h 391202"/>
              <a:gd name="connsiteX2" fmla="*/ 1240324 w 1249377"/>
              <a:gd name="connsiteY2" fmla="*/ 391202 h 391202"/>
              <a:gd name="connsiteX3" fmla="*/ 0 w 1249377"/>
              <a:gd name="connsiteY3" fmla="*/ 391202 h 391202"/>
              <a:gd name="connsiteX4" fmla="*/ 0 w 1249377"/>
              <a:gd name="connsiteY4" fmla="*/ 0 h 391202"/>
              <a:gd name="connsiteX0" fmla="*/ 0 w 1249377"/>
              <a:gd name="connsiteY0" fmla="*/ 0 h 391202"/>
              <a:gd name="connsiteX1" fmla="*/ 1249377 w 1249377"/>
              <a:gd name="connsiteY1" fmla="*/ 63374 h 391202"/>
              <a:gd name="connsiteX2" fmla="*/ 1240324 w 1249377"/>
              <a:gd name="connsiteY2" fmla="*/ 391202 h 391202"/>
              <a:gd name="connsiteX3" fmla="*/ 18107 w 1249377"/>
              <a:gd name="connsiteY3" fmla="*/ 309720 h 391202"/>
              <a:gd name="connsiteX4" fmla="*/ 0 w 1249377"/>
              <a:gd name="connsiteY4" fmla="*/ 0 h 391202"/>
              <a:gd name="connsiteX0" fmla="*/ 0 w 1249377"/>
              <a:gd name="connsiteY0" fmla="*/ 0 h 391202"/>
              <a:gd name="connsiteX1" fmla="*/ 1249377 w 1249377"/>
              <a:gd name="connsiteY1" fmla="*/ 63374 h 391202"/>
              <a:gd name="connsiteX2" fmla="*/ 1240324 w 1249377"/>
              <a:gd name="connsiteY2" fmla="*/ 391202 h 391202"/>
              <a:gd name="connsiteX3" fmla="*/ 144855 w 1249377"/>
              <a:gd name="connsiteY3" fmla="*/ 219186 h 391202"/>
              <a:gd name="connsiteX4" fmla="*/ 0 w 1249377"/>
              <a:gd name="connsiteY4" fmla="*/ 0 h 391202"/>
              <a:gd name="connsiteX0" fmla="*/ 0 w 1249377"/>
              <a:gd name="connsiteY0" fmla="*/ 0 h 391202"/>
              <a:gd name="connsiteX1" fmla="*/ 1249377 w 1249377"/>
              <a:gd name="connsiteY1" fmla="*/ 63374 h 391202"/>
              <a:gd name="connsiteX2" fmla="*/ 1240324 w 1249377"/>
              <a:gd name="connsiteY2" fmla="*/ 391202 h 391202"/>
              <a:gd name="connsiteX3" fmla="*/ 72427 w 1249377"/>
              <a:gd name="connsiteY3" fmla="*/ 318774 h 391202"/>
              <a:gd name="connsiteX4" fmla="*/ 0 w 1249377"/>
              <a:gd name="connsiteY4" fmla="*/ 0 h 391202"/>
              <a:gd name="connsiteX0" fmla="*/ 18108 w 1176950"/>
              <a:gd name="connsiteY0" fmla="*/ 9054 h 327828"/>
              <a:gd name="connsiteX1" fmla="*/ 1176950 w 1176950"/>
              <a:gd name="connsiteY1" fmla="*/ 0 h 327828"/>
              <a:gd name="connsiteX2" fmla="*/ 1167897 w 1176950"/>
              <a:gd name="connsiteY2" fmla="*/ 327828 h 327828"/>
              <a:gd name="connsiteX3" fmla="*/ 0 w 1176950"/>
              <a:gd name="connsiteY3" fmla="*/ 255400 h 327828"/>
              <a:gd name="connsiteX4" fmla="*/ 18108 w 1176950"/>
              <a:gd name="connsiteY4" fmla="*/ 9054 h 327828"/>
              <a:gd name="connsiteX0" fmla="*/ 0 w 1204110"/>
              <a:gd name="connsiteY0" fmla="*/ 0 h 382148"/>
              <a:gd name="connsiteX1" fmla="*/ 1204110 w 1204110"/>
              <a:gd name="connsiteY1" fmla="*/ 54320 h 382148"/>
              <a:gd name="connsiteX2" fmla="*/ 1195057 w 1204110"/>
              <a:gd name="connsiteY2" fmla="*/ 382148 h 382148"/>
              <a:gd name="connsiteX3" fmla="*/ 27160 w 1204110"/>
              <a:gd name="connsiteY3" fmla="*/ 309720 h 382148"/>
              <a:gd name="connsiteX4" fmla="*/ 0 w 1204110"/>
              <a:gd name="connsiteY4" fmla="*/ 0 h 382148"/>
              <a:gd name="connsiteX0" fmla="*/ 0 w 1204110"/>
              <a:gd name="connsiteY0" fmla="*/ 0 h 318774"/>
              <a:gd name="connsiteX1" fmla="*/ 1204110 w 1204110"/>
              <a:gd name="connsiteY1" fmla="*/ 54320 h 318774"/>
              <a:gd name="connsiteX2" fmla="*/ 1186004 w 1204110"/>
              <a:gd name="connsiteY2" fmla="*/ 318774 h 318774"/>
              <a:gd name="connsiteX3" fmla="*/ 27160 w 1204110"/>
              <a:gd name="connsiteY3" fmla="*/ 309720 h 318774"/>
              <a:gd name="connsiteX4" fmla="*/ 0 w 1204110"/>
              <a:gd name="connsiteY4" fmla="*/ 0 h 318774"/>
              <a:gd name="connsiteX0" fmla="*/ 0 w 1204110"/>
              <a:gd name="connsiteY0" fmla="*/ 0 h 373095"/>
              <a:gd name="connsiteX1" fmla="*/ 1204110 w 1204110"/>
              <a:gd name="connsiteY1" fmla="*/ 54320 h 373095"/>
              <a:gd name="connsiteX2" fmla="*/ 1186004 w 1204110"/>
              <a:gd name="connsiteY2" fmla="*/ 373095 h 373095"/>
              <a:gd name="connsiteX3" fmla="*/ 27160 w 1204110"/>
              <a:gd name="connsiteY3" fmla="*/ 309720 h 373095"/>
              <a:gd name="connsiteX4" fmla="*/ 0 w 1204110"/>
              <a:gd name="connsiteY4" fmla="*/ 0 h 373095"/>
              <a:gd name="connsiteX0" fmla="*/ 0 w 1204111"/>
              <a:gd name="connsiteY0" fmla="*/ 0 h 373095"/>
              <a:gd name="connsiteX1" fmla="*/ 1204110 w 1204111"/>
              <a:gd name="connsiteY1" fmla="*/ 54320 h 373095"/>
              <a:gd name="connsiteX2" fmla="*/ 1204111 w 1204111"/>
              <a:gd name="connsiteY2" fmla="*/ 373095 h 373095"/>
              <a:gd name="connsiteX3" fmla="*/ 27160 w 1204111"/>
              <a:gd name="connsiteY3" fmla="*/ 309720 h 373095"/>
              <a:gd name="connsiteX4" fmla="*/ 0 w 1204111"/>
              <a:gd name="connsiteY4" fmla="*/ 0 h 373095"/>
              <a:gd name="connsiteX0" fmla="*/ 17458 w 1176951"/>
              <a:gd name="connsiteY0" fmla="*/ 0 h 373095"/>
              <a:gd name="connsiteX1" fmla="*/ 1176950 w 1176951"/>
              <a:gd name="connsiteY1" fmla="*/ 54320 h 373095"/>
              <a:gd name="connsiteX2" fmla="*/ 1176951 w 1176951"/>
              <a:gd name="connsiteY2" fmla="*/ 373095 h 373095"/>
              <a:gd name="connsiteX3" fmla="*/ 0 w 1176951"/>
              <a:gd name="connsiteY3" fmla="*/ 309720 h 373095"/>
              <a:gd name="connsiteX4" fmla="*/ 17458 w 1176951"/>
              <a:gd name="connsiteY4" fmla="*/ 0 h 373095"/>
              <a:gd name="connsiteX0" fmla="*/ 17458 w 1176951"/>
              <a:gd name="connsiteY0" fmla="*/ 0 h 373095"/>
              <a:gd name="connsiteX1" fmla="*/ 1176950 w 1176951"/>
              <a:gd name="connsiteY1" fmla="*/ 54320 h 373095"/>
              <a:gd name="connsiteX2" fmla="*/ 1176951 w 1176951"/>
              <a:gd name="connsiteY2" fmla="*/ 373095 h 373095"/>
              <a:gd name="connsiteX3" fmla="*/ 0 w 1176951"/>
              <a:gd name="connsiteY3" fmla="*/ 309720 h 373095"/>
              <a:gd name="connsiteX4" fmla="*/ 17458 w 1176951"/>
              <a:gd name="connsiteY4" fmla="*/ 0 h 373095"/>
              <a:gd name="connsiteX0" fmla="*/ 7543 w 1167036"/>
              <a:gd name="connsiteY0" fmla="*/ 0 h 373095"/>
              <a:gd name="connsiteX1" fmla="*/ 1167035 w 1167036"/>
              <a:gd name="connsiteY1" fmla="*/ 54320 h 373095"/>
              <a:gd name="connsiteX2" fmla="*/ 1167036 w 1167036"/>
              <a:gd name="connsiteY2" fmla="*/ 373095 h 373095"/>
              <a:gd name="connsiteX3" fmla="*/ 0 w 1167036"/>
              <a:gd name="connsiteY3" fmla="*/ 314482 h 373095"/>
              <a:gd name="connsiteX4" fmla="*/ 7543 w 1167036"/>
              <a:gd name="connsiteY4" fmla="*/ 0 h 373095"/>
              <a:gd name="connsiteX0" fmla="*/ 7543 w 1167036"/>
              <a:gd name="connsiteY0" fmla="*/ 0 h 373095"/>
              <a:gd name="connsiteX1" fmla="*/ 1167035 w 1167036"/>
              <a:gd name="connsiteY1" fmla="*/ 54320 h 373095"/>
              <a:gd name="connsiteX2" fmla="*/ 1167036 w 1167036"/>
              <a:gd name="connsiteY2" fmla="*/ 373095 h 373095"/>
              <a:gd name="connsiteX3" fmla="*/ 0 w 1167036"/>
              <a:gd name="connsiteY3" fmla="*/ 314482 h 373095"/>
              <a:gd name="connsiteX4" fmla="*/ 7543 w 1167036"/>
              <a:gd name="connsiteY4" fmla="*/ 0 h 373095"/>
              <a:gd name="connsiteX0" fmla="*/ 0 w 1159493"/>
              <a:gd name="connsiteY0" fmla="*/ 0 h 373095"/>
              <a:gd name="connsiteX1" fmla="*/ 1159492 w 1159493"/>
              <a:gd name="connsiteY1" fmla="*/ 54320 h 373095"/>
              <a:gd name="connsiteX2" fmla="*/ 1159493 w 1159493"/>
              <a:gd name="connsiteY2" fmla="*/ 373095 h 373095"/>
              <a:gd name="connsiteX3" fmla="*/ 6674 w 1159493"/>
              <a:gd name="connsiteY3" fmla="*/ 346174 h 373095"/>
              <a:gd name="connsiteX4" fmla="*/ 0 w 1159493"/>
              <a:gd name="connsiteY4" fmla="*/ 0 h 373095"/>
              <a:gd name="connsiteX0" fmla="*/ 0 w 1168971"/>
              <a:gd name="connsiteY0" fmla="*/ 0 h 352722"/>
              <a:gd name="connsiteX1" fmla="*/ 1168970 w 1168971"/>
              <a:gd name="connsiteY1" fmla="*/ 33947 h 352722"/>
              <a:gd name="connsiteX2" fmla="*/ 1168971 w 1168971"/>
              <a:gd name="connsiteY2" fmla="*/ 352722 h 352722"/>
              <a:gd name="connsiteX3" fmla="*/ 16152 w 1168971"/>
              <a:gd name="connsiteY3" fmla="*/ 325801 h 352722"/>
              <a:gd name="connsiteX4" fmla="*/ 0 w 1168971"/>
              <a:gd name="connsiteY4" fmla="*/ 0 h 3527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971" h="352722">
                <a:moveTo>
                  <a:pt x="0" y="0"/>
                </a:moveTo>
                <a:lnTo>
                  <a:pt x="1168970" y="33947"/>
                </a:lnTo>
                <a:cubicBezTo>
                  <a:pt x="1134266" y="135443"/>
                  <a:pt x="1168971" y="246464"/>
                  <a:pt x="1168971" y="352722"/>
                </a:cubicBezTo>
                <a:cubicBezTo>
                  <a:pt x="779959" y="333184"/>
                  <a:pt x="405164" y="345339"/>
                  <a:pt x="16152" y="325801"/>
                </a:cubicBezTo>
                <a:cubicBezTo>
                  <a:pt x="21971" y="222561"/>
                  <a:pt x="48715" y="165152"/>
                  <a:pt x="0" y="0"/>
                </a:cubicBezTo>
                <a:close/>
              </a:path>
            </a:pathLst>
          </a:cu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92"/>
            <a:endParaRPr lang="en-US" sz="1350">
              <a:solidFill>
                <a:srgbClr val="FFFFFF"/>
              </a:solidFill>
            </a:endParaRPr>
          </a:p>
        </p:txBody>
      </p:sp>
      <p:sp>
        <p:nvSpPr>
          <p:cNvPr id="842" name="Rectangle 107"/>
          <p:cNvSpPr/>
          <p:nvPr/>
        </p:nvSpPr>
        <p:spPr>
          <a:xfrm>
            <a:off x="5007122" y="1300337"/>
            <a:ext cx="257043" cy="119956"/>
          </a:xfrm>
          <a:custGeom>
            <a:avLst/>
            <a:gdLst>
              <a:gd name="connsiteX0" fmla="*/ 0 w 2555242"/>
              <a:gd name="connsiteY0" fmla="*/ 0 h 1088777"/>
              <a:gd name="connsiteX1" fmla="*/ 2555242 w 2555242"/>
              <a:gd name="connsiteY1" fmla="*/ 0 h 1088777"/>
              <a:gd name="connsiteX2" fmla="*/ 2555242 w 2555242"/>
              <a:gd name="connsiteY2" fmla="*/ 1088777 h 1088777"/>
              <a:gd name="connsiteX3" fmla="*/ 0 w 2555242"/>
              <a:gd name="connsiteY3" fmla="*/ 1088777 h 1088777"/>
              <a:gd name="connsiteX4" fmla="*/ 0 w 2555242"/>
              <a:gd name="connsiteY4" fmla="*/ 0 h 1088777"/>
              <a:gd name="connsiteX0" fmla="*/ 0 w 2555242"/>
              <a:gd name="connsiteY0" fmla="*/ 0 h 1142117"/>
              <a:gd name="connsiteX1" fmla="*/ 2555242 w 2555242"/>
              <a:gd name="connsiteY1" fmla="*/ 0 h 1142117"/>
              <a:gd name="connsiteX2" fmla="*/ 2555242 w 2555242"/>
              <a:gd name="connsiteY2" fmla="*/ 1142117 h 1142117"/>
              <a:gd name="connsiteX3" fmla="*/ 0 w 2555242"/>
              <a:gd name="connsiteY3" fmla="*/ 1088777 h 1142117"/>
              <a:gd name="connsiteX4" fmla="*/ 0 w 2555242"/>
              <a:gd name="connsiteY4" fmla="*/ 0 h 1142117"/>
              <a:gd name="connsiteX0" fmla="*/ 0 w 2555242"/>
              <a:gd name="connsiteY0" fmla="*/ 0 h 1142117"/>
              <a:gd name="connsiteX1" fmla="*/ 2555242 w 2555242"/>
              <a:gd name="connsiteY1" fmla="*/ 213360 h 1142117"/>
              <a:gd name="connsiteX2" fmla="*/ 2555242 w 2555242"/>
              <a:gd name="connsiteY2" fmla="*/ 1142117 h 1142117"/>
              <a:gd name="connsiteX3" fmla="*/ 0 w 2555242"/>
              <a:gd name="connsiteY3" fmla="*/ 1088777 h 1142117"/>
              <a:gd name="connsiteX4" fmla="*/ 0 w 2555242"/>
              <a:gd name="connsiteY4" fmla="*/ 0 h 1142117"/>
              <a:gd name="connsiteX0" fmla="*/ 0 w 2570482"/>
              <a:gd name="connsiteY0" fmla="*/ 0 h 1142117"/>
              <a:gd name="connsiteX1" fmla="*/ 2570482 w 2570482"/>
              <a:gd name="connsiteY1" fmla="*/ 76200 h 1142117"/>
              <a:gd name="connsiteX2" fmla="*/ 2555242 w 2570482"/>
              <a:gd name="connsiteY2" fmla="*/ 1142117 h 1142117"/>
              <a:gd name="connsiteX3" fmla="*/ 0 w 2570482"/>
              <a:gd name="connsiteY3" fmla="*/ 1088777 h 1142117"/>
              <a:gd name="connsiteX4" fmla="*/ 0 w 2570482"/>
              <a:gd name="connsiteY4" fmla="*/ 0 h 1142117"/>
              <a:gd name="connsiteX0" fmla="*/ 0 w 2570482"/>
              <a:gd name="connsiteY0" fmla="*/ 0 h 1142117"/>
              <a:gd name="connsiteX1" fmla="*/ 2570482 w 2570482"/>
              <a:gd name="connsiteY1" fmla="*/ 76200 h 1142117"/>
              <a:gd name="connsiteX2" fmla="*/ 2555242 w 2570482"/>
              <a:gd name="connsiteY2" fmla="*/ 1142117 h 1142117"/>
              <a:gd name="connsiteX3" fmla="*/ 160020 w 2570482"/>
              <a:gd name="connsiteY3" fmla="*/ 867797 h 1142117"/>
              <a:gd name="connsiteX4" fmla="*/ 0 w 2570482"/>
              <a:gd name="connsiteY4" fmla="*/ 0 h 1142117"/>
              <a:gd name="connsiteX0" fmla="*/ 38100 w 2608582"/>
              <a:gd name="connsiteY0" fmla="*/ 0 h 1142117"/>
              <a:gd name="connsiteX1" fmla="*/ 2608582 w 2608582"/>
              <a:gd name="connsiteY1" fmla="*/ 76200 h 1142117"/>
              <a:gd name="connsiteX2" fmla="*/ 2593342 w 2608582"/>
              <a:gd name="connsiteY2" fmla="*/ 1142117 h 1142117"/>
              <a:gd name="connsiteX3" fmla="*/ 0 w 2608582"/>
              <a:gd name="connsiteY3" fmla="*/ 1027817 h 1142117"/>
              <a:gd name="connsiteX4" fmla="*/ 38100 w 2608582"/>
              <a:gd name="connsiteY4" fmla="*/ 0 h 1142117"/>
              <a:gd name="connsiteX0" fmla="*/ 22860 w 2608582"/>
              <a:gd name="connsiteY0" fmla="*/ 0 h 1149737"/>
              <a:gd name="connsiteX1" fmla="*/ 2608582 w 2608582"/>
              <a:gd name="connsiteY1" fmla="*/ 83820 h 1149737"/>
              <a:gd name="connsiteX2" fmla="*/ 2593342 w 2608582"/>
              <a:gd name="connsiteY2" fmla="*/ 1149737 h 1149737"/>
              <a:gd name="connsiteX3" fmla="*/ 0 w 2608582"/>
              <a:gd name="connsiteY3" fmla="*/ 1035437 h 1149737"/>
              <a:gd name="connsiteX4" fmla="*/ 22860 w 2608582"/>
              <a:gd name="connsiteY4" fmla="*/ 0 h 1149737"/>
              <a:gd name="connsiteX0" fmla="*/ 22860 w 2593342"/>
              <a:gd name="connsiteY0" fmla="*/ 0 h 1149737"/>
              <a:gd name="connsiteX1" fmla="*/ 2498516 w 2593342"/>
              <a:gd name="connsiteY1" fmla="*/ 18728 h 1149737"/>
              <a:gd name="connsiteX2" fmla="*/ 2593342 w 2593342"/>
              <a:gd name="connsiteY2" fmla="*/ 1149737 h 1149737"/>
              <a:gd name="connsiteX3" fmla="*/ 0 w 2593342"/>
              <a:gd name="connsiteY3" fmla="*/ 1035437 h 1149737"/>
              <a:gd name="connsiteX4" fmla="*/ 22860 w 2593342"/>
              <a:gd name="connsiteY4" fmla="*/ 0 h 1149737"/>
              <a:gd name="connsiteX0" fmla="*/ 5927 w 2593342"/>
              <a:gd name="connsiteY0" fmla="*/ 59382 h 1131009"/>
              <a:gd name="connsiteX1" fmla="*/ 2498516 w 2593342"/>
              <a:gd name="connsiteY1" fmla="*/ 0 h 1131009"/>
              <a:gd name="connsiteX2" fmla="*/ 2593342 w 2593342"/>
              <a:gd name="connsiteY2" fmla="*/ 1131009 h 1131009"/>
              <a:gd name="connsiteX3" fmla="*/ 0 w 2593342"/>
              <a:gd name="connsiteY3" fmla="*/ 1016709 h 1131009"/>
              <a:gd name="connsiteX4" fmla="*/ 5927 w 2593342"/>
              <a:gd name="connsiteY4" fmla="*/ 59382 h 113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3342" h="1131009">
                <a:moveTo>
                  <a:pt x="5927" y="59382"/>
                </a:moveTo>
                <a:lnTo>
                  <a:pt x="2498516" y="0"/>
                </a:lnTo>
                <a:lnTo>
                  <a:pt x="2593342" y="1131009"/>
                </a:lnTo>
                <a:lnTo>
                  <a:pt x="0" y="1016709"/>
                </a:lnTo>
                <a:cubicBezTo>
                  <a:pt x="1976" y="697600"/>
                  <a:pt x="3951" y="378491"/>
                  <a:pt x="5927" y="59382"/>
                </a:cubicBezTo>
                <a:close/>
              </a:path>
            </a:pathLst>
          </a:cu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92"/>
            <a:endParaRPr lang="en-US" sz="1350">
              <a:solidFill>
                <a:srgbClr val="FFFFFF"/>
              </a:solidFill>
            </a:endParaRPr>
          </a:p>
        </p:txBody>
      </p:sp>
      <p:sp>
        <p:nvSpPr>
          <p:cNvPr id="845" name="Freeform 844"/>
          <p:cNvSpPr/>
          <p:nvPr/>
        </p:nvSpPr>
        <p:spPr>
          <a:xfrm flipH="1" flipV="1">
            <a:off x="4694975" y="1309314"/>
            <a:ext cx="95687" cy="4120"/>
          </a:xfrm>
          <a:custGeom>
            <a:avLst/>
            <a:gdLst>
              <a:gd name="connsiteX0" fmla="*/ 0 w 220980"/>
              <a:gd name="connsiteY0" fmla="*/ 8315 h 9207"/>
              <a:gd name="connsiteX1" fmla="*/ 76200 w 220980"/>
              <a:gd name="connsiteY1" fmla="*/ 8315 h 9207"/>
              <a:gd name="connsiteX2" fmla="*/ 220980 w 220980"/>
              <a:gd name="connsiteY2" fmla="*/ 8315 h 9207"/>
              <a:gd name="connsiteX0" fmla="*/ 445 w 52255"/>
              <a:gd name="connsiteY0" fmla="*/ 8313 h 13486"/>
              <a:gd name="connsiteX1" fmla="*/ 3893 w 52255"/>
              <a:gd name="connsiteY1" fmla="*/ 8313 h 13486"/>
              <a:gd name="connsiteX2" fmla="*/ 52255 w 52255"/>
              <a:gd name="connsiteY2" fmla="*/ 13486 h 13486"/>
              <a:gd name="connsiteX0" fmla="*/ 0 w 51810"/>
              <a:gd name="connsiteY0" fmla="*/ 9977 h 15150"/>
              <a:gd name="connsiteX1" fmla="*/ 20905 w 51810"/>
              <a:gd name="connsiteY1" fmla="*/ 4804 h 15150"/>
              <a:gd name="connsiteX2" fmla="*/ 51810 w 51810"/>
              <a:gd name="connsiteY2" fmla="*/ 15150 h 15150"/>
              <a:gd name="connsiteX0" fmla="*/ 0 w 59784"/>
              <a:gd name="connsiteY0" fmla="*/ 42652 h 42652"/>
              <a:gd name="connsiteX1" fmla="*/ 28879 w 59784"/>
              <a:gd name="connsiteY1" fmla="*/ 1271 h 42652"/>
              <a:gd name="connsiteX2" fmla="*/ 59784 w 59784"/>
              <a:gd name="connsiteY2" fmla="*/ 11617 h 42652"/>
              <a:gd name="connsiteX0" fmla="*/ 0 w 59784"/>
              <a:gd name="connsiteY0" fmla="*/ 31225 h 47218"/>
              <a:gd name="connsiteX1" fmla="*/ 31034 w 59784"/>
              <a:gd name="connsiteY1" fmla="*/ 46741 h 47218"/>
              <a:gd name="connsiteX2" fmla="*/ 59784 w 59784"/>
              <a:gd name="connsiteY2" fmla="*/ 190 h 47218"/>
              <a:gd name="connsiteX0" fmla="*/ 0 w 117327"/>
              <a:gd name="connsiteY0" fmla="*/ 7479 h 95411"/>
              <a:gd name="connsiteX1" fmla="*/ 31034 w 117327"/>
              <a:gd name="connsiteY1" fmla="*/ 22995 h 95411"/>
              <a:gd name="connsiteX2" fmla="*/ 117327 w 117327"/>
              <a:gd name="connsiteY2" fmla="*/ 95412 h 95411"/>
              <a:gd name="connsiteX0" fmla="*/ 0 w 117327"/>
              <a:gd name="connsiteY0" fmla="*/ 1851 h 123553"/>
              <a:gd name="connsiteX1" fmla="*/ 63038 w 117327"/>
              <a:gd name="connsiteY1" fmla="*/ 120817 h 123553"/>
              <a:gd name="connsiteX2" fmla="*/ 117327 w 117327"/>
              <a:gd name="connsiteY2" fmla="*/ 89784 h 123553"/>
              <a:gd name="connsiteX0" fmla="*/ 0 w 117327"/>
              <a:gd name="connsiteY0" fmla="*/ 1748 h 121046"/>
              <a:gd name="connsiteX1" fmla="*/ 63038 w 117327"/>
              <a:gd name="connsiteY1" fmla="*/ 120714 h 121046"/>
              <a:gd name="connsiteX2" fmla="*/ 117327 w 117327"/>
              <a:gd name="connsiteY2" fmla="*/ 40542 h 121046"/>
              <a:gd name="connsiteX0" fmla="*/ 0 w 116788"/>
              <a:gd name="connsiteY0" fmla="*/ 2097 h 92639"/>
              <a:gd name="connsiteX1" fmla="*/ 62499 w 116788"/>
              <a:gd name="connsiteY1" fmla="*/ 92615 h 92639"/>
              <a:gd name="connsiteX2" fmla="*/ 116788 w 116788"/>
              <a:gd name="connsiteY2" fmla="*/ 12443 h 92639"/>
              <a:gd name="connsiteX0" fmla="*/ 0 w 116788"/>
              <a:gd name="connsiteY0" fmla="*/ 4354 h 32893"/>
              <a:gd name="connsiteX1" fmla="*/ 62607 w 116788"/>
              <a:gd name="connsiteY1" fmla="*/ 32802 h 32893"/>
              <a:gd name="connsiteX2" fmla="*/ 116788 w 116788"/>
              <a:gd name="connsiteY2" fmla="*/ 14700 h 32893"/>
              <a:gd name="connsiteX0" fmla="*/ 0 w 116788"/>
              <a:gd name="connsiteY0" fmla="*/ 5606 h 21319"/>
              <a:gd name="connsiteX1" fmla="*/ 60991 w 116788"/>
              <a:gd name="connsiteY1" fmla="*/ 21123 h 21319"/>
              <a:gd name="connsiteX2" fmla="*/ 116788 w 116788"/>
              <a:gd name="connsiteY2" fmla="*/ 15952 h 21319"/>
              <a:gd name="connsiteX0" fmla="*/ 0 w 116357"/>
              <a:gd name="connsiteY0" fmla="*/ 6623 h 63521"/>
              <a:gd name="connsiteX1" fmla="*/ 60991 w 116357"/>
              <a:gd name="connsiteY1" fmla="*/ 22140 h 63521"/>
              <a:gd name="connsiteX2" fmla="*/ 116357 w 116357"/>
              <a:gd name="connsiteY2" fmla="*/ 63522 h 63521"/>
              <a:gd name="connsiteX0" fmla="*/ 0 w 116357"/>
              <a:gd name="connsiteY0" fmla="*/ 6623 h 63522"/>
              <a:gd name="connsiteX1" fmla="*/ 60991 w 116357"/>
              <a:gd name="connsiteY1" fmla="*/ 22140 h 63522"/>
              <a:gd name="connsiteX2" fmla="*/ 116357 w 116357"/>
              <a:gd name="connsiteY2" fmla="*/ 63522 h 63522"/>
              <a:gd name="connsiteX0" fmla="*/ 0 w 116357"/>
              <a:gd name="connsiteY0" fmla="*/ 4518 h 61417"/>
              <a:gd name="connsiteX1" fmla="*/ 60021 w 116357"/>
              <a:gd name="connsiteY1" fmla="*/ 38139 h 61417"/>
              <a:gd name="connsiteX2" fmla="*/ 116357 w 116357"/>
              <a:gd name="connsiteY2" fmla="*/ 61417 h 61417"/>
            </a:gdLst>
            <a:ahLst/>
            <a:cxnLst>
              <a:cxn ang="0">
                <a:pos x="connsiteX0" y="connsiteY0"/>
              </a:cxn>
              <a:cxn ang="0">
                <a:pos x="connsiteX1" y="connsiteY1"/>
              </a:cxn>
              <a:cxn ang="0">
                <a:pos x="connsiteX2" y="connsiteY2"/>
              </a:cxn>
            </a:cxnLst>
            <a:rect l="l" t="t" r="r" b="b"/>
            <a:pathLst>
              <a:path w="116357" h="61417">
                <a:moveTo>
                  <a:pt x="0" y="4518"/>
                </a:moveTo>
                <a:cubicBezTo>
                  <a:pt x="3805" y="-13747"/>
                  <a:pt x="40628" y="28656"/>
                  <a:pt x="60021" y="38139"/>
                </a:cubicBezTo>
                <a:cubicBezTo>
                  <a:pt x="79414" y="47622"/>
                  <a:pt x="105624" y="21760"/>
                  <a:pt x="116357" y="61417"/>
                </a:cubicBezTo>
              </a:path>
            </a:pathLst>
          </a:cu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92"/>
            <a:endParaRPr lang="en-US" sz="1350">
              <a:solidFill>
                <a:srgbClr val="FFFFFF"/>
              </a:solidFill>
            </a:endParaRPr>
          </a:p>
        </p:txBody>
      </p:sp>
      <p:sp>
        <p:nvSpPr>
          <p:cNvPr id="846" name="Freeform 845"/>
          <p:cNvSpPr/>
          <p:nvPr/>
        </p:nvSpPr>
        <p:spPr>
          <a:xfrm>
            <a:off x="4835968" y="1365503"/>
            <a:ext cx="94136" cy="5158"/>
          </a:xfrm>
          <a:custGeom>
            <a:avLst/>
            <a:gdLst>
              <a:gd name="connsiteX0" fmla="*/ 0 w 220980"/>
              <a:gd name="connsiteY0" fmla="*/ 8315 h 9207"/>
              <a:gd name="connsiteX1" fmla="*/ 76200 w 220980"/>
              <a:gd name="connsiteY1" fmla="*/ 8315 h 9207"/>
              <a:gd name="connsiteX2" fmla="*/ 220980 w 220980"/>
              <a:gd name="connsiteY2" fmla="*/ 8315 h 9207"/>
              <a:gd name="connsiteX0" fmla="*/ 445 w 52255"/>
              <a:gd name="connsiteY0" fmla="*/ 8313 h 13486"/>
              <a:gd name="connsiteX1" fmla="*/ 3893 w 52255"/>
              <a:gd name="connsiteY1" fmla="*/ 8313 h 13486"/>
              <a:gd name="connsiteX2" fmla="*/ 52255 w 52255"/>
              <a:gd name="connsiteY2" fmla="*/ 13486 h 13486"/>
              <a:gd name="connsiteX0" fmla="*/ 0 w 51810"/>
              <a:gd name="connsiteY0" fmla="*/ 9977 h 15150"/>
              <a:gd name="connsiteX1" fmla="*/ 20905 w 51810"/>
              <a:gd name="connsiteY1" fmla="*/ 4804 h 15150"/>
              <a:gd name="connsiteX2" fmla="*/ 51810 w 51810"/>
              <a:gd name="connsiteY2" fmla="*/ 15150 h 15150"/>
              <a:gd name="connsiteX0" fmla="*/ 0 w 59784"/>
              <a:gd name="connsiteY0" fmla="*/ 42652 h 42652"/>
              <a:gd name="connsiteX1" fmla="*/ 28879 w 59784"/>
              <a:gd name="connsiteY1" fmla="*/ 1271 h 42652"/>
              <a:gd name="connsiteX2" fmla="*/ 59784 w 59784"/>
              <a:gd name="connsiteY2" fmla="*/ 11617 h 42652"/>
              <a:gd name="connsiteX0" fmla="*/ 0 w 59784"/>
              <a:gd name="connsiteY0" fmla="*/ 31225 h 47218"/>
              <a:gd name="connsiteX1" fmla="*/ 31034 w 59784"/>
              <a:gd name="connsiteY1" fmla="*/ 46741 h 47218"/>
              <a:gd name="connsiteX2" fmla="*/ 59784 w 59784"/>
              <a:gd name="connsiteY2" fmla="*/ 190 h 47218"/>
              <a:gd name="connsiteX0" fmla="*/ 0 w 117327"/>
              <a:gd name="connsiteY0" fmla="*/ 7479 h 95411"/>
              <a:gd name="connsiteX1" fmla="*/ 31034 w 117327"/>
              <a:gd name="connsiteY1" fmla="*/ 22995 h 95411"/>
              <a:gd name="connsiteX2" fmla="*/ 117327 w 117327"/>
              <a:gd name="connsiteY2" fmla="*/ 95412 h 95411"/>
              <a:gd name="connsiteX0" fmla="*/ 0 w 117327"/>
              <a:gd name="connsiteY0" fmla="*/ 1851 h 123553"/>
              <a:gd name="connsiteX1" fmla="*/ 63038 w 117327"/>
              <a:gd name="connsiteY1" fmla="*/ 120817 h 123553"/>
              <a:gd name="connsiteX2" fmla="*/ 117327 w 117327"/>
              <a:gd name="connsiteY2" fmla="*/ 89784 h 123553"/>
              <a:gd name="connsiteX0" fmla="*/ 0 w 117327"/>
              <a:gd name="connsiteY0" fmla="*/ 1748 h 121046"/>
              <a:gd name="connsiteX1" fmla="*/ 63038 w 117327"/>
              <a:gd name="connsiteY1" fmla="*/ 120714 h 121046"/>
              <a:gd name="connsiteX2" fmla="*/ 117327 w 117327"/>
              <a:gd name="connsiteY2" fmla="*/ 40542 h 121046"/>
              <a:gd name="connsiteX0" fmla="*/ 0 w 116788"/>
              <a:gd name="connsiteY0" fmla="*/ 2097 h 92639"/>
              <a:gd name="connsiteX1" fmla="*/ 62499 w 116788"/>
              <a:gd name="connsiteY1" fmla="*/ 92615 h 92639"/>
              <a:gd name="connsiteX2" fmla="*/ 116788 w 116788"/>
              <a:gd name="connsiteY2" fmla="*/ 12443 h 92639"/>
              <a:gd name="connsiteX0" fmla="*/ 0 w 116788"/>
              <a:gd name="connsiteY0" fmla="*/ 4354 h 32893"/>
              <a:gd name="connsiteX1" fmla="*/ 62607 w 116788"/>
              <a:gd name="connsiteY1" fmla="*/ 32802 h 32893"/>
              <a:gd name="connsiteX2" fmla="*/ 116788 w 116788"/>
              <a:gd name="connsiteY2" fmla="*/ 14700 h 32893"/>
              <a:gd name="connsiteX0" fmla="*/ 0 w 116788"/>
              <a:gd name="connsiteY0" fmla="*/ 5606 h 21319"/>
              <a:gd name="connsiteX1" fmla="*/ 60991 w 116788"/>
              <a:gd name="connsiteY1" fmla="*/ 21123 h 21319"/>
              <a:gd name="connsiteX2" fmla="*/ 116788 w 116788"/>
              <a:gd name="connsiteY2" fmla="*/ 15952 h 21319"/>
              <a:gd name="connsiteX0" fmla="*/ 0 w 116357"/>
              <a:gd name="connsiteY0" fmla="*/ 6623 h 63521"/>
              <a:gd name="connsiteX1" fmla="*/ 60991 w 116357"/>
              <a:gd name="connsiteY1" fmla="*/ 22140 h 63521"/>
              <a:gd name="connsiteX2" fmla="*/ 116357 w 116357"/>
              <a:gd name="connsiteY2" fmla="*/ 63522 h 63521"/>
              <a:gd name="connsiteX0" fmla="*/ 0 w 116357"/>
              <a:gd name="connsiteY0" fmla="*/ 6623 h 63522"/>
              <a:gd name="connsiteX1" fmla="*/ 60991 w 116357"/>
              <a:gd name="connsiteY1" fmla="*/ 22140 h 63522"/>
              <a:gd name="connsiteX2" fmla="*/ 116357 w 116357"/>
              <a:gd name="connsiteY2" fmla="*/ 63522 h 63522"/>
              <a:gd name="connsiteX0" fmla="*/ 0 w 116357"/>
              <a:gd name="connsiteY0" fmla="*/ 4518 h 61417"/>
              <a:gd name="connsiteX1" fmla="*/ 60021 w 116357"/>
              <a:gd name="connsiteY1" fmla="*/ 38139 h 61417"/>
              <a:gd name="connsiteX2" fmla="*/ 116357 w 116357"/>
              <a:gd name="connsiteY2" fmla="*/ 61417 h 61417"/>
            </a:gdLst>
            <a:ahLst/>
            <a:cxnLst>
              <a:cxn ang="0">
                <a:pos x="connsiteX0" y="connsiteY0"/>
              </a:cxn>
              <a:cxn ang="0">
                <a:pos x="connsiteX1" y="connsiteY1"/>
              </a:cxn>
              <a:cxn ang="0">
                <a:pos x="connsiteX2" y="connsiteY2"/>
              </a:cxn>
            </a:cxnLst>
            <a:rect l="l" t="t" r="r" b="b"/>
            <a:pathLst>
              <a:path w="116357" h="61417">
                <a:moveTo>
                  <a:pt x="0" y="4518"/>
                </a:moveTo>
                <a:cubicBezTo>
                  <a:pt x="3805" y="-13747"/>
                  <a:pt x="40628" y="28656"/>
                  <a:pt x="60021" y="38139"/>
                </a:cubicBezTo>
                <a:cubicBezTo>
                  <a:pt x="79414" y="47622"/>
                  <a:pt x="105624" y="21760"/>
                  <a:pt x="116357" y="61417"/>
                </a:cubicBezTo>
              </a:path>
            </a:pathLst>
          </a:cu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92"/>
            <a:endParaRPr lang="en-US" sz="1350">
              <a:solidFill>
                <a:srgbClr val="FFFFFF"/>
              </a:solidFill>
            </a:endParaRPr>
          </a:p>
        </p:txBody>
      </p:sp>
      <p:sp>
        <p:nvSpPr>
          <p:cNvPr id="851" name="Freeform 850"/>
          <p:cNvSpPr/>
          <p:nvPr/>
        </p:nvSpPr>
        <p:spPr>
          <a:xfrm rot="177102" flipH="1">
            <a:off x="4610152" y="1215518"/>
            <a:ext cx="824381" cy="180859"/>
          </a:xfrm>
          <a:custGeom>
            <a:avLst/>
            <a:gdLst>
              <a:gd name="connsiteX0" fmla="*/ 0 w 220980"/>
              <a:gd name="connsiteY0" fmla="*/ 8315 h 9207"/>
              <a:gd name="connsiteX1" fmla="*/ 76200 w 220980"/>
              <a:gd name="connsiteY1" fmla="*/ 8315 h 9207"/>
              <a:gd name="connsiteX2" fmla="*/ 220980 w 220980"/>
              <a:gd name="connsiteY2" fmla="*/ 8315 h 9207"/>
              <a:gd name="connsiteX0" fmla="*/ 445 w 52255"/>
              <a:gd name="connsiteY0" fmla="*/ 8313 h 13486"/>
              <a:gd name="connsiteX1" fmla="*/ 3893 w 52255"/>
              <a:gd name="connsiteY1" fmla="*/ 8313 h 13486"/>
              <a:gd name="connsiteX2" fmla="*/ 52255 w 52255"/>
              <a:gd name="connsiteY2" fmla="*/ 13486 h 13486"/>
              <a:gd name="connsiteX0" fmla="*/ 0 w 51810"/>
              <a:gd name="connsiteY0" fmla="*/ 9977 h 15150"/>
              <a:gd name="connsiteX1" fmla="*/ 20905 w 51810"/>
              <a:gd name="connsiteY1" fmla="*/ 4804 h 15150"/>
              <a:gd name="connsiteX2" fmla="*/ 51810 w 51810"/>
              <a:gd name="connsiteY2" fmla="*/ 15150 h 15150"/>
              <a:gd name="connsiteX0" fmla="*/ 0 w 59784"/>
              <a:gd name="connsiteY0" fmla="*/ 42652 h 42652"/>
              <a:gd name="connsiteX1" fmla="*/ 28879 w 59784"/>
              <a:gd name="connsiteY1" fmla="*/ 1271 h 42652"/>
              <a:gd name="connsiteX2" fmla="*/ 59784 w 59784"/>
              <a:gd name="connsiteY2" fmla="*/ 11617 h 42652"/>
              <a:gd name="connsiteX0" fmla="*/ 0 w 59784"/>
              <a:gd name="connsiteY0" fmla="*/ 31225 h 47218"/>
              <a:gd name="connsiteX1" fmla="*/ 31034 w 59784"/>
              <a:gd name="connsiteY1" fmla="*/ 46741 h 47218"/>
              <a:gd name="connsiteX2" fmla="*/ 59784 w 59784"/>
              <a:gd name="connsiteY2" fmla="*/ 190 h 47218"/>
              <a:gd name="connsiteX0" fmla="*/ 0 w 117327"/>
              <a:gd name="connsiteY0" fmla="*/ 7479 h 95411"/>
              <a:gd name="connsiteX1" fmla="*/ 31034 w 117327"/>
              <a:gd name="connsiteY1" fmla="*/ 22995 h 95411"/>
              <a:gd name="connsiteX2" fmla="*/ 117327 w 117327"/>
              <a:gd name="connsiteY2" fmla="*/ 95412 h 95411"/>
              <a:gd name="connsiteX0" fmla="*/ 0 w 117327"/>
              <a:gd name="connsiteY0" fmla="*/ 1851 h 123553"/>
              <a:gd name="connsiteX1" fmla="*/ 63038 w 117327"/>
              <a:gd name="connsiteY1" fmla="*/ 120817 h 123553"/>
              <a:gd name="connsiteX2" fmla="*/ 117327 w 117327"/>
              <a:gd name="connsiteY2" fmla="*/ 89784 h 123553"/>
              <a:gd name="connsiteX0" fmla="*/ 0 w 117327"/>
              <a:gd name="connsiteY0" fmla="*/ 1748 h 121046"/>
              <a:gd name="connsiteX1" fmla="*/ 63038 w 117327"/>
              <a:gd name="connsiteY1" fmla="*/ 120714 h 121046"/>
              <a:gd name="connsiteX2" fmla="*/ 117327 w 117327"/>
              <a:gd name="connsiteY2" fmla="*/ 40542 h 121046"/>
              <a:gd name="connsiteX0" fmla="*/ 0 w 116788"/>
              <a:gd name="connsiteY0" fmla="*/ 2097 h 92639"/>
              <a:gd name="connsiteX1" fmla="*/ 62499 w 116788"/>
              <a:gd name="connsiteY1" fmla="*/ 92615 h 92639"/>
              <a:gd name="connsiteX2" fmla="*/ 116788 w 116788"/>
              <a:gd name="connsiteY2" fmla="*/ 12443 h 92639"/>
              <a:gd name="connsiteX0" fmla="*/ 0 w 116788"/>
              <a:gd name="connsiteY0" fmla="*/ 4354 h 32893"/>
              <a:gd name="connsiteX1" fmla="*/ 62607 w 116788"/>
              <a:gd name="connsiteY1" fmla="*/ 32802 h 32893"/>
              <a:gd name="connsiteX2" fmla="*/ 116788 w 116788"/>
              <a:gd name="connsiteY2" fmla="*/ 14700 h 32893"/>
              <a:gd name="connsiteX0" fmla="*/ 0 w 116788"/>
              <a:gd name="connsiteY0" fmla="*/ 5606 h 21319"/>
              <a:gd name="connsiteX1" fmla="*/ 60991 w 116788"/>
              <a:gd name="connsiteY1" fmla="*/ 21123 h 21319"/>
              <a:gd name="connsiteX2" fmla="*/ 116788 w 116788"/>
              <a:gd name="connsiteY2" fmla="*/ 15952 h 21319"/>
              <a:gd name="connsiteX0" fmla="*/ 0 w 116357"/>
              <a:gd name="connsiteY0" fmla="*/ 6623 h 63521"/>
              <a:gd name="connsiteX1" fmla="*/ 60991 w 116357"/>
              <a:gd name="connsiteY1" fmla="*/ 22140 h 63521"/>
              <a:gd name="connsiteX2" fmla="*/ 116357 w 116357"/>
              <a:gd name="connsiteY2" fmla="*/ 63522 h 63521"/>
              <a:gd name="connsiteX0" fmla="*/ 0 w 116357"/>
              <a:gd name="connsiteY0" fmla="*/ 6623 h 63522"/>
              <a:gd name="connsiteX1" fmla="*/ 60991 w 116357"/>
              <a:gd name="connsiteY1" fmla="*/ 22140 h 63522"/>
              <a:gd name="connsiteX2" fmla="*/ 116357 w 116357"/>
              <a:gd name="connsiteY2" fmla="*/ 63522 h 63522"/>
              <a:gd name="connsiteX0" fmla="*/ 0 w 116357"/>
              <a:gd name="connsiteY0" fmla="*/ 4518 h 61417"/>
              <a:gd name="connsiteX1" fmla="*/ 60021 w 116357"/>
              <a:gd name="connsiteY1" fmla="*/ 38139 h 61417"/>
              <a:gd name="connsiteX2" fmla="*/ 116357 w 116357"/>
              <a:gd name="connsiteY2" fmla="*/ 61417 h 61417"/>
              <a:gd name="connsiteX0" fmla="*/ 0 w 116357"/>
              <a:gd name="connsiteY0" fmla="*/ 5717 h 62616"/>
              <a:gd name="connsiteX1" fmla="*/ 8725 w 116357"/>
              <a:gd name="connsiteY1" fmla="*/ 1853 h 62616"/>
              <a:gd name="connsiteX2" fmla="*/ 60021 w 116357"/>
              <a:gd name="connsiteY2" fmla="*/ 39338 h 62616"/>
              <a:gd name="connsiteX3" fmla="*/ 116357 w 116357"/>
              <a:gd name="connsiteY3" fmla="*/ 62616 h 62616"/>
              <a:gd name="connsiteX0" fmla="*/ 0 w 142798"/>
              <a:gd name="connsiteY0" fmla="*/ 3 h 168891"/>
              <a:gd name="connsiteX1" fmla="*/ 35166 w 142798"/>
              <a:gd name="connsiteY1" fmla="*/ 108128 h 168891"/>
              <a:gd name="connsiteX2" fmla="*/ 86462 w 142798"/>
              <a:gd name="connsiteY2" fmla="*/ 145613 h 168891"/>
              <a:gd name="connsiteX3" fmla="*/ 142798 w 142798"/>
              <a:gd name="connsiteY3" fmla="*/ 168891 h 168891"/>
              <a:gd name="connsiteX0" fmla="*/ 0 w 142798"/>
              <a:gd name="connsiteY0" fmla="*/ 0 h 168888"/>
              <a:gd name="connsiteX1" fmla="*/ 14201 w 142798"/>
              <a:gd name="connsiteY1" fmla="*/ 50366 h 168888"/>
              <a:gd name="connsiteX2" fmla="*/ 35166 w 142798"/>
              <a:gd name="connsiteY2" fmla="*/ 108125 h 168888"/>
              <a:gd name="connsiteX3" fmla="*/ 86462 w 142798"/>
              <a:gd name="connsiteY3" fmla="*/ 145610 h 168888"/>
              <a:gd name="connsiteX4" fmla="*/ 142798 w 142798"/>
              <a:gd name="connsiteY4" fmla="*/ 168888 h 168888"/>
              <a:gd name="connsiteX0" fmla="*/ 0 w 142798"/>
              <a:gd name="connsiteY0" fmla="*/ 0 h 168888"/>
              <a:gd name="connsiteX1" fmla="*/ 14201 w 142798"/>
              <a:gd name="connsiteY1" fmla="*/ 50366 h 168888"/>
              <a:gd name="connsiteX2" fmla="*/ 31774 w 142798"/>
              <a:gd name="connsiteY2" fmla="*/ 110255 h 168888"/>
              <a:gd name="connsiteX3" fmla="*/ 86462 w 142798"/>
              <a:gd name="connsiteY3" fmla="*/ 145610 h 168888"/>
              <a:gd name="connsiteX4" fmla="*/ 142798 w 142798"/>
              <a:gd name="connsiteY4" fmla="*/ 168888 h 168888"/>
              <a:gd name="connsiteX0" fmla="*/ 0 w 142798"/>
              <a:gd name="connsiteY0" fmla="*/ 0 h 168888"/>
              <a:gd name="connsiteX1" fmla="*/ 14201 w 142798"/>
              <a:gd name="connsiteY1" fmla="*/ 50366 h 168888"/>
              <a:gd name="connsiteX2" fmla="*/ 31774 w 142798"/>
              <a:gd name="connsiteY2" fmla="*/ 110255 h 168888"/>
              <a:gd name="connsiteX3" fmla="*/ 86462 w 142798"/>
              <a:gd name="connsiteY3" fmla="*/ 145610 h 168888"/>
              <a:gd name="connsiteX4" fmla="*/ 142798 w 142798"/>
              <a:gd name="connsiteY4" fmla="*/ 168888 h 168888"/>
              <a:gd name="connsiteX0" fmla="*/ 0 w 142798"/>
              <a:gd name="connsiteY0" fmla="*/ 0 h 517074"/>
              <a:gd name="connsiteX1" fmla="*/ 14201 w 142798"/>
              <a:gd name="connsiteY1" fmla="*/ 50366 h 517074"/>
              <a:gd name="connsiteX2" fmla="*/ 27215 w 142798"/>
              <a:gd name="connsiteY2" fmla="*/ 516901 h 517074"/>
              <a:gd name="connsiteX3" fmla="*/ 31774 w 142798"/>
              <a:gd name="connsiteY3" fmla="*/ 110255 h 517074"/>
              <a:gd name="connsiteX4" fmla="*/ 86462 w 142798"/>
              <a:gd name="connsiteY4" fmla="*/ 145610 h 517074"/>
              <a:gd name="connsiteX5" fmla="*/ 142798 w 142798"/>
              <a:gd name="connsiteY5" fmla="*/ 168888 h 517074"/>
              <a:gd name="connsiteX0" fmla="*/ 0 w 142798"/>
              <a:gd name="connsiteY0" fmla="*/ 0 h 517079"/>
              <a:gd name="connsiteX1" fmla="*/ 14201 w 142798"/>
              <a:gd name="connsiteY1" fmla="*/ 50366 h 517079"/>
              <a:gd name="connsiteX2" fmla="*/ 27215 w 142798"/>
              <a:gd name="connsiteY2" fmla="*/ 516901 h 517079"/>
              <a:gd name="connsiteX3" fmla="*/ 31774 w 142798"/>
              <a:gd name="connsiteY3" fmla="*/ 110255 h 517079"/>
              <a:gd name="connsiteX4" fmla="*/ 86462 w 142798"/>
              <a:gd name="connsiteY4" fmla="*/ 145610 h 517079"/>
              <a:gd name="connsiteX5" fmla="*/ 142798 w 142798"/>
              <a:gd name="connsiteY5" fmla="*/ 168888 h 517079"/>
              <a:gd name="connsiteX0" fmla="*/ 0 w 142798"/>
              <a:gd name="connsiteY0" fmla="*/ 0 h 517017"/>
              <a:gd name="connsiteX1" fmla="*/ 14201 w 142798"/>
              <a:gd name="connsiteY1" fmla="*/ 50366 h 517017"/>
              <a:gd name="connsiteX2" fmla="*/ 18741 w 142798"/>
              <a:gd name="connsiteY2" fmla="*/ 151163 h 517017"/>
              <a:gd name="connsiteX3" fmla="*/ 27215 w 142798"/>
              <a:gd name="connsiteY3" fmla="*/ 516901 h 517017"/>
              <a:gd name="connsiteX4" fmla="*/ 31774 w 142798"/>
              <a:gd name="connsiteY4" fmla="*/ 110255 h 517017"/>
              <a:gd name="connsiteX5" fmla="*/ 86462 w 142798"/>
              <a:gd name="connsiteY5" fmla="*/ 145610 h 517017"/>
              <a:gd name="connsiteX6" fmla="*/ 142798 w 142798"/>
              <a:gd name="connsiteY6" fmla="*/ 168888 h 517017"/>
              <a:gd name="connsiteX0" fmla="*/ 0 w 142798"/>
              <a:gd name="connsiteY0" fmla="*/ 0 h 517003"/>
              <a:gd name="connsiteX1" fmla="*/ 14201 w 142798"/>
              <a:gd name="connsiteY1" fmla="*/ 50366 h 517003"/>
              <a:gd name="connsiteX2" fmla="*/ 29808 w 142798"/>
              <a:gd name="connsiteY2" fmla="*/ 110364 h 517003"/>
              <a:gd name="connsiteX3" fmla="*/ 27215 w 142798"/>
              <a:gd name="connsiteY3" fmla="*/ 516901 h 517003"/>
              <a:gd name="connsiteX4" fmla="*/ 31774 w 142798"/>
              <a:gd name="connsiteY4" fmla="*/ 110255 h 517003"/>
              <a:gd name="connsiteX5" fmla="*/ 86462 w 142798"/>
              <a:gd name="connsiteY5" fmla="*/ 145610 h 517003"/>
              <a:gd name="connsiteX6" fmla="*/ 142798 w 142798"/>
              <a:gd name="connsiteY6" fmla="*/ 168888 h 517003"/>
              <a:gd name="connsiteX0" fmla="*/ 0 w 142798"/>
              <a:gd name="connsiteY0" fmla="*/ 0 h 517003"/>
              <a:gd name="connsiteX1" fmla="*/ 14201 w 142798"/>
              <a:gd name="connsiteY1" fmla="*/ 50366 h 517003"/>
              <a:gd name="connsiteX2" fmla="*/ 29808 w 142798"/>
              <a:gd name="connsiteY2" fmla="*/ 110364 h 517003"/>
              <a:gd name="connsiteX3" fmla="*/ 27215 w 142798"/>
              <a:gd name="connsiteY3" fmla="*/ 516901 h 517003"/>
              <a:gd name="connsiteX4" fmla="*/ 31774 w 142798"/>
              <a:gd name="connsiteY4" fmla="*/ 110255 h 517003"/>
              <a:gd name="connsiteX5" fmla="*/ 86462 w 142798"/>
              <a:gd name="connsiteY5" fmla="*/ 145610 h 517003"/>
              <a:gd name="connsiteX6" fmla="*/ 142798 w 142798"/>
              <a:gd name="connsiteY6" fmla="*/ 168888 h 517003"/>
              <a:gd name="connsiteX0" fmla="*/ 0 w 142798"/>
              <a:gd name="connsiteY0" fmla="*/ 0 h 516983"/>
              <a:gd name="connsiteX1" fmla="*/ 14201 w 142798"/>
              <a:gd name="connsiteY1" fmla="*/ 50366 h 516983"/>
              <a:gd name="connsiteX2" fmla="*/ 29808 w 142798"/>
              <a:gd name="connsiteY2" fmla="*/ 110364 h 516983"/>
              <a:gd name="connsiteX3" fmla="*/ 27215 w 142798"/>
              <a:gd name="connsiteY3" fmla="*/ 516901 h 516983"/>
              <a:gd name="connsiteX4" fmla="*/ 31774 w 142798"/>
              <a:gd name="connsiteY4" fmla="*/ 110255 h 516983"/>
              <a:gd name="connsiteX5" fmla="*/ 86462 w 142798"/>
              <a:gd name="connsiteY5" fmla="*/ 145610 h 516983"/>
              <a:gd name="connsiteX6" fmla="*/ 142798 w 142798"/>
              <a:gd name="connsiteY6" fmla="*/ 168888 h 516983"/>
              <a:gd name="connsiteX0" fmla="*/ 0 w 142798"/>
              <a:gd name="connsiteY0" fmla="*/ 0 h 516983"/>
              <a:gd name="connsiteX1" fmla="*/ 14201 w 142798"/>
              <a:gd name="connsiteY1" fmla="*/ 50366 h 516983"/>
              <a:gd name="connsiteX2" fmla="*/ 29808 w 142798"/>
              <a:gd name="connsiteY2" fmla="*/ 110364 h 516983"/>
              <a:gd name="connsiteX3" fmla="*/ 27215 w 142798"/>
              <a:gd name="connsiteY3" fmla="*/ 516901 h 516983"/>
              <a:gd name="connsiteX4" fmla="*/ 31001 w 142798"/>
              <a:gd name="connsiteY4" fmla="*/ 112746 h 516983"/>
              <a:gd name="connsiteX5" fmla="*/ 86462 w 142798"/>
              <a:gd name="connsiteY5" fmla="*/ 145610 h 516983"/>
              <a:gd name="connsiteX6" fmla="*/ 142798 w 142798"/>
              <a:gd name="connsiteY6" fmla="*/ 168888 h 516983"/>
              <a:gd name="connsiteX0" fmla="*/ 0 w 142798"/>
              <a:gd name="connsiteY0" fmla="*/ 0 h 516901"/>
              <a:gd name="connsiteX1" fmla="*/ 14201 w 142798"/>
              <a:gd name="connsiteY1" fmla="*/ 50366 h 516901"/>
              <a:gd name="connsiteX2" fmla="*/ 29808 w 142798"/>
              <a:gd name="connsiteY2" fmla="*/ 110364 h 516901"/>
              <a:gd name="connsiteX3" fmla="*/ 27215 w 142798"/>
              <a:gd name="connsiteY3" fmla="*/ 516901 h 516901"/>
              <a:gd name="connsiteX4" fmla="*/ 31001 w 142798"/>
              <a:gd name="connsiteY4" fmla="*/ 112746 h 516901"/>
              <a:gd name="connsiteX5" fmla="*/ 86462 w 142798"/>
              <a:gd name="connsiteY5" fmla="*/ 145610 h 516901"/>
              <a:gd name="connsiteX6" fmla="*/ 142798 w 142798"/>
              <a:gd name="connsiteY6" fmla="*/ 168888 h 516901"/>
              <a:gd name="connsiteX0" fmla="*/ 0 w 142798"/>
              <a:gd name="connsiteY0" fmla="*/ 0 h 516901"/>
              <a:gd name="connsiteX1" fmla="*/ 14201 w 142798"/>
              <a:gd name="connsiteY1" fmla="*/ 50366 h 516901"/>
              <a:gd name="connsiteX2" fmla="*/ 29808 w 142798"/>
              <a:gd name="connsiteY2" fmla="*/ 110364 h 516901"/>
              <a:gd name="connsiteX3" fmla="*/ 27215 w 142798"/>
              <a:gd name="connsiteY3" fmla="*/ 516901 h 516901"/>
              <a:gd name="connsiteX4" fmla="*/ 31001 w 142798"/>
              <a:gd name="connsiteY4" fmla="*/ 112746 h 516901"/>
              <a:gd name="connsiteX5" fmla="*/ 86462 w 142798"/>
              <a:gd name="connsiteY5" fmla="*/ 145610 h 516901"/>
              <a:gd name="connsiteX6" fmla="*/ 142798 w 142798"/>
              <a:gd name="connsiteY6" fmla="*/ 168888 h 51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798" h="516901">
                <a:moveTo>
                  <a:pt x="0" y="0"/>
                </a:moveTo>
                <a:cubicBezTo>
                  <a:pt x="2367" y="8394"/>
                  <a:pt x="8340" y="32345"/>
                  <a:pt x="14201" y="50366"/>
                </a:cubicBezTo>
                <a:cubicBezTo>
                  <a:pt x="17325" y="75560"/>
                  <a:pt x="27328" y="87244"/>
                  <a:pt x="29808" y="110364"/>
                </a:cubicBezTo>
                <a:cubicBezTo>
                  <a:pt x="31621" y="107098"/>
                  <a:pt x="26607" y="514177"/>
                  <a:pt x="27215" y="516901"/>
                </a:cubicBezTo>
                <a:cubicBezTo>
                  <a:pt x="28379" y="516977"/>
                  <a:pt x="29016" y="117319"/>
                  <a:pt x="31001" y="112746"/>
                </a:cubicBezTo>
                <a:cubicBezTo>
                  <a:pt x="40476" y="119660"/>
                  <a:pt x="68523" y="135483"/>
                  <a:pt x="86462" y="145610"/>
                </a:cubicBezTo>
                <a:cubicBezTo>
                  <a:pt x="105855" y="155093"/>
                  <a:pt x="132065" y="129231"/>
                  <a:pt x="142798" y="168888"/>
                </a:cubicBezTo>
              </a:path>
            </a:pathLst>
          </a:cu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92"/>
            <a:endParaRPr lang="en-US" sz="1350">
              <a:solidFill>
                <a:srgbClr val="FFFFFF"/>
              </a:solidFill>
            </a:endParaRPr>
          </a:p>
        </p:txBody>
      </p:sp>
      <p:sp>
        <p:nvSpPr>
          <p:cNvPr id="852" name="box 4"/>
          <p:cNvSpPr/>
          <p:nvPr/>
        </p:nvSpPr>
        <p:spPr>
          <a:xfrm>
            <a:off x="4591466" y="1601707"/>
            <a:ext cx="870821" cy="217892"/>
          </a:xfrm>
          <a:custGeom>
            <a:avLst/>
            <a:gdLst>
              <a:gd name="connsiteX0" fmla="*/ 3847724 w 8691329"/>
              <a:gd name="connsiteY0" fmla="*/ 0 h 2418166"/>
              <a:gd name="connsiteX1" fmla="*/ 8611921 w 8691329"/>
              <a:gd name="connsiteY1" fmla="*/ 71241 h 2418166"/>
              <a:gd name="connsiteX2" fmla="*/ 8683380 w 8691329"/>
              <a:gd name="connsiteY2" fmla="*/ 53376 h 2418166"/>
              <a:gd name="connsiteX3" fmla="*/ 8683301 w 8691329"/>
              <a:gd name="connsiteY3" fmla="*/ 72308 h 2418166"/>
              <a:gd name="connsiteX4" fmla="*/ 8691329 w 8691329"/>
              <a:gd name="connsiteY4" fmla="*/ 72428 h 2418166"/>
              <a:gd name="connsiteX5" fmla="*/ 8683293 w 8691329"/>
              <a:gd name="connsiteY5" fmla="*/ 74329 h 2418166"/>
              <a:gd name="connsiteX6" fmla="*/ 8682916 w 8691329"/>
              <a:gd name="connsiteY6" fmla="*/ 164777 h 2418166"/>
              <a:gd name="connsiteX7" fmla="*/ 8683381 w 8691329"/>
              <a:gd name="connsiteY7" fmla="*/ 1367912 h 2418166"/>
              <a:gd name="connsiteX8" fmla="*/ 7126350 w 8691329"/>
              <a:gd name="connsiteY8" fmla="*/ 2153317 h 2418166"/>
              <a:gd name="connsiteX9" fmla="*/ 7125078 w 8691329"/>
              <a:gd name="connsiteY9" fmla="*/ 2418166 h 2418166"/>
              <a:gd name="connsiteX10" fmla="*/ 6651469 w 8691329"/>
              <a:gd name="connsiteY10" fmla="*/ 2392859 h 2418166"/>
              <a:gd name="connsiteX11" fmla="*/ 6637219 w 8691329"/>
              <a:gd name="connsiteY11" fmla="*/ 2392097 h 2418166"/>
              <a:gd name="connsiteX12" fmla="*/ 9054 w 8691329"/>
              <a:gd name="connsiteY12" fmla="*/ 2037920 h 2418166"/>
              <a:gd name="connsiteX13" fmla="*/ 0 w 8691329"/>
              <a:gd name="connsiteY13" fmla="*/ 352190 h 2418166"/>
              <a:gd name="connsiteX14" fmla="*/ 441899 w 8691329"/>
              <a:gd name="connsiteY14" fmla="*/ 363406 h 2418166"/>
              <a:gd name="connsiteX0" fmla="*/ 3847724 w 8691329"/>
              <a:gd name="connsiteY0" fmla="*/ 0 h 2418166"/>
              <a:gd name="connsiteX1" fmla="*/ 8611921 w 8691329"/>
              <a:gd name="connsiteY1" fmla="*/ 71241 h 2418166"/>
              <a:gd name="connsiteX2" fmla="*/ 8683301 w 8691329"/>
              <a:gd name="connsiteY2" fmla="*/ 72308 h 2418166"/>
              <a:gd name="connsiteX3" fmla="*/ 8691329 w 8691329"/>
              <a:gd name="connsiteY3" fmla="*/ 72428 h 2418166"/>
              <a:gd name="connsiteX4" fmla="*/ 8683293 w 8691329"/>
              <a:gd name="connsiteY4" fmla="*/ 74329 h 2418166"/>
              <a:gd name="connsiteX5" fmla="*/ 8682916 w 8691329"/>
              <a:gd name="connsiteY5" fmla="*/ 164777 h 2418166"/>
              <a:gd name="connsiteX6" fmla="*/ 8683381 w 8691329"/>
              <a:gd name="connsiteY6" fmla="*/ 1367912 h 2418166"/>
              <a:gd name="connsiteX7" fmla="*/ 7126350 w 8691329"/>
              <a:gd name="connsiteY7" fmla="*/ 2153317 h 2418166"/>
              <a:gd name="connsiteX8" fmla="*/ 7125078 w 8691329"/>
              <a:gd name="connsiteY8" fmla="*/ 2418166 h 2418166"/>
              <a:gd name="connsiteX9" fmla="*/ 6651469 w 8691329"/>
              <a:gd name="connsiteY9" fmla="*/ 2392859 h 2418166"/>
              <a:gd name="connsiteX10" fmla="*/ 6637219 w 8691329"/>
              <a:gd name="connsiteY10" fmla="*/ 2392097 h 2418166"/>
              <a:gd name="connsiteX11" fmla="*/ 9054 w 8691329"/>
              <a:gd name="connsiteY11" fmla="*/ 2037920 h 2418166"/>
              <a:gd name="connsiteX12" fmla="*/ 0 w 8691329"/>
              <a:gd name="connsiteY12" fmla="*/ 352190 h 2418166"/>
              <a:gd name="connsiteX13" fmla="*/ 441899 w 8691329"/>
              <a:gd name="connsiteY13" fmla="*/ 363406 h 2418166"/>
              <a:gd name="connsiteX14" fmla="*/ 3847724 w 8691329"/>
              <a:gd name="connsiteY14" fmla="*/ 0 h 2418166"/>
              <a:gd name="connsiteX0" fmla="*/ 3847724 w 8691329"/>
              <a:gd name="connsiteY0" fmla="*/ 0 h 2418166"/>
              <a:gd name="connsiteX1" fmla="*/ 8611921 w 8691329"/>
              <a:gd name="connsiteY1" fmla="*/ 71241 h 2418166"/>
              <a:gd name="connsiteX2" fmla="*/ 8683301 w 8691329"/>
              <a:gd name="connsiteY2" fmla="*/ 72308 h 2418166"/>
              <a:gd name="connsiteX3" fmla="*/ 8691329 w 8691329"/>
              <a:gd name="connsiteY3" fmla="*/ 72428 h 2418166"/>
              <a:gd name="connsiteX4" fmla="*/ 8682916 w 8691329"/>
              <a:gd name="connsiteY4" fmla="*/ 164777 h 2418166"/>
              <a:gd name="connsiteX5" fmla="*/ 8683381 w 8691329"/>
              <a:gd name="connsiteY5" fmla="*/ 1367912 h 2418166"/>
              <a:gd name="connsiteX6" fmla="*/ 7126350 w 8691329"/>
              <a:gd name="connsiteY6" fmla="*/ 2153317 h 2418166"/>
              <a:gd name="connsiteX7" fmla="*/ 7125078 w 8691329"/>
              <a:gd name="connsiteY7" fmla="*/ 2418166 h 2418166"/>
              <a:gd name="connsiteX8" fmla="*/ 6651469 w 8691329"/>
              <a:gd name="connsiteY8" fmla="*/ 2392859 h 2418166"/>
              <a:gd name="connsiteX9" fmla="*/ 6637219 w 8691329"/>
              <a:gd name="connsiteY9" fmla="*/ 2392097 h 2418166"/>
              <a:gd name="connsiteX10" fmla="*/ 9054 w 8691329"/>
              <a:gd name="connsiteY10" fmla="*/ 2037920 h 2418166"/>
              <a:gd name="connsiteX11" fmla="*/ 0 w 8691329"/>
              <a:gd name="connsiteY11" fmla="*/ 352190 h 2418166"/>
              <a:gd name="connsiteX12" fmla="*/ 441899 w 8691329"/>
              <a:gd name="connsiteY12" fmla="*/ 363406 h 2418166"/>
              <a:gd name="connsiteX13" fmla="*/ 3847724 w 8691329"/>
              <a:gd name="connsiteY13" fmla="*/ 0 h 2418166"/>
              <a:gd name="connsiteX0" fmla="*/ 3847724 w 8684251"/>
              <a:gd name="connsiteY0" fmla="*/ 0 h 2418166"/>
              <a:gd name="connsiteX1" fmla="*/ 8611921 w 8684251"/>
              <a:gd name="connsiteY1" fmla="*/ 71241 h 2418166"/>
              <a:gd name="connsiteX2" fmla="*/ 8683301 w 8684251"/>
              <a:gd name="connsiteY2" fmla="*/ 72308 h 2418166"/>
              <a:gd name="connsiteX3" fmla="*/ 8682916 w 8684251"/>
              <a:gd name="connsiteY3" fmla="*/ 164777 h 2418166"/>
              <a:gd name="connsiteX4" fmla="*/ 8683381 w 8684251"/>
              <a:gd name="connsiteY4" fmla="*/ 1367912 h 2418166"/>
              <a:gd name="connsiteX5" fmla="*/ 7126350 w 8684251"/>
              <a:gd name="connsiteY5" fmla="*/ 2153317 h 2418166"/>
              <a:gd name="connsiteX6" fmla="*/ 7125078 w 8684251"/>
              <a:gd name="connsiteY6" fmla="*/ 2418166 h 2418166"/>
              <a:gd name="connsiteX7" fmla="*/ 6651469 w 8684251"/>
              <a:gd name="connsiteY7" fmla="*/ 2392859 h 2418166"/>
              <a:gd name="connsiteX8" fmla="*/ 6637219 w 8684251"/>
              <a:gd name="connsiteY8" fmla="*/ 2392097 h 2418166"/>
              <a:gd name="connsiteX9" fmla="*/ 9054 w 8684251"/>
              <a:gd name="connsiteY9" fmla="*/ 2037920 h 2418166"/>
              <a:gd name="connsiteX10" fmla="*/ 0 w 8684251"/>
              <a:gd name="connsiteY10" fmla="*/ 352190 h 2418166"/>
              <a:gd name="connsiteX11" fmla="*/ 441899 w 8684251"/>
              <a:gd name="connsiteY11" fmla="*/ 363406 h 2418166"/>
              <a:gd name="connsiteX12" fmla="*/ 3847724 w 8684251"/>
              <a:gd name="connsiteY12" fmla="*/ 0 h 2418166"/>
              <a:gd name="connsiteX0" fmla="*/ 3847724 w 8684251"/>
              <a:gd name="connsiteY0" fmla="*/ 0 h 2418166"/>
              <a:gd name="connsiteX1" fmla="*/ 8611921 w 8684251"/>
              <a:gd name="connsiteY1" fmla="*/ 71241 h 2418166"/>
              <a:gd name="connsiteX2" fmla="*/ 8683301 w 8684251"/>
              <a:gd name="connsiteY2" fmla="*/ 72308 h 2418166"/>
              <a:gd name="connsiteX3" fmla="*/ 8682916 w 8684251"/>
              <a:gd name="connsiteY3" fmla="*/ 164777 h 2418166"/>
              <a:gd name="connsiteX4" fmla="*/ 8683381 w 8684251"/>
              <a:gd name="connsiteY4" fmla="*/ 1367912 h 2418166"/>
              <a:gd name="connsiteX5" fmla="*/ 7285100 w 8684251"/>
              <a:gd name="connsiteY5" fmla="*/ 2077117 h 2418166"/>
              <a:gd name="connsiteX6" fmla="*/ 7125078 w 8684251"/>
              <a:gd name="connsiteY6" fmla="*/ 2418166 h 2418166"/>
              <a:gd name="connsiteX7" fmla="*/ 6651469 w 8684251"/>
              <a:gd name="connsiteY7" fmla="*/ 2392859 h 2418166"/>
              <a:gd name="connsiteX8" fmla="*/ 6637219 w 8684251"/>
              <a:gd name="connsiteY8" fmla="*/ 2392097 h 2418166"/>
              <a:gd name="connsiteX9" fmla="*/ 9054 w 8684251"/>
              <a:gd name="connsiteY9" fmla="*/ 2037920 h 2418166"/>
              <a:gd name="connsiteX10" fmla="*/ 0 w 8684251"/>
              <a:gd name="connsiteY10" fmla="*/ 352190 h 2418166"/>
              <a:gd name="connsiteX11" fmla="*/ 441899 w 8684251"/>
              <a:gd name="connsiteY11" fmla="*/ 363406 h 2418166"/>
              <a:gd name="connsiteX12" fmla="*/ 3847724 w 8684251"/>
              <a:gd name="connsiteY12" fmla="*/ 0 h 2418166"/>
              <a:gd name="connsiteX0" fmla="*/ 3847724 w 8684251"/>
              <a:gd name="connsiteY0" fmla="*/ 0 h 2418166"/>
              <a:gd name="connsiteX1" fmla="*/ 8611921 w 8684251"/>
              <a:gd name="connsiteY1" fmla="*/ 71241 h 2418166"/>
              <a:gd name="connsiteX2" fmla="*/ 8683301 w 8684251"/>
              <a:gd name="connsiteY2" fmla="*/ 72308 h 2418166"/>
              <a:gd name="connsiteX3" fmla="*/ 8682916 w 8684251"/>
              <a:gd name="connsiteY3" fmla="*/ 164777 h 2418166"/>
              <a:gd name="connsiteX4" fmla="*/ 8683381 w 8684251"/>
              <a:gd name="connsiteY4" fmla="*/ 1367912 h 2418166"/>
              <a:gd name="connsiteX5" fmla="*/ 7285100 w 8684251"/>
              <a:gd name="connsiteY5" fmla="*/ 2077117 h 2418166"/>
              <a:gd name="connsiteX6" fmla="*/ 7125078 w 8684251"/>
              <a:gd name="connsiteY6" fmla="*/ 2418166 h 2418166"/>
              <a:gd name="connsiteX7" fmla="*/ 6651469 w 8684251"/>
              <a:gd name="connsiteY7" fmla="*/ 2392859 h 2418166"/>
              <a:gd name="connsiteX8" fmla="*/ 6637219 w 8684251"/>
              <a:gd name="connsiteY8" fmla="*/ 2392097 h 2418166"/>
              <a:gd name="connsiteX9" fmla="*/ 9054 w 8684251"/>
              <a:gd name="connsiteY9" fmla="*/ 2037920 h 2418166"/>
              <a:gd name="connsiteX10" fmla="*/ 0 w 8684251"/>
              <a:gd name="connsiteY10" fmla="*/ 352190 h 2418166"/>
              <a:gd name="connsiteX11" fmla="*/ 467299 w 8684251"/>
              <a:gd name="connsiteY11" fmla="*/ 299906 h 2418166"/>
              <a:gd name="connsiteX12" fmla="*/ 3847724 w 8684251"/>
              <a:gd name="connsiteY12" fmla="*/ 0 h 2418166"/>
              <a:gd name="connsiteX0" fmla="*/ 3949324 w 8785851"/>
              <a:gd name="connsiteY0" fmla="*/ 0 h 2418166"/>
              <a:gd name="connsiteX1" fmla="*/ 8713521 w 8785851"/>
              <a:gd name="connsiteY1" fmla="*/ 71241 h 2418166"/>
              <a:gd name="connsiteX2" fmla="*/ 8784901 w 8785851"/>
              <a:gd name="connsiteY2" fmla="*/ 72308 h 2418166"/>
              <a:gd name="connsiteX3" fmla="*/ 8784516 w 8785851"/>
              <a:gd name="connsiteY3" fmla="*/ 164777 h 2418166"/>
              <a:gd name="connsiteX4" fmla="*/ 8784981 w 8785851"/>
              <a:gd name="connsiteY4" fmla="*/ 1367912 h 2418166"/>
              <a:gd name="connsiteX5" fmla="*/ 7386700 w 8785851"/>
              <a:gd name="connsiteY5" fmla="*/ 2077117 h 2418166"/>
              <a:gd name="connsiteX6" fmla="*/ 7226678 w 8785851"/>
              <a:gd name="connsiteY6" fmla="*/ 2418166 h 2418166"/>
              <a:gd name="connsiteX7" fmla="*/ 6753069 w 8785851"/>
              <a:gd name="connsiteY7" fmla="*/ 2392859 h 2418166"/>
              <a:gd name="connsiteX8" fmla="*/ 6738819 w 8785851"/>
              <a:gd name="connsiteY8" fmla="*/ 2392097 h 2418166"/>
              <a:gd name="connsiteX9" fmla="*/ 110654 w 8785851"/>
              <a:gd name="connsiteY9" fmla="*/ 2037920 h 2418166"/>
              <a:gd name="connsiteX10" fmla="*/ 0 w 8785851"/>
              <a:gd name="connsiteY10" fmla="*/ 326790 h 2418166"/>
              <a:gd name="connsiteX11" fmla="*/ 568899 w 8785851"/>
              <a:gd name="connsiteY11" fmla="*/ 299906 h 2418166"/>
              <a:gd name="connsiteX12" fmla="*/ 3949324 w 8785851"/>
              <a:gd name="connsiteY12" fmla="*/ 0 h 2418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785851" h="2418166">
                <a:moveTo>
                  <a:pt x="3949324" y="0"/>
                </a:moveTo>
                <a:lnTo>
                  <a:pt x="8713521" y="71241"/>
                </a:lnTo>
                <a:lnTo>
                  <a:pt x="8784901" y="72308"/>
                </a:lnTo>
                <a:cubicBezTo>
                  <a:pt x="8784773" y="103131"/>
                  <a:pt x="8784644" y="133954"/>
                  <a:pt x="8784516" y="164777"/>
                </a:cubicBezTo>
                <a:cubicBezTo>
                  <a:pt x="8782681" y="691148"/>
                  <a:pt x="8787810" y="778879"/>
                  <a:pt x="8784981" y="1367912"/>
                </a:cubicBezTo>
                <a:lnTo>
                  <a:pt x="7386700" y="2077117"/>
                </a:lnTo>
                <a:lnTo>
                  <a:pt x="7226678" y="2418166"/>
                </a:lnTo>
                <a:lnTo>
                  <a:pt x="6753069" y="2392859"/>
                </a:lnTo>
                <a:lnTo>
                  <a:pt x="6738819" y="2392097"/>
                </a:lnTo>
                <a:lnTo>
                  <a:pt x="110654" y="2037920"/>
                </a:lnTo>
                <a:lnTo>
                  <a:pt x="0" y="326790"/>
                </a:lnTo>
                <a:lnTo>
                  <a:pt x="568899" y="299906"/>
                </a:lnTo>
                <a:lnTo>
                  <a:pt x="3949324" y="0"/>
                </a:lnTo>
                <a:close/>
              </a:path>
            </a:pathLst>
          </a:custGeom>
          <a:noFill/>
          <a:ln w="190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defTabSz="342892"/>
            <a:endParaRPr lang="en-US" sz="1350">
              <a:solidFill>
                <a:srgbClr val="FFFFFF"/>
              </a:solidFill>
            </a:endParaRPr>
          </a:p>
        </p:txBody>
      </p:sp>
      <p:sp>
        <p:nvSpPr>
          <p:cNvPr id="853" name="Rectangle 7"/>
          <p:cNvSpPr/>
          <p:nvPr/>
        </p:nvSpPr>
        <p:spPr>
          <a:xfrm>
            <a:off x="4698829" y="1674697"/>
            <a:ext cx="232885" cy="120536"/>
          </a:xfrm>
          <a:custGeom>
            <a:avLst/>
            <a:gdLst>
              <a:gd name="connsiteX0" fmla="*/ 0 w 1240324"/>
              <a:gd name="connsiteY0" fmla="*/ 0 h 391202"/>
              <a:gd name="connsiteX1" fmla="*/ 1240324 w 1240324"/>
              <a:gd name="connsiteY1" fmla="*/ 0 h 391202"/>
              <a:gd name="connsiteX2" fmla="*/ 1240324 w 1240324"/>
              <a:gd name="connsiteY2" fmla="*/ 391202 h 391202"/>
              <a:gd name="connsiteX3" fmla="*/ 0 w 1240324"/>
              <a:gd name="connsiteY3" fmla="*/ 391202 h 391202"/>
              <a:gd name="connsiteX4" fmla="*/ 0 w 1240324"/>
              <a:gd name="connsiteY4" fmla="*/ 0 h 391202"/>
              <a:gd name="connsiteX0" fmla="*/ 0 w 1240324"/>
              <a:gd name="connsiteY0" fmla="*/ 0 h 391202"/>
              <a:gd name="connsiteX1" fmla="*/ 1240324 w 1240324"/>
              <a:gd name="connsiteY1" fmla="*/ 81481 h 391202"/>
              <a:gd name="connsiteX2" fmla="*/ 1240324 w 1240324"/>
              <a:gd name="connsiteY2" fmla="*/ 391202 h 391202"/>
              <a:gd name="connsiteX3" fmla="*/ 0 w 1240324"/>
              <a:gd name="connsiteY3" fmla="*/ 391202 h 391202"/>
              <a:gd name="connsiteX4" fmla="*/ 0 w 1240324"/>
              <a:gd name="connsiteY4" fmla="*/ 0 h 391202"/>
              <a:gd name="connsiteX0" fmla="*/ 0 w 1249377"/>
              <a:gd name="connsiteY0" fmla="*/ 0 h 391202"/>
              <a:gd name="connsiteX1" fmla="*/ 1249377 w 1249377"/>
              <a:gd name="connsiteY1" fmla="*/ 63374 h 391202"/>
              <a:gd name="connsiteX2" fmla="*/ 1240324 w 1249377"/>
              <a:gd name="connsiteY2" fmla="*/ 391202 h 391202"/>
              <a:gd name="connsiteX3" fmla="*/ 0 w 1249377"/>
              <a:gd name="connsiteY3" fmla="*/ 391202 h 391202"/>
              <a:gd name="connsiteX4" fmla="*/ 0 w 1249377"/>
              <a:gd name="connsiteY4" fmla="*/ 0 h 391202"/>
              <a:gd name="connsiteX0" fmla="*/ 0 w 1249377"/>
              <a:gd name="connsiteY0" fmla="*/ 0 h 391202"/>
              <a:gd name="connsiteX1" fmla="*/ 1249377 w 1249377"/>
              <a:gd name="connsiteY1" fmla="*/ 63374 h 391202"/>
              <a:gd name="connsiteX2" fmla="*/ 1240324 w 1249377"/>
              <a:gd name="connsiteY2" fmla="*/ 391202 h 391202"/>
              <a:gd name="connsiteX3" fmla="*/ 18107 w 1249377"/>
              <a:gd name="connsiteY3" fmla="*/ 309720 h 391202"/>
              <a:gd name="connsiteX4" fmla="*/ 0 w 1249377"/>
              <a:gd name="connsiteY4" fmla="*/ 0 h 391202"/>
              <a:gd name="connsiteX0" fmla="*/ 0 w 1249377"/>
              <a:gd name="connsiteY0" fmla="*/ 0 h 391202"/>
              <a:gd name="connsiteX1" fmla="*/ 1249377 w 1249377"/>
              <a:gd name="connsiteY1" fmla="*/ 63374 h 391202"/>
              <a:gd name="connsiteX2" fmla="*/ 1240324 w 1249377"/>
              <a:gd name="connsiteY2" fmla="*/ 391202 h 391202"/>
              <a:gd name="connsiteX3" fmla="*/ 144855 w 1249377"/>
              <a:gd name="connsiteY3" fmla="*/ 219186 h 391202"/>
              <a:gd name="connsiteX4" fmla="*/ 0 w 1249377"/>
              <a:gd name="connsiteY4" fmla="*/ 0 h 391202"/>
              <a:gd name="connsiteX0" fmla="*/ 0 w 1249377"/>
              <a:gd name="connsiteY0" fmla="*/ 0 h 391202"/>
              <a:gd name="connsiteX1" fmla="*/ 1249377 w 1249377"/>
              <a:gd name="connsiteY1" fmla="*/ 63374 h 391202"/>
              <a:gd name="connsiteX2" fmla="*/ 1240324 w 1249377"/>
              <a:gd name="connsiteY2" fmla="*/ 391202 h 391202"/>
              <a:gd name="connsiteX3" fmla="*/ 72427 w 1249377"/>
              <a:gd name="connsiteY3" fmla="*/ 318774 h 391202"/>
              <a:gd name="connsiteX4" fmla="*/ 0 w 1249377"/>
              <a:gd name="connsiteY4" fmla="*/ 0 h 391202"/>
              <a:gd name="connsiteX0" fmla="*/ 18108 w 1176950"/>
              <a:gd name="connsiteY0" fmla="*/ 9054 h 327828"/>
              <a:gd name="connsiteX1" fmla="*/ 1176950 w 1176950"/>
              <a:gd name="connsiteY1" fmla="*/ 0 h 327828"/>
              <a:gd name="connsiteX2" fmla="*/ 1167897 w 1176950"/>
              <a:gd name="connsiteY2" fmla="*/ 327828 h 327828"/>
              <a:gd name="connsiteX3" fmla="*/ 0 w 1176950"/>
              <a:gd name="connsiteY3" fmla="*/ 255400 h 327828"/>
              <a:gd name="connsiteX4" fmla="*/ 18108 w 1176950"/>
              <a:gd name="connsiteY4" fmla="*/ 9054 h 327828"/>
              <a:gd name="connsiteX0" fmla="*/ 0 w 1204110"/>
              <a:gd name="connsiteY0" fmla="*/ 0 h 382148"/>
              <a:gd name="connsiteX1" fmla="*/ 1204110 w 1204110"/>
              <a:gd name="connsiteY1" fmla="*/ 54320 h 382148"/>
              <a:gd name="connsiteX2" fmla="*/ 1195057 w 1204110"/>
              <a:gd name="connsiteY2" fmla="*/ 382148 h 382148"/>
              <a:gd name="connsiteX3" fmla="*/ 27160 w 1204110"/>
              <a:gd name="connsiteY3" fmla="*/ 309720 h 382148"/>
              <a:gd name="connsiteX4" fmla="*/ 0 w 1204110"/>
              <a:gd name="connsiteY4" fmla="*/ 0 h 382148"/>
              <a:gd name="connsiteX0" fmla="*/ 0 w 1204110"/>
              <a:gd name="connsiteY0" fmla="*/ 0 h 318774"/>
              <a:gd name="connsiteX1" fmla="*/ 1204110 w 1204110"/>
              <a:gd name="connsiteY1" fmla="*/ 54320 h 318774"/>
              <a:gd name="connsiteX2" fmla="*/ 1186004 w 1204110"/>
              <a:gd name="connsiteY2" fmla="*/ 318774 h 318774"/>
              <a:gd name="connsiteX3" fmla="*/ 27160 w 1204110"/>
              <a:gd name="connsiteY3" fmla="*/ 309720 h 318774"/>
              <a:gd name="connsiteX4" fmla="*/ 0 w 1204110"/>
              <a:gd name="connsiteY4" fmla="*/ 0 h 318774"/>
              <a:gd name="connsiteX0" fmla="*/ 0 w 1204110"/>
              <a:gd name="connsiteY0" fmla="*/ 0 h 373095"/>
              <a:gd name="connsiteX1" fmla="*/ 1204110 w 1204110"/>
              <a:gd name="connsiteY1" fmla="*/ 54320 h 373095"/>
              <a:gd name="connsiteX2" fmla="*/ 1186004 w 1204110"/>
              <a:gd name="connsiteY2" fmla="*/ 373095 h 373095"/>
              <a:gd name="connsiteX3" fmla="*/ 27160 w 1204110"/>
              <a:gd name="connsiteY3" fmla="*/ 309720 h 373095"/>
              <a:gd name="connsiteX4" fmla="*/ 0 w 1204110"/>
              <a:gd name="connsiteY4" fmla="*/ 0 h 373095"/>
              <a:gd name="connsiteX0" fmla="*/ 0 w 1204111"/>
              <a:gd name="connsiteY0" fmla="*/ 0 h 373095"/>
              <a:gd name="connsiteX1" fmla="*/ 1204110 w 1204111"/>
              <a:gd name="connsiteY1" fmla="*/ 54320 h 373095"/>
              <a:gd name="connsiteX2" fmla="*/ 1204111 w 1204111"/>
              <a:gd name="connsiteY2" fmla="*/ 373095 h 373095"/>
              <a:gd name="connsiteX3" fmla="*/ 27160 w 1204111"/>
              <a:gd name="connsiteY3" fmla="*/ 309720 h 373095"/>
              <a:gd name="connsiteX4" fmla="*/ 0 w 1204111"/>
              <a:gd name="connsiteY4" fmla="*/ 0 h 373095"/>
              <a:gd name="connsiteX0" fmla="*/ 17458 w 1176951"/>
              <a:gd name="connsiteY0" fmla="*/ 0 h 373095"/>
              <a:gd name="connsiteX1" fmla="*/ 1176950 w 1176951"/>
              <a:gd name="connsiteY1" fmla="*/ 54320 h 373095"/>
              <a:gd name="connsiteX2" fmla="*/ 1176951 w 1176951"/>
              <a:gd name="connsiteY2" fmla="*/ 373095 h 373095"/>
              <a:gd name="connsiteX3" fmla="*/ 0 w 1176951"/>
              <a:gd name="connsiteY3" fmla="*/ 309720 h 373095"/>
              <a:gd name="connsiteX4" fmla="*/ 17458 w 1176951"/>
              <a:gd name="connsiteY4" fmla="*/ 0 h 373095"/>
              <a:gd name="connsiteX0" fmla="*/ 17458 w 1176951"/>
              <a:gd name="connsiteY0" fmla="*/ 0 h 373095"/>
              <a:gd name="connsiteX1" fmla="*/ 1176950 w 1176951"/>
              <a:gd name="connsiteY1" fmla="*/ 54320 h 373095"/>
              <a:gd name="connsiteX2" fmla="*/ 1176951 w 1176951"/>
              <a:gd name="connsiteY2" fmla="*/ 373095 h 373095"/>
              <a:gd name="connsiteX3" fmla="*/ 0 w 1176951"/>
              <a:gd name="connsiteY3" fmla="*/ 309720 h 373095"/>
              <a:gd name="connsiteX4" fmla="*/ 17458 w 1176951"/>
              <a:gd name="connsiteY4" fmla="*/ 0 h 373095"/>
              <a:gd name="connsiteX0" fmla="*/ 7543 w 1167036"/>
              <a:gd name="connsiteY0" fmla="*/ 0 h 373095"/>
              <a:gd name="connsiteX1" fmla="*/ 1167035 w 1167036"/>
              <a:gd name="connsiteY1" fmla="*/ 54320 h 373095"/>
              <a:gd name="connsiteX2" fmla="*/ 1167036 w 1167036"/>
              <a:gd name="connsiteY2" fmla="*/ 373095 h 373095"/>
              <a:gd name="connsiteX3" fmla="*/ 0 w 1167036"/>
              <a:gd name="connsiteY3" fmla="*/ 314482 h 373095"/>
              <a:gd name="connsiteX4" fmla="*/ 7543 w 1167036"/>
              <a:gd name="connsiteY4" fmla="*/ 0 h 373095"/>
              <a:gd name="connsiteX0" fmla="*/ 7543 w 1167036"/>
              <a:gd name="connsiteY0" fmla="*/ 0 h 373095"/>
              <a:gd name="connsiteX1" fmla="*/ 1167035 w 1167036"/>
              <a:gd name="connsiteY1" fmla="*/ 54320 h 373095"/>
              <a:gd name="connsiteX2" fmla="*/ 1167036 w 1167036"/>
              <a:gd name="connsiteY2" fmla="*/ 373095 h 373095"/>
              <a:gd name="connsiteX3" fmla="*/ 0 w 1167036"/>
              <a:gd name="connsiteY3" fmla="*/ 314482 h 373095"/>
              <a:gd name="connsiteX4" fmla="*/ 7543 w 1167036"/>
              <a:gd name="connsiteY4" fmla="*/ 0 h 373095"/>
              <a:gd name="connsiteX0" fmla="*/ 0 w 1159493"/>
              <a:gd name="connsiteY0" fmla="*/ 0 h 373095"/>
              <a:gd name="connsiteX1" fmla="*/ 1159492 w 1159493"/>
              <a:gd name="connsiteY1" fmla="*/ 54320 h 373095"/>
              <a:gd name="connsiteX2" fmla="*/ 1159493 w 1159493"/>
              <a:gd name="connsiteY2" fmla="*/ 373095 h 373095"/>
              <a:gd name="connsiteX3" fmla="*/ 6674 w 1159493"/>
              <a:gd name="connsiteY3" fmla="*/ 346174 h 373095"/>
              <a:gd name="connsiteX4" fmla="*/ 0 w 1159493"/>
              <a:gd name="connsiteY4" fmla="*/ 0 h 373095"/>
              <a:gd name="connsiteX0" fmla="*/ 0 w 1168971"/>
              <a:gd name="connsiteY0" fmla="*/ 0 h 352722"/>
              <a:gd name="connsiteX1" fmla="*/ 1168970 w 1168971"/>
              <a:gd name="connsiteY1" fmla="*/ 33947 h 352722"/>
              <a:gd name="connsiteX2" fmla="*/ 1168971 w 1168971"/>
              <a:gd name="connsiteY2" fmla="*/ 352722 h 352722"/>
              <a:gd name="connsiteX3" fmla="*/ 16152 w 1168971"/>
              <a:gd name="connsiteY3" fmla="*/ 325801 h 352722"/>
              <a:gd name="connsiteX4" fmla="*/ 0 w 1168971"/>
              <a:gd name="connsiteY4" fmla="*/ 0 h 3527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971" h="352722">
                <a:moveTo>
                  <a:pt x="0" y="0"/>
                </a:moveTo>
                <a:lnTo>
                  <a:pt x="1168970" y="33947"/>
                </a:lnTo>
                <a:cubicBezTo>
                  <a:pt x="1134266" y="135443"/>
                  <a:pt x="1168971" y="246464"/>
                  <a:pt x="1168971" y="352722"/>
                </a:cubicBezTo>
                <a:cubicBezTo>
                  <a:pt x="779959" y="333184"/>
                  <a:pt x="405164" y="345339"/>
                  <a:pt x="16152" y="325801"/>
                </a:cubicBezTo>
                <a:cubicBezTo>
                  <a:pt x="21971" y="222561"/>
                  <a:pt x="48715" y="165152"/>
                  <a:pt x="0" y="0"/>
                </a:cubicBezTo>
                <a:close/>
              </a:path>
            </a:pathLst>
          </a:cu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92"/>
            <a:endParaRPr lang="en-US" sz="1350">
              <a:solidFill>
                <a:srgbClr val="FFFFFF"/>
              </a:solidFill>
            </a:endParaRPr>
          </a:p>
        </p:txBody>
      </p:sp>
      <p:sp>
        <p:nvSpPr>
          <p:cNvPr id="854" name="Rectangle 107"/>
          <p:cNvSpPr/>
          <p:nvPr/>
        </p:nvSpPr>
        <p:spPr>
          <a:xfrm>
            <a:off x="5007124" y="1691373"/>
            <a:ext cx="257043" cy="119956"/>
          </a:xfrm>
          <a:custGeom>
            <a:avLst/>
            <a:gdLst>
              <a:gd name="connsiteX0" fmla="*/ 0 w 2555242"/>
              <a:gd name="connsiteY0" fmla="*/ 0 h 1088777"/>
              <a:gd name="connsiteX1" fmla="*/ 2555242 w 2555242"/>
              <a:gd name="connsiteY1" fmla="*/ 0 h 1088777"/>
              <a:gd name="connsiteX2" fmla="*/ 2555242 w 2555242"/>
              <a:gd name="connsiteY2" fmla="*/ 1088777 h 1088777"/>
              <a:gd name="connsiteX3" fmla="*/ 0 w 2555242"/>
              <a:gd name="connsiteY3" fmla="*/ 1088777 h 1088777"/>
              <a:gd name="connsiteX4" fmla="*/ 0 w 2555242"/>
              <a:gd name="connsiteY4" fmla="*/ 0 h 1088777"/>
              <a:gd name="connsiteX0" fmla="*/ 0 w 2555242"/>
              <a:gd name="connsiteY0" fmla="*/ 0 h 1142117"/>
              <a:gd name="connsiteX1" fmla="*/ 2555242 w 2555242"/>
              <a:gd name="connsiteY1" fmla="*/ 0 h 1142117"/>
              <a:gd name="connsiteX2" fmla="*/ 2555242 w 2555242"/>
              <a:gd name="connsiteY2" fmla="*/ 1142117 h 1142117"/>
              <a:gd name="connsiteX3" fmla="*/ 0 w 2555242"/>
              <a:gd name="connsiteY3" fmla="*/ 1088777 h 1142117"/>
              <a:gd name="connsiteX4" fmla="*/ 0 w 2555242"/>
              <a:gd name="connsiteY4" fmla="*/ 0 h 1142117"/>
              <a:gd name="connsiteX0" fmla="*/ 0 w 2555242"/>
              <a:gd name="connsiteY0" fmla="*/ 0 h 1142117"/>
              <a:gd name="connsiteX1" fmla="*/ 2555242 w 2555242"/>
              <a:gd name="connsiteY1" fmla="*/ 213360 h 1142117"/>
              <a:gd name="connsiteX2" fmla="*/ 2555242 w 2555242"/>
              <a:gd name="connsiteY2" fmla="*/ 1142117 h 1142117"/>
              <a:gd name="connsiteX3" fmla="*/ 0 w 2555242"/>
              <a:gd name="connsiteY3" fmla="*/ 1088777 h 1142117"/>
              <a:gd name="connsiteX4" fmla="*/ 0 w 2555242"/>
              <a:gd name="connsiteY4" fmla="*/ 0 h 1142117"/>
              <a:gd name="connsiteX0" fmla="*/ 0 w 2570482"/>
              <a:gd name="connsiteY0" fmla="*/ 0 h 1142117"/>
              <a:gd name="connsiteX1" fmla="*/ 2570482 w 2570482"/>
              <a:gd name="connsiteY1" fmla="*/ 76200 h 1142117"/>
              <a:gd name="connsiteX2" fmla="*/ 2555242 w 2570482"/>
              <a:gd name="connsiteY2" fmla="*/ 1142117 h 1142117"/>
              <a:gd name="connsiteX3" fmla="*/ 0 w 2570482"/>
              <a:gd name="connsiteY3" fmla="*/ 1088777 h 1142117"/>
              <a:gd name="connsiteX4" fmla="*/ 0 w 2570482"/>
              <a:gd name="connsiteY4" fmla="*/ 0 h 1142117"/>
              <a:gd name="connsiteX0" fmla="*/ 0 w 2570482"/>
              <a:gd name="connsiteY0" fmla="*/ 0 h 1142117"/>
              <a:gd name="connsiteX1" fmla="*/ 2570482 w 2570482"/>
              <a:gd name="connsiteY1" fmla="*/ 76200 h 1142117"/>
              <a:gd name="connsiteX2" fmla="*/ 2555242 w 2570482"/>
              <a:gd name="connsiteY2" fmla="*/ 1142117 h 1142117"/>
              <a:gd name="connsiteX3" fmla="*/ 160020 w 2570482"/>
              <a:gd name="connsiteY3" fmla="*/ 867797 h 1142117"/>
              <a:gd name="connsiteX4" fmla="*/ 0 w 2570482"/>
              <a:gd name="connsiteY4" fmla="*/ 0 h 1142117"/>
              <a:gd name="connsiteX0" fmla="*/ 38100 w 2608582"/>
              <a:gd name="connsiteY0" fmla="*/ 0 h 1142117"/>
              <a:gd name="connsiteX1" fmla="*/ 2608582 w 2608582"/>
              <a:gd name="connsiteY1" fmla="*/ 76200 h 1142117"/>
              <a:gd name="connsiteX2" fmla="*/ 2593342 w 2608582"/>
              <a:gd name="connsiteY2" fmla="*/ 1142117 h 1142117"/>
              <a:gd name="connsiteX3" fmla="*/ 0 w 2608582"/>
              <a:gd name="connsiteY3" fmla="*/ 1027817 h 1142117"/>
              <a:gd name="connsiteX4" fmla="*/ 38100 w 2608582"/>
              <a:gd name="connsiteY4" fmla="*/ 0 h 1142117"/>
              <a:gd name="connsiteX0" fmla="*/ 22860 w 2608582"/>
              <a:gd name="connsiteY0" fmla="*/ 0 h 1149737"/>
              <a:gd name="connsiteX1" fmla="*/ 2608582 w 2608582"/>
              <a:gd name="connsiteY1" fmla="*/ 83820 h 1149737"/>
              <a:gd name="connsiteX2" fmla="*/ 2593342 w 2608582"/>
              <a:gd name="connsiteY2" fmla="*/ 1149737 h 1149737"/>
              <a:gd name="connsiteX3" fmla="*/ 0 w 2608582"/>
              <a:gd name="connsiteY3" fmla="*/ 1035437 h 1149737"/>
              <a:gd name="connsiteX4" fmla="*/ 22860 w 2608582"/>
              <a:gd name="connsiteY4" fmla="*/ 0 h 1149737"/>
              <a:gd name="connsiteX0" fmla="*/ 22860 w 2593342"/>
              <a:gd name="connsiteY0" fmla="*/ 0 h 1149737"/>
              <a:gd name="connsiteX1" fmla="*/ 2498516 w 2593342"/>
              <a:gd name="connsiteY1" fmla="*/ 18728 h 1149737"/>
              <a:gd name="connsiteX2" fmla="*/ 2593342 w 2593342"/>
              <a:gd name="connsiteY2" fmla="*/ 1149737 h 1149737"/>
              <a:gd name="connsiteX3" fmla="*/ 0 w 2593342"/>
              <a:gd name="connsiteY3" fmla="*/ 1035437 h 1149737"/>
              <a:gd name="connsiteX4" fmla="*/ 22860 w 2593342"/>
              <a:gd name="connsiteY4" fmla="*/ 0 h 1149737"/>
              <a:gd name="connsiteX0" fmla="*/ 5927 w 2593342"/>
              <a:gd name="connsiteY0" fmla="*/ 59382 h 1131009"/>
              <a:gd name="connsiteX1" fmla="*/ 2498516 w 2593342"/>
              <a:gd name="connsiteY1" fmla="*/ 0 h 1131009"/>
              <a:gd name="connsiteX2" fmla="*/ 2593342 w 2593342"/>
              <a:gd name="connsiteY2" fmla="*/ 1131009 h 1131009"/>
              <a:gd name="connsiteX3" fmla="*/ 0 w 2593342"/>
              <a:gd name="connsiteY3" fmla="*/ 1016709 h 1131009"/>
              <a:gd name="connsiteX4" fmla="*/ 5927 w 2593342"/>
              <a:gd name="connsiteY4" fmla="*/ 59382 h 113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3342" h="1131009">
                <a:moveTo>
                  <a:pt x="5927" y="59382"/>
                </a:moveTo>
                <a:lnTo>
                  <a:pt x="2498516" y="0"/>
                </a:lnTo>
                <a:lnTo>
                  <a:pt x="2593342" y="1131009"/>
                </a:lnTo>
                <a:lnTo>
                  <a:pt x="0" y="1016709"/>
                </a:lnTo>
                <a:cubicBezTo>
                  <a:pt x="1976" y="697600"/>
                  <a:pt x="3951" y="378491"/>
                  <a:pt x="5927" y="59382"/>
                </a:cubicBezTo>
                <a:close/>
              </a:path>
            </a:pathLst>
          </a:cu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92"/>
            <a:endParaRPr lang="en-US" sz="1350">
              <a:solidFill>
                <a:srgbClr val="FFFFFF"/>
              </a:solidFill>
            </a:endParaRPr>
          </a:p>
        </p:txBody>
      </p:sp>
      <p:sp>
        <p:nvSpPr>
          <p:cNvPr id="855" name="Freeform 854"/>
          <p:cNvSpPr/>
          <p:nvPr/>
        </p:nvSpPr>
        <p:spPr>
          <a:xfrm>
            <a:off x="4690967" y="1672626"/>
            <a:ext cx="99312" cy="6659"/>
          </a:xfrm>
          <a:custGeom>
            <a:avLst/>
            <a:gdLst>
              <a:gd name="connsiteX0" fmla="*/ 0 w 220980"/>
              <a:gd name="connsiteY0" fmla="*/ 8315 h 9207"/>
              <a:gd name="connsiteX1" fmla="*/ 76200 w 220980"/>
              <a:gd name="connsiteY1" fmla="*/ 8315 h 9207"/>
              <a:gd name="connsiteX2" fmla="*/ 220980 w 220980"/>
              <a:gd name="connsiteY2" fmla="*/ 8315 h 9207"/>
              <a:gd name="connsiteX0" fmla="*/ 445 w 52255"/>
              <a:gd name="connsiteY0" fmla="*/ 8313 h 13486"/>
              <a:gd name="connsiteX1" fmla="*/ 3893 w 52255"/>
              <a:gd name="connsiteY1" fmla="*/ 8313 h 13486"/>
              <a:gd name="connsiteX2" fmla="*/ 52255 w 52255"/>
              <a:gd name="connsiteY2" fmla="*/ 13486 h 13486"/>
              <a:gd name="connsiteX0" fmla="*/ 0 w 51810"/>
              <a:gd name="connsiteY0" fmla="*/ 9977 h 15150"/>
              <a:gd name="connsiteX1" fmla="*/ 20905 w 51810"/>
              <a:gd name="connsiteY1" fmla="*/ 4804 h 15150"/>
              <a:gd name="connsiteX2" fmla="*/ 51810 w 51810"/>
              <a:gd name="connsiteY2" fmla="*/ 15150 h 15150"/>
              <a:gd name="connsiteX0" fmla="*/ 0 w 59784"/>
              <a:gd name="connsiteY0" fmla="*/ 42652 h 42652"/>
              <a:gd name="connsiteX1" fmla="*/ 28879 w 59784"/>
              <a:gd name="connsiteY1" fmla="*/ 1271 h 42652"/>
              <a:gd name="connsiteX2" fmla="*/ 59784 w 59784"/>
              <a:gd name="connsiteY2" fmla="*/ 11617 h 42652"/>
              <a:gd name="connsiteX0" fmla="*/ 0 w 59784"/>
              <a:gd name="connsiteY0" fmla="*/ 31225 h 47218"/>
              <a:gd name="connsiteX1" fmla="*/ 31034 w 59784"/>
              <a:gd name="connsiteY1" fmla="*/ 46741 h 47218"/>
              <a:gd name="connsiteX2" fmla="*/ 59784 w 59784"/>
              <a:gd name="connsiteY2" fmla="*/ 190 h 47218"/>
              <a:gd name="connsiteX0" fmla="*/ 0 w 117327"/>
              <a:gd name="connsiteY0" fmla="*/ 7479 h 95411"/>
              <a:gd name="connsiteX1" fmla="*/ 31034 w 117327"/>
              <a:gd name="connsiteY1" fmla="*/ 22995 h 95411"/>
              <a:gd name="connsiteX2" fmla="*/ 117327 w 117327"/>
              <a:gd name="connsiteY2" fmla="*/ 95412 h 95411"/>
              <a:gd name="connsiteX0" fmla="*/ 0 w 117327"/>
              <a:gd name="connsiteY0" fmla="*/ 1851 h 123553"/>
              <a:gd name="connsiteX1" fmla="*/ 63038 w 117327"/>
              <a:gd name="connsiteY1" fmla="*/ 120817 h 123553"/>
              <a:gd name="connsiteX2" fmla="*/ 117327 w 117327"/>
              <a:gd name="connsiteY2" fmla="*/ 89784 h 123553"/>
              <a:gd name="connsiteX0" fmla="*/ 0 w 117327"/>
              <a:gd name="connsiteY0" fmla="*/ 1748 h 121046"/>
              <a:gd name="connsiteX1" fmla="*/ 63038 w 117327"/>
              <a:gd name="connsiteY1" fmla="*/ 120714 h 121046"/>
              <a:gd name="connsiteX2" fmla="*/ 117327 w 117327"/>
              <a:gd name="connsiteY2" fmla="*/ 40542 h 121046"/>
              <a:gd name="connsiteX0" fmla="*/ 0 w 116788"/>
              <a:gd name="connsiteY0" fmla="*/ 2097 h 92639"/>
              <a:gd name="connsiteX1" fmla="*/ 62499 w 116788"/>
              <a:gd name="connsiteY1" fmla="*/ 92615 h 92639"/>
              <a:gd name="connsiteX2" fmla="*/ 116788 w 116788"/>
              <a:gd name="connsiteY2" fmla="*/ 12443 h 92639"/>
              <a:gd name="connsiteX0" fmla="*/ 0 w 116788"/>
              <a:gd name="connsiteY0" fmla="*/ 4354 h 32893"/>
              <a:gd name="connsiteX1" fmla="*/ 62607 w 116788"/>
              <a:gd name="connsiteY1" fmla="*/ 32802 h 32893"/>
              <a:gd name="connsiteX2" fmla="*/ 116788 w 116788"/>
              <a:gd name="connsiteY2" fmla="*/ 14700 h 32893"/>
              <a:gd name="connsiteX0" fmla="*/ 0 w 116788"/>
              <a:gd name="connsiteY0" fmla="*/ 5606 h 21319"/>
              <a:gd name="connsiteX1" fmla="*/ 60991 w 116788"/>
              <a:gd name="connsiteY1" fmla="*/ 21123 h 21319"/>
              <a:gd name="connsiteX2" fmla="*/ 116788 w 116788"/>
              <a:gd name="connsiteY2" fmla="*/ 15952 h 21319"/>
              <a:gd name="connsiteX0" fmla="*/ 0 w 116357"/>
              <a:gd name="connsiteY0" fmla="*/ 6623 h 63521"/>
              <a:gd name="connsiteX1" fmla="*/ 60991 w 116357"/>
              <a:gd name="connsiteY1" fmla="*/ 22140 h 63521"/>
              <a:gd name="connsiteX2" fmla="*/ 116357 w 116357"/>
              <a:gd name="connsiteY2" fmla="*/ 63522 h 63521"/>
              <a:gd name="connsiteX0" fmla="*/ 0 w 116357"/>
              <a:gd name="connsiteY0" fmla="*/ 6623 h 63522"/>
              <a:gd name="connsiteX1" fmla="*/ 60991 w 116357"/>
              <a:gd name="connsiteY1" fmla="*/ 22140 h 63522"/>
              <a:gd name="connsiteX2" fmla="*/ 116357 w 116357"/>
              <a:gd name="connsiteY2" fmla="*/ 63522 h 63522"/>
              <a:gd name="connsiteX0" fmla="*/ 0 w 116357"/>
              <a:gd name="connsiteY0" fmla="*/ 4518 h 61417"/>
              <a:gd name="connsiteX1" fmla="*/ 60021 w 116357"/>
              <a:gd name="connsiteY1" fmla="*/ 38139 h 61417"/>
              <a:gd name="connsiteX2" fmla="*/ 116357 w 116357"/>
              <a:gd name="connsiteY2" fmla="*/ 61417 h 61417"/>
            </a:gdLst>
            <a:ahLst/>
            <a:cxnLst>
              <a:cxn ang="0">
                <a:pos x="connsiteX0" y="connsiteY0"/>
              </a:cxn>
              <a:cxn ang="0">
                <a:pos x="connsiteX1" y="connsiteY1"/>
              </a:cxn>
              <a:cxn ang="0">
                <a:pos x="connsiteX2" y="connsiteY2"/>
              </a:cxn>
            </a:cxnLst>
            <a:rect l="l" t="t" r="r" b="b"/>
            <a:pathLst>
              <a:path w="116357" h="61417">
                <a:moveTo>
                  <a:pt x="0" y="4518"/>
                </a:moveTo>
                <a:cubicBezTo>
                  <a:pt x="3805" y="-13747"/>
                  <a:pt x="40628" y="28656"/>
                  <a:pt x="60021" y="38139"/>
                </a:cubicBezTo>
                <a:cubicBezTo>
                  <a:pt x="79414" y="47622"/>
                  <a:pt x="105624" y="21760"/>
                  <a:pt x="116357" y="61417"/>
                </a:cubicBezTo>
              </a:path>
            </a:pathLst>
          </a:cu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92"/>
            <a:endParaRPr lang="en-US" sz="1350">
              <a:solidFill>
                <a:srgbClr val="FFFFFF"/>
              </a:solidFill>
            </a:endParaRPr>
          </a:p>
        </p:txBody>
      </p:sp>
      <p:sp>
        <p:nvSpPr>
          <p:cNvPr id="856" name="Freeform 855"/>
          <p:cNvSpPr/>
          <p:nvPr/>
        </p:nvSpPr>
        <p:spPr>
          <a:xfrm flipH="1" flipV="1">
            <a:off x="4829053" y="1721325"/>
            <a:ext cx="100392" cy="4144"/>
          </a:xfrm>
          <a:custGeom>
            <a:avLst/>
            <a:gdLst>
              <a:gd name="connsiteX0" fmla="*/ 0 w 220980"/>
              <a:gd name="connsiteY0" fmla="*/ 8315 h 9207"/>
              <a:gd name="connsiteX1" fmla="*/ 76200 w 220980"/>
              <a:gd name="connsiteY1" fmla="*/ 8315 h 9207"/>
              <a:gd name="connsiteX2" fmla="*/ 220980 w 220980"/>
              <a:gd name="connsiteY2" fmla="*/ 8315 h 9207"/>
              <a:gd name="connsiteX0" fmla="*/ 445 w 52255"/>
              <a:gd name="connsiteY0" fmla="*/ 8313 h 13486"/>
              <a:gd name="connsiteX1" fmla="*/ 3893 w 52255"/>
              <a:gd name="connsiteY1" fmla="*/ 8313 h 13486"/>
              <a:gd name="connsiteX2" fmla="*/ 52255 w 52255"/>
              <a:gd name="connsiteY2" fmla="*/ 13486 h 13486"/>
              <a:gd name="connsiteX0" fmla="*/ 0 w 51810"/>
              <a:gd name="connsiteY0" fmla="*/ 9977 h 15150"/>
              <a:gd name="connsiteX1" fmla="*/ 20905 w 51810"/>
              <a:gd name="connsiteY1" fmla="*/ 4804 h 15150"/>
              <a:gd name="connsiteX2" fmla="*/ 51810 w 51810"/>
              <a:gd name="connsiteY2" fmla="*/ 15150 h 15150"/>
              <a:gd name="connsiteX0" fmla="*/ 0 w 59784"/>
              <a:gd name="connsiteY0" fmla="*/ 42652 h 42652"/>
              <a:gd name="connsiteX1" fmla="*/ 28879 w 59784"/>
              <a:gd name="connsiteY1" fmla="*/ 1271 h 42652"/>
              <a:gd name="connsiteX2" fmla="*/ 59784 w 59784"/>
              <a:gd name="connsiteY2" fmla="*/ 11617 h 42652"/>
              <a:gd name="connsiteX0" fmla="*/ 0 w 59784"/>
              <a:gd name="connsiteY0" fmla="*/ 31225 h 47218"/>
              <a:gd name="connsiteX1" fmla="*/ 31034 w 59784"/>
              <a:gd name="connsiteY1" fmla="*/ 46741 h 47218"/>
              <a:gd name="connsiteX2" fmla="*/ 59784 w 59784"/>
              <a:gd name="connsiteY2" fmla="*/ 190 h 47218"/>
              <a:gd name="connsiteX0" fmla="*/ 0 w 117327"/>
              <a:gd name="connsiteY0" fmla="*/ 7479 h 95411"/>
              <a:gd name="connsiteX1" fmla="*/ 31034 w 117327"/>
              <a:gd name="connsiteY1" fmla="*/ 22995 h 95411"/>
              <a:gd name="connsiteX2" fmla="*/ 117327 w 117327"/>
              <a:gd name="connsiteY2" fmla="*/ 95412 h 95411"/>
              <a:gd name="connsiteX0" fmla="*/ 0 w 117327"/>
              <a:gd name="connsiteY0" fmla="*/ 1851 h 123553"/>
              <a:gd name="connsiteX1" fmla="*/ 63038 w 117327"/>
              <a:gd name="connsiteY1" fmla="*/ 120817 h 123553"/>
              <a:gd name="connsiteX2" fmla="*/ 117327 w 117327"/>
              <a:gd name="connsiteY2" fmla="*/ 89784 h 123553"/>
              <a:gd name="connsiteX0" fmla="*/ 0 w 117327"/>
              <a:gd name="connsiteY0" fmla="*/ 1748 h 121046"/>
              <a:gd name="connsiteX1" fmla="*/ 63038 w 117327"/>
              <a:gd name="connsiteY1" fmla="*/ 120714 h 121046"/>
              <a:gd name="connsiteX2" fmla="*/ 117327 w 117327"/>
              <a:gd name="connsiteY2" fmla="*/ 40542 h 121046"/>
              <a:gd name="connsiteX0" fmla="*/ 0 w 116788"/>
              <a:gd name="connsiteY0" fmla="*/ 2097 h 92639"/>
              <a:gd name="connsiteX1" fmla="*/ 62499 w 116788"/>
              <a:gd name="connsiteY1" fmla="*/ 92615 h 92639"/>
              <a:gd name="connsiteX2" fmla="*/ 116788 w 116788"/>
              <a:gd name="connsiteY2" fmla="*/ 12443 h 92639"/>
              <a:gd name="connsiteX0" fmla="*/ 0 w 116788"/>
              <a:gd name="connsiteY0" fmla="*/ 4354 h 32893"/>
              <a:gd name="connsiteX1" fmla="*/ 62607 w 116788"/>
              <a:gd name="connsiteY1" fmla="*/ 32802 h 32893"/>
              <a:gd name="connsiteX2" fmla="*/ 116788 w 116788"/>
              <a:gd name="connsiteY2" fmla="*/ 14700 h 32893"/>
              <a:gd name="connsiteX0" fmla="*/ 0 w 116788"/>
              <a:gd name="connsiteY0" fmla="*/ 5606 h 21319"/>
              <a:gd name="connsiteX1" fmla="*/ 60991 w 116788"/>
              <a:gd name="connsiteY1" fmla="*/ 21123 h 21319"/>
              <a:gd name="connsiteX2" fmla="*/ 116788 w 116788"/>
              <a:gd name="connsiteY2" fmla="*/ 15952 h 21319"/>
              <a:gd name="connsiteX0" fmla="*/ 0 w 116357"/>
              <a:gd name="connsiteY0" fmla="*/ 6623 h 63521"/>
              <a:gd name="connsiteX1" fmla="*/ 60991 w 116357"/>
              <a:gd name="connsiteY1" fmla="*/ 22140 h 63521"/>
              <a:gd name="connsiteX2" fmla="*/ 116357 w 116357"/>
              <a:gd name="connsiteY2" fmla="*/ 63522 h 63521"/>
              <a:gd name="connsiteX0" fmla="*/ 0 w 116357"/>
              <a:gd name="connsiteY0" fmla="*/ 6623 h 63522"/>
              <a:gd name="connsiteX1" fmla="*/ 60991 w 116357"/>
              <a:gd name="connsiteY1" fmla="*/ 22140 h 63522"/>
              <a:gd name="connsiteX2" fmla="*/ 116357 w 116357"/>
              <a:gd name="connsiteY2" fmla="*/ 63522 h 63522"/>
              <a:gd name="connsiteX0" fmla="*/ 0 w 116357"/>
              <a:gd name="connsiteY0" fmla="*/ 4518 h 61417"/>
              <a:gd name="connsiteX1" fmla="*/ 60021 w 116357"/>
              <a:gd name="connsiteY1" fmla="*/ 38139 h 61417"/>
              <a:gd name="connsiteX2" fmla="*/ 116357 w 116357"/>
              <a:gd name="connsiteY2" fmla="*/ 61417 h 61417"/>
            </a:gdLst>
            <a:ahLst/>
            <a:cxnLst>
              <a:cxn ang="0">
                <a:pos x="connsiteX0" y="connsiteY0"/>
              </a:cxn>
              <a:cxn ang="0">
                <a:pos x="connsiteX1" y="connsiteY1"/>
              </a:cxn>
              <a:cxn ang="0">
                <a:pos x="connsiteX2" y="connsiteY2"/>
              </a:cxn>
            </a:cxnLst>
            <a:rect l="l" t="t" r="r" b="b"/>
            <a:pathLst>
              <a:path w="116357" h="61417">
                <a:moveTo>
                  <a:pt x="0" y="4518"/>
                </a:moveTo>
                <a:cubicBezTo>
                  <a:pt x="3805" y="-13747"/>
                  <a:pt x="40628" y="28656"/>
                  <a:pt x="60021" y="38139"/>
                </a:cubicBezTo>
                <a:cubicBezTo>
                  <a:pt x="79414" y="47622"/>
                  <a:pt x="105624" y="21760"/>
                  <a:pt x="116357" y="61417"/>
                </a:cubicBezTo>
              </a:path>
            </a:pathLst>
          </a:cu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92"/>
            <a:endParaRPr lang="en-US" sz="1350">
              <a:solidFill>
                <a:srgbClr val="FFFFFF"/>
              </a:solidFill>
            </a:endParaRPr>
          </a:p>
        </p:txBody>
      </p:sp>
      <p:sp>
        <p:nvSpPr>
          <p:cNvPr id="857" name="Freeform 856"/>
          <p:cNvSpPr/>
          <p:nvPr/>
        </p:nvSpPr>
        <p:spPr>
          <a:xfrm flipH="1" flipV="1">
            <a:off x="4694975" y="1700352"/>
            <a:ext cx="95687" cy="4120"/>
          </a:xfrm>
          <a:custGeom>
            <a:avLst/>
            <a:gdLst>
              <a:gd name="connsiteX0" fmla="*/ 0 w 220980"/>
              <a:gd name="connsiteY0" fmla="*/ 8315 h 9207"/>
              <a:gd name="connsiteX1" fmla="*/ 76200 w 220980"/>
              <a:gd name="connsiteY1" fmla="*/ 8315 h 9207"/>
              <a:gd name="connsiteX2" fmla="*/ 220980 w 220980"/>
              <a:gd name="connsiteY2" fmla="*/ 8315 h 9207"/>
              <a:gd name="connsiteX0" fmla="*/ 445 w 52255"/>
              <a:gd name="connsiteY0" fmla="*/ 8313 h 13486"/>
              <a:gd name="connsiteX1" fmla="*/ 3893 w 52255"/>
              <a:gd name="connsiteY1" fmla="*/ 8313 h 13486"/>
              <a:gd name="connsiteX2" fmla="*/ 52255 w 52255"/>
              <a:gd name="connsiteY2" fmla="*/ 13486 h 13486"/>
              <a:gd name="connsiteX0" fmla="*/ 0 w 51810"/>
              <a:gd name="connsiteY0" fmla="*/ 9977 h 15150"/>
              <a:gd name="connsiteX1" fmla="*/ 20905 w 51810"/>
              <a:gd name="connsiteY1" fmla="*/ 4804 h 15150"/>
              <a:gd name="connsiteX2" fmla="*/ 51810 w 51810"/>
              <a:gd name="connsiteY2" fmla="*/ 15150 h 15150"/>
              <a:gd name="connsiteX0" fmla="*/ 0 w 59784"/>
              <a:gd name="connsiteY0" fmla="*/ 42652 h 42652"/>
              <a:gd name="connsiteX1" fmla="*/ 28879 w 59784"/>
              <a:gd name="connsiteY1" fmla="*/ 1271 h 42652"/>
              <a:gd name="connsiteX2" fmla="*/ 59784 w 59784"/>
              <a:gd name="connsiteY2" fmla="*/ 11617 h 42652"/>
              <a:gd name="connsiteX0" fmla="*/ 0 w 59784"/>
              <a:gd name="connsiteY0" fmla="*/ 31225 h 47218"/>
              <a:gd name="connsiteX1" fmla="*/ 31034 w 59784"/>
              <a:gd name="connsiteY1" fmla="*/ 46741 h 47218"/>
              <a:gd name="connsiteX2" fmla="*/ 59784 w 59784"/>
              <a:gd name="connsiteY2" fmla="*/ 190 h 47218"/>
              <a:gd name="connsiteX0" fmla="*/ 0 w 117327"/>
              <a:gd name="connsiteY0" fmla="*/ 7479 h 95411"/>
              <a:gd name="connsiteX1" fmla="*/ 31034 w 117327"/>
              <a:gd name="connsiteY1" fmla="*/ 22995 h 95411"/>
              <a:gd name="connsiteX2" fmla="*/ 117327 w 117327"/>
              <a:gd name="connsiteY2" fmla="*/ 95412 h 95411"/>
              <a:gd name="connsiteX0" fmla="*/ 0 w 117327"/>
              <a:gd name="connsiteY0" fmla="*/ 1851 h 123553"/>
              <a:gd name="connsiteX1" fmla="*/ 63038 w 117327"/>
              <a:gd name="connsiteY1" fmla="*/ 120817 h 123553"/>
              <a:gd name="connsiteX2" fmla="*/ 117327 w 117327"/>
              <a:gd name="connsiteY2" fmla="*/ 89784 h 123553"/>
              <a:gd name="connsiteX0" fmla="*/ 0 w 117327"/>
              <a:gd name="connsiteY0" fmla="*/ 1748 h 121046"/>
              <a:gd name="connsiteX1" fmla="*/ 63038 w 117327"/>
              <a:gd name="connsiteY1" fmla="*/ 120714 h 121046"/>
              <a:gd name="connsiteX2" fmla="*/ 117327 w 117327"/>
              <a:gd name="connsiteY2" fmla="*/ 40542 h 121046"/>
              <a:gd name="connsiteX0" fmla="*/ 0 w 116788"/>
              <a:gd name="connsiteY0" fmla="*/ 2097 h 92639"/>
              <a:gd name="connsiteX1" fmla="*/ 62499 w 116788"/>
              <a:gd name="connsiteY1" fmla="*/ 92615 h 92639"/>
              <a:gd name="connsiteX2" fmla="*/ 116788 w 116788"/>
              <a:gd name="connsiteY2" fmla="*/ 12443 h 92639"/>
              <a:gd name="connsiteX0" fmla="*/ 0 w 116788"/>
              <a:gd name="connsiteY0" fmla="*/ 4354 h 32893"/>
              <a:gd name="connsiteX1" fmla="*/ 62607 w 116788"/>
              <a:gd name="connsiteY1" fmla="*/ 32802 h 32893"/>
              <a:gd name="connsiteX2" fmla="*/ 116788 w 116788"/>
              <a:gd name="connsiteY2" fmla="*/ 14700 h 32893"/>
              <a:gd name="connsiteX0" fmla="*/ 0 w 116788"/>
              <a:gd name="connsiteY0" fmla="*/ 5606 h 21319"/>
              <a:gd name="connsiteX1" fmla="*/ 60991 w 116788"/>
              <a:gd name="connsiteY1" fmla="*/ 21123 h 21319"/>
              <a:gd name="connsiteX2" fmla="*/ 116788 w 116788"/>
              <a:gd name="connsiteY2" fmla="*/ 15952 h 21319"/>
              <a:gd name="connsiteX0" fmla="*/ 0 w 116357"/>
              <a:gd name="connsiteY0" fmla="*/ 6623 h 63521"/>
              <a:gd name="connsiteX1" fmla="*/ 60991 w 116357"/>
              <a:gd name="connsiteY1" fmla="*/ 22140 h 63521"/>
              <a:gd name="connsiteX2" fmla="*/ 116357 w 116357"/>
              <a:gd name="connsiteY2" fmla="*/ 63522 h 63521"/>
              <a:gd name="connsiteX0" fmla="*/ 0 w 116357"/>
              <a:gd name="connsiteY0" fmla="*/ 6623 h 63522"/>
              <a:gd name="connsiteX1" fmla="*/ 60991 w 116357"/>
              <a:gd name="connsiteY1" fmla="*/ 22140 h 63522"/>
              <a:gd name="connsiteX2" fmla="*/ 116357 w 116357"/>
              <a:gd name="connsiteY2" fmla="*/ 63522 h 63522"/>
              <a:gd name="connsiteX0" fmla="*/ 0 w 116357"/>
              <a:gd name="connsiteY0" fmla="*/ 4518 h 61417"/>
              <a:gd name="connsiteX1" fmla="*/ 60021 w 116357"/>
              <a:gd name="connsiteY1" fmla="*/ 38139 h 61417"/>
              <a:gd name="connsiteX2" fmla="*/ 116357 w 116357"/>
              <a:gd name="connsiteY2" fmla="*/ 61417 h 61417"/>
            </a:gdLst>
            <a:ahLst/>
            <a:cxnLst>
              <a:cxn ang="0">
                <a:pos x="connsiteX0" y="connsiteY0"/>
              </a:cxn>
              <a:cxn ang="0">
                <a:pos x="connsiteX1" y="connsiteY1"/>
              </a:cxn>
              <a:cxn ang="0">
                <a:pos x="connsiteX2" y="connsiteY2"/>
              </a:cxn>
            </a:cxnLst>
            <a:rect l="l" t="t" r="r" b="b"/>
            <a:pathLst>
              <a:path w="116357" h="61417">
                <a:moveTo>
                  <a:pt x="0" y="4518"/>
                </a:moveTo>
                <a:cubicBezTo>
                  <a:pt x="3805" y="-13747"/>
                  <a:pt x="40628" y="28656"/>
                  <a:pt x="60021" y="38139"/>
                </a:cubicBezTo>
                <a:cubicBezTo>
                  <a:pt x="79414" y="47622"/>
                  <a:pt x="105624" y="21760"/>
                  <a:pt x="116357" y="61417"/>
                </a:cubicBezTo>
              </a:path>
            </a:pathLst>
          </a:cu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92"/>
            <a:endParaRPr lang="en-US" sz="1350">
              <a:solidFill>
                <a:srgbClr val="FFFFFF"/>
              </a:solidFill>
            </a:endParaRPr>
          </a:p>
        </p:txBody>
      </p:sp>
      <p:sp>
        <p:nvSpPr>
          <p:cNvPr id="859" name="Freeform 858"/>
          <p:cNvSpPr/>
          <p:nvPr/>
        </p:nvSpPr>
        <p:spPr>
          <a:xfrm flipH="1">
            <a:off x="4829711" y="1686336"/>
            <a:ext cx="106647" cy="4120"/>
          </a:xfrm>
          <a:custGeom>
            <a:avLst/>
            <a:gdLst>
              <a:gd name="connsiteX0" fmla="*/ 0 w 220980"/>
              <a:gd name="connsiteY0" fmla="*/ 8315 h 9207"/>
              <a:gd name="connsiteX1" fmla="*/ 76200 w 220980"/>
              <a:gd name="connsiteY1" fmla="*/ 8315 h 9207"/>
              <a:gd name="connsiteX2" fmla="*/ 220980 w 220980"/>
              <a:gd name="connsiteY2" fmla="*/ 8315 h 9207"/>
              <a:gd name="connsiteX0" fmla="*/ 445 w 52255"/>
              <a:gd name="connsiteY0" fmla="*/ 8313 h 13486"/>
              <a:gd name="connsiteX1" fmla="*/ 3893 w 52255"/>
              <a:gd name="connsiteY1" fmla="*/ 8313 h 13486"/>
              <a:gd name="connsiteX2" fmla="*/ 52255 w 52255"/>
              <a:gd name="connsiteY2" fmla="*/ 13486 h 13486"/>
              <a:gd name="connsiteX0" fmla="*/ 0 w 51810"/>
              <a:gd name="connsiteY0" fmla="*/ 9977 h 15150"/>
              <a:gd name="connsiteX1" fmla="*/ 20905 w 51810"/>
              <a:gd name="connsiteY1" fmla="*/ 4804 h 15150"/>
              <a:gd name="connsiteX2" fmla="*/ 51810 w 51810"/>
              <a:gd name="connsiteY2" fmla="*/ 15150 h 15150"/>
              <a:gd name="connsiteX0" fmla="*/ 0 w 59784"/>
              <a:gd name="connsiteY0" fmla="*/ 42652 h 42652"/>
              <a:gd name="connsiteX1" fmla="*/ 28879 w 59784"/>
              <a:gd name="connsiteY1" fmla="*/ 1271 h 42652"/>
              <a:gd name="connsiteX2" fmla="*/ 59784 w 59784"/>
              <a:gd name="connsiteY2" fmla="*/ 11617 h 42652"/>
              <a:gd name="connsiteX0" fmla="*/ 0 w 59784"/>
              <a:gd name="connsiteY0" fmla="*/ 31225 h 47218"/>
              <a:gd name="connsiteX1" fmla="*/ 31034 w 59784"/>
              <a:gd name="connsiteY1" fmla="*/ 46741 h 47218"/>
              <a:gd name="connsiteX2" fmla="*/ 59784 w 59784"/>
              <a:gd name="connsiteY2" fmla="*/ 190 h 47218"/>
              <a:gd name="connsiteX0" fmla="*/ 0 w 117327"/>
              <a:gd name="connsiteY0" fmla="*/ 7479 h 95411"/>
              <a:gd name="connsiteX1" fmla="*/ 31034 w 117327"/>
              <a:gd name="connsiteY1" fmla="*/ 22995 h 95411"/>
              <a:gd name="connsiteX2" fmla="*/ 117327 w 117327"/>
              <a:gd name="connsiteY2" fmla="*/ 95412 h 95411"/>
              <a:gd name="connsiteX0" fmla="*/ 0 w 117327"/>
              <a:gd name="connsiteY0" fmla="*/ 1851 h 123553"/>
              <a:gd name="connsiteX1" fmla="*/ 63038 w 117327"/>
              <a:gd name="connsiteY1" fmla="*/ 120817 h 123553"/>
              <a:gd name="connsiteX2" fmla="*/ 117327 w 117327"/>
              <a:gd name="connsiteY2" fmla="*/ 89784 h 123553"/>
              <a:gd name="connsiteX0" fmla="*/ 0 w 117327"/>
              <a:gd name="connsiteY0" fmla="*/ 1748 h 121046"/>
              <a:gd name="connsiteX1" fmla="*/ 63038 w 117327"/>
              <a:gd name="connsiteY1" fmla="*/ 120714 h 121046"/>
              <a:gd name="connsiteX2" fmla="*/ 117327 w 117327"/>
              <a:gd name="connsiteY2" fmla="*/ 40542 h 121046"/>
              <a:gd name="connsiteX0" fmla="*/ 0 w 116788"/>
              <a:gd name="connsiteY0" fmla="*/ 2097 h 92639"/>
              <a:gd name="connsiteX1" fmla="*/ 62499 w 116788"/>
              <a:gd name="connsiteY1" fmla="*/ 92615 h 92639"/>
              <a:gd name="connsiteX2" fmla="*/ 116788 w 116788"/>
              <a:gd name="connsiteY2" fmla="*/ 12443 h 92639"/>
              <a:gd name="connsiteX0" fmla="*/ 0 w 116788"/>
              <a:gd name="connsiteY0" fmla="*/ 4354 h 32893"/>
              <a:gd name="connsiteX1" fmla="*/ 62607 w 116788"/>
              <a:gd name="connsiteY1" fmla="*/ 32802 h 32893"/>
              <a:gd name="connsiteX2" fmla="*/ 116788 w 116788"/>
              <a:gd name="connsiteY2" fmla="*/ 14700 h 32893"/>
              <a:gd name="connsiteX0" fmla="*/ 0 w 116788"/>
              <a:gd name="connsiteY0" fmla="*/ 5606 h 21319"/>
              <a:gd name="connsiteX1" fmla="*/ 60991 w 116788"/>
              <a:gd name="connsiteY1" fmla="*/ 21123 h 21319"/>
              <a:gd name="connsiteX2" fmla="*/ 116788 w 116788"/>
              <a:gd name="connsiteY2" fmla="*/ 15952 h 21319"/>
              <a:gd name="connsiteX0" fmla="*/ 0 w 116357"/>
              <a:gd name="connsiteY0" fmla="*/ 6623 h 63521"/>
              <a:gd name="connsiteX1" fmla="*/ 60991 w 116357"/>
              <a:gd name="connsiteY1" fmla="*/ 22140 h 63521"/>
              <a:gd name="connsiteX2" fmla="*/ 116357 w 116357"/>
              <a:gd name="connsiteY2" fmla="*/ 63522 h 63521"/>
              <a:gd name="connsiteX0" fmla="*/ 0 w 116357"/>
              <a:gd name="connsiteY0" fmla="*/ 6623 h 63522"/>
              <a:gd name="connsiteX1" fmla="*/ 60991 w 116357"/>
              <a:gd name="connsiteY1" fmla="*/ 22140 h 63522"/>
              <a:gd name="connsiteX2" fmla="*/ 116357 w 116357"/>
              <a:gd name="connsiteY2" fmla="*/ 63522 h 63522"/>
              <a:gd name="connsiteX0" fmla="*/ 0 w 116357"/>
              <a:gd name="connsiteY0" fmla="*/ 4518 h 61417"/>
              <a:gd name="connsiteX1" fmla="*/ 60021 w 116357"/>
              <a:gd name="connsiteY1" fmla="*/ 38139 h 61417"/>
              <a:gd name="connsiteX2" fmla="*/ 116357 w 116357"/>
              <a:gd name="connsiteY2" fmla="*/ 61417 h 61417"/>
              <a:gd name="connsiteX0" fmla="*/ 0 w 116249"/>
              <a:gd name="connsiteY0" fmla="*/ 51507 h 51506"/>
              <a:gd name="connsiteX1" fmla="*/ 59913 w 116249"/>
              <a:gd name="connsiteY1" fmla="*/ 4954 h 51506"/>
              <a:gd name="connsiteX2" fmla="*/ 116249 w 116249"/>
              <a:gd name="connsiteY2" fmla="*/ 28232 h 51506"/>
            </a:gdLst>
            <a:ahLst/>
            <a:cxnLst>
              <a:cxn ang="0">
                <a:pos x="connsiteX0" y="connsiteY0"/>
              </a:cxn>
              <a:cxn ang="0">
                <a:pos x="connsiteX1" y="connsiteY1"/>
              </a:cxn>
              <a:cxn ang="0">
                <a:pos x="connsiteX2" y="connsiteY2"/>
              </a:cxn>
            </a:cxnLst>
            <a:rect l="l" t="t" r="r" b="b"/>
            <a:pathLst>
              <a:path w="116249" h="51506">
                <a:moveTo>
                  <a:pt x="0" y="51507"/>
                </a:moveTo>
                <a:cubicBezTo>
                  <a:pt x="3805" y="33242"/>
                  <a:pt x="40538" y="8833"/>
                  <a:pt x="59913" y="4954"/>
                </a:cubicBezTo>
                <a:cubicBezTo>
                  <a:pt x="79288" y="1075"/>
                  <a:pt x="105516" y="-11425"/>
                  <a:pt x="116249" y="28232"/>
                </a:cubicBezTo>
              </a:path>
            </a:pathLst>
          </a:cu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92"/>
            <a:endParaRPr lang="en-US" sz="1350">
              <a:solidFill>
                <a:srgbClr val="FFFFFF"/>
              </a:solidFill>
            </a:endParaRPr>
          </a:p>
        </p:txBody>
      </p:sp>
      <p:sp>
        <p:nvSpPr>
          <p:cNvPr id="860" name="Freeform 859"/>
          <p:cNvSpPr/>
          <p:nvPr/>
        </p:nvSpPr>
        <p:spPr>
          <a:xfrm>
            <a:off x="4702214" y="1740054"/>
            <a:ext cx="89135" cy="5158"/>
          </a:xfrm>
          <a:custGeom>
            <a:avLst/>
            <a:gdLst>
              <a:gd name="connsiteX0" fmla="*/ 0 w 220980"/>
              <a:gd name="connsiteY0" fmla="*/ 8315 h 9207"/>
              <a:gd name="connsiteX1" fmla="*/ 76200 w 220980"/>
              <a:gd name="connsiteY1" fmla="*/ 8315 h 9207"/>
              <a:gd name="connsiteX2" fmla="*/ 220980 w 220980"/>
              <a:gd name="connsiteY2" fmla="*/ 8315 h 9207"/>
              <a:gd name="connsiteX0" fmla="*/ 445 w 52255"/>
              <a:gd name="connsiteY0" fmla="*/ 8313 h 13486"/>
              <a:gd name="connsiteX1" fmla="*/ 3893 w 52255"/>
              <a:gd name="connsiteY1" fmla="*/ 8313 h 13486"/>
              <a:gd name="connsiteX2" fmla="*/ 52255 w 52255"/>
              <a:gd name="connsiteY2" fmla="*/ 13486 h 13486"/>
              <a:gd name="connsiteX0" fmla="*/ 0 w 51810"/>
              <a:gd name="connsiteY0" fmla="*/ 9977 h 15150"/>
              <a:gd name="connsiteX1" fmla="*/ 20905 w 51810"/>
              <a:gd name="connsiteY1" fmla="*/ 4804 h 15150"/>
              <a:gd name="connsiteX2" fmla="*/ 51810 w 51810"/>
              <a:gd name="connsiteY2" fmla="*/ 15150 h 15150"/>
              <a:gd name="connsiteX0" fmla="*/ 0 w 59784"/>
              <a:gd name="connsiteY0" fmla="*/ 42652 h 42652"/>
              <a:gd name="connsiteX1" fmla="*/ 28879 w 59784"/>
              <a:gd name="connsiteY1" fmla="*/ 1271 h 42652"/>
              <a:gd name="connsiteX2" fmla="*/ 59784 w 59784"/>
              <a:gd name="connsiteY2" fmla="*/ 11617 h 42652"/>
              <a:gd name="connsiteX0" fmla="*/ 0 w 59784"/>
              <a:gd name="connsiteY0" fmla="*/ 31225 h 47218"/>
              <a:gd name="connsiteX1" fmla="*/ 31034 w 59784"/>
              <a:gd name="connsiteY1" fmla="*/ 46741 h 47218"/>
              <a:gd name="connsiteX2" fmla="*/ 59784 w 59784"/>
              <a:gd name="connsiteY2" fmla="*/ 190 h 47218"/>
              <a:gd name="connsiteX0" fmla="*/ 0 w 117327"/>
              <a:gd name="connsiteY0" fmla="*/ 7479 h 95411"/>
              <a:gd name="connsiteX1" fmla="*/ 31034 w 117327"/>
              <a:gd name="connsiteY1" fmla="*/ 22995 h 95411"/>
              <a:gd name="connsiteX2" fmla="*/ 117327 w 117327"/>
              <a:gd name="connsiteY2" fmla="*/ 95412 h 95411"/>
              <a:gd name="connsiteX0" fmla="*/ 0 w 117327"/>
              <a:gd name="connsiteY0" fmla="*/ 1851 h 123553"/>
              <a:gd name="connsiteX1" fmla="*/ 63038 w 117327"/>
              <a:gd name="connsiteY1" fmla="*/ 120817 h 123553"/>
              <a:gd name="connsiteX2" fmla="*/ 117327 w 117327"/>
              <a:gd name="connsiteY2" fmla="*/ 89784 h 123553"/>
              <a:gd name="connsiteX0" fmla="*/ 0 w 117327"/>
              <a:gd name="connsiteY0" fmla="*/ 1748 h 121046"/>
              <a:gd name="connsiteX1" fmla="*/ 63038 w 117327"/>
              <a:gd name="connsiteY1" fmla="*/ 120714 h 121046"/>
              <a:gd name="connsiteX2" fmla="*/ 117327 w 117327"/>
              <a:gd name="connsiteY2" fmla="*/ 40542 h 121046"/>
              <a:gd name="connsiteX0" fmla="*/ 0 w 116788"/>
              <a:gd name="connsiteY0" fmla="*/ 2097 h 92639"/>
              <a:gd name="connsiteX1" fmla="*/ 62499 w 116788"/>
              <a:gd name="connsiteY1" fmla="*/ 92615 h 92639"/>
              <a:gd name="connsiteX2" fmla="*/ 116788 w 116788"/>
              <a:gd name="connsiteY2" fmla="*/ 12443 h 92639"/>
              <a:gd name="connsiteX0" fmla="*/ 0 w 116788"/>
              <a:gd name="connsiteY0" fmla="*/ 4354 h 32893"/>
              <a:gd name="connsiteX1" fmla="*/ 62607 w 116788"/>
              <a:gd name="connsiteY1" fmla="*/ 32802 h 32893"/>
              <a:gd name="connsiteX2" fmla="*/ 116788 w 116788"/>
              <a:gd name="connsiteY2" fmla="*/ 14700 h 32893"/>
              <a:gd name="connsiteX0" fmla="*/ 0 w 116788"/>
              <a:gd name="connsiteY0" fmla="*/ 5606 h 21319"/>
              <a:gd name="connsiteX1" fmla="*/ 60991 w 116788"/>
              <a:gd name="connsiteY1" fmla="*/ 21123 h 21319"/>
              <a:gd name="connsiteX2" fmla="*/ 116788 w 116788"/>
              <a:gd name="connsiteY2" fmla="*/ 15952 h 21319"/>
              <a:gd name="connsiteX0" fmla="*/ 0 w 116357"/>
              <a:gd name="connsiteY0" fmla="*/ 6623 h 63521"/>
              <a:gd name="connsiteX1" fmla="*/ 60991 w 116357"/>
              <a:gd name="connsiteY1" fmla="*/ 22140 h 63521"/>
              <a:gd name="connsiteX2" fmla="*/ 116357 w 116357"/>
              <a:gd name="connsiteY2" fmla="*/ 63522 h 63521"/>
              <a:gd name="connsiteX0" fmla="*/ 0 w 116357"/>
              <a:gd name="connsiteY0" fmla="*/ 6623 h 63522"/>
              <a:gd name="connsiteX1" fmla="*/ 60991 w 116357"/>
              <a:gd name="connsiteY1" fmla="*/ 22140 h 63522"/>
              <a:gd name="connsiteX2" fmla="*/ 116357 w 116357"/>
              <a:gd name="connsiteY2" fmla="*/ 63522 h 63522"/>
              <a:gd name="connsiteX0" fmla="*/ 0 w 116357"/>
              <a:gd name="connsiteY0" fmla="*/ 4518 h 61417"/>
              <a:gd name="connsiteX1" fmla="*/ 60021 w 116357"/>
              <a:gd name="connsiteY1" fmla="*/ 38139 h 61417"/>
              <a:gd name="connsiteX2" fmla="*/ 116357 w 116357"/>
              <a:gd name="connsiteY2" fmla="*/ 61417 h 61417"/>
            </a:gdLst>
            <a:ahLst/>
            <a:cxnLst>
              <a:cxn ang="0">
                <a:pos x="connsiteX0" y="connsiteY0"/>
              </a:cxn>
              <a:cxn ang="0">
                <a:pos x="connsiteX1" y="connsiteY1"/>
              </a:cxn>
              <a:cxn ang="0">
                <a:pos x="connsiteX2" y="connsiteY2"/>
              </a:cxn>
            </a:cxnLst>
            <a:rect l="l" t="t" r="r" b="b"/>
            <a:pathLst>
              <a:path w="116357" h="61417">
                <a:moveTo>
                  <a:pt x="0" y="4518"/>
                </a:moveTo>
                <a:cubicBezTo>
                  <a:pt x="3805" y="-13747"/>
                  <a:pt x="40628" y="28656"/>
                  <a:pt x="60021" y="38139"/>
                </a:cubicBezTo>
                <a:cubicBezTo>
                  <a:pt x="79414" y="47622"/>
                  <a:pt x="105624" y="21760"/>
                  <a:pt x="116357" y="61417"/>
                </a:cubicBezTo>
              </a:path>
            </a:pathLst>
          </a:cu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92"/>
            <a:endParaRPr lang="en-US" sz="1350">
              <a:solidFill>
                <a:srgbClr val="FFFFFF"/>
              </a:solidFill>
            </a:endParaRPr>
          </a:p>
        </p:txBody>
      </p:sp>
      <p:sp>
        <p:nvSpPr>
          <p:cNvPr id="863" name="Freeform 862"/>
          <p:cNvSpPr/>
          <p:nvPr/>
        </p:nvSpPr>
        <p:spPr>
          <a:xfrm rot="177102" flipH="1">
            <a:off x="4610153" y="1606555"/>
            <a:ext cx="824381" cy="180859"/>
          </a:xfrm>
          <a:custGeom>
            <a:avLst/>
            <a:gdLst>
              <a:gd name="connsiteX0" fmla="*/ 0 w 220980"/>
              <a:gd name="connsiteY0" fmla="*/ 8315 h 9207"/>
              <a:gd name="connsiteX1" fmla="*/ 76200 w 220980"/>
              <a:gd name="connsiteY1" fmla="*/ 8315 h 9207"/>
              <a:gd name="connsiteX2" fmla="*/ 220980 w 220980"/>
              <a:gd name="connsiteY2" fmla="*/ 8315 h 9207"/>
              <a:gd name="connsiteX0" fmla="*/ 445 w 52255"/>
              <a:gd name="connsiteY0" fmla="*/ 8313 h 13486"/>
              <a:gd name="connsiteX1" fmla="*/ 3893 w 52255"/>
              <a:gd name="connsiteY1" fmla="*/ 8313 h 13486"/>
              <a:gd name="connsiteX2" fmla="*/ 52255 w 52255"/>
              <a:gd name="connsiteY2" fmla="*/ 13486 h 13486"/>
              <a:gd name="connsiteX0" fmla="*/ 0 w 51810"/>
              <a:gd name="connsiteY0" fmla="*/ 9977 h 15150"/>
              <a:gd name="connsiteX1" fmla="*/ 20905 w 51810"/>
              <a:gd name="connsiteY1" fmla="*/ 4804 h 15150"/>
              <a:gd name="connsiteX2" fmla="*/ 51810 w 51810"/>
              <a:gd name="connsiteY2" fmla="*/ 15150 h 15150"/>
              <a:gd name="connsiteX0" fmla="*/ 0 w 59784"/>
              <a:gd name="connsiteY0" fmla="*/ 42652 h 42652"/>
              <a:gd name="connsiteX1" fmla="*/ 28879 w 59784"/>
              <a:gd name="connsiteY1" fmla="*/ 1271 h 42652"/>
              <a:gd name="connsiteX2" fmla="*/ 59784 w 59784"/>
              <a:gd name="connsiteY2" fmla="*/ 11617 h 42652"/>
              <a:gd name="connsiteX0" fmla="*/ 0 w 59784"/>
              <a:gd name="connsiteY0" fmla="*/ 31225 h 47218"/>
              <a:gd name="connsiteX1" fmla="*/ 31034 w 59784"/>
              <a:gd name="connsiteY1" fmla="*/ 46741 h 47218"/>
              <a:gd name="connsiteX2" fmla="*/ 59784 w 59784"/>
              <a:gd name="connsiteY2" fmla="*/ 190 h 47218"/>
              <a:gd name="connsiteX0" fmla="*/ 0 w 117327"/>
              <a:gd name="connsiteY0" fmla="*/ 7479 h 95411"/>
              <a:gd name="connsiteX1" fmla="*/ 31034 w 117327"/>
              <a:gd name="connsiteY1" fmla="*/ 22995 h 95411"/>
              <a:gd name="connsiteX2" fmla="*/ 117327 w 117327"/>
              <a:gd name="connsiteY2" fmla="*/ 95412 h 95411"/>
              <a:gd name="connsiteX0" fmla="*/ 0 w 117327"/>
              <a:gd name="connsiteY0" fmla="*/ 1851 h 123553"/>
              <a:gd name="connsiteX1" fmla="*/ 63038 w 117327"/>
              <a:gd name="connsiteY1" fmla="*/ 120817 h 123553"/>
              <a:gd name="connsiteX2" fmla="*/ 117327 w 117327"/>
              <a:gd name="connsiteY2" fmla="*/ 89784 h 123553"/>
              <a:gd name="connsiteX0" fmla="*/ 0 w 117327"/>
              <a:gd name="connsiteY0" fmla="*/ 1748 h 121046"/>
              <a:gd name="connsiteX1" fmla="*/ 63038 w 117327"/>
              <a:gd name="connsiteY1" fmla="*/ 120714 h 121046"/>
              <a:gd name="connsiteX2" fmla="*/ 117327 w 117327"/>
              <a:gd name="connsiteY2" fmla="*/ 40542 h 121046"/>
              <a:gd name="connsiteX0" fmla="*/ 0 w 116788"/>
              <a:gd name="connsiteY0" fmla="*/ 2097 h 92639"/>
              <a:gd name="connsiteX1" fmla="*/ 62499 w 116788"/>
              <a:gd name="connsiteY1" fmla="*/ 92615 h 92639"/>
              <a:gd name="connsiteX2" fmla="*/ 116788 w 116788"/>
              <a:gd name="connsiteY2" fmla="*/ 12443 h 92639"/>
              <a:gd name="connsiteX0" fmla="*/ 0 w 116788"/>
              <a:gd name="connsiteY0" fmla="*/ 4354 h 32893"/>
              <a:gd name="connsiteX1" fmla="*/ 62607 w 116788"/>
              <a:gd name="connsiteY1" fmla="*/ 32802 h 32893"/>
              <a:gd name="connsiteX2" fmla="*/ 116788 w 116788"/>
              <a:gd name="connsiteY2" fmla="*/ 14700 h 32893"/>
              <a:gd name="connsiteX0" fmla="*/ 0 w 116788"/>
              <a:gd name="connsiteY0" fmla="*/ 5606 h 21319"/>
              <a:gd name="connsiteX1" fmla="*/ 60991 w 116788"/>
              <a:gd name="connsiteY1" fmla="*/ 21123 h 21319"/>
              <a:gd name="connsiteX2" fmla="*/ 116788 w 116788"/>
              <a:gd name="connsiteY2" fmla="*/ 15952 h 21319"/>
              <a:gd name="connsiteX0" fmla="*/ 0 w 116357"/>
              <a:gd name="connsiteY0" fmla="*/ 6623 h 63521"/>
              <a:gd name="connsiteX1" fmla="*/ 60991 w 116357"/>
              <a:gd name="connsiteY1" fmla="*/ 22140 h 63521"/>
              <a:gd name="connsiteX2" fmla="*/ 116357 w 116357"/>
              <a:gd name="connsiteY2" fmla="*/ 63522 h 63521"/>
              <a:gd name="connsiteX0" fmla="*/ 0 w 116357"/>
              <a:gd name="connsiteY0" fmla="*/ 6623 h 63522"/>
              <a:gd name="connsiteX1" fmla="*/ 60991 w 116357"/>
              <a:gd name="connsiteY1" fmla="*/ 22140 h 63522"/>
              <a:gd name="connsiteX2" fmla="*/ 116357 w 116357"/>
              <a:gd name="connsiteY2" fmla="*/ 63522 h 63522"/>
              <a:gd name="connsiteX0" fmla="*/ 0 w 116357"/>
              <a:gd name="connsiteY0" fmla="*/ 4518 h 61417"/>
              <a:gd name="connsiteX1" fmla="*/ 60021 w 116357"/>
              <a:gd name="connsiteY1" fmla="*/ 38139 h 61417"/>
              <a:gd name="connsiteX2" fmla="*/ 116357 w 116357"/>
              <a:gd name="connsiteY2" fmla="*/ 61417 h 61417"/>
              <a:gd name="connsiteX0" fmla="*/ 0 w 116357"/>
              <a:gd name="connsiteY0" fmla="*/ 5717 h 62616"/>
              <a:gd name="connsiteX1" fmla="*/ 8725 w 116357"/>
              <a:gd name="connsiteY1" fmla="*/ 1853 h 62616"/>
              <a:gd name="connsiteX2" fmla="*/ 60021 w 116357"/>
              <a:gd name="connsiteY2" fmla="*/ 39338 h 62616"/>
              <a:gd name="connsiteX3" fmla="*/ 116357 w 116357"/>
              <a:gd name="connsiteY3" fmla="*/ 62616 h 62616"/>
              <a:gd name="connsiteX0" fmla="*/ 0 w 142798"/>
              <a:gd name="connsiteY0" fmla="*/ 3 h 168891"/>
              <a:gd name="connsiteX1" fmla="*/ 35166 w 142798"/>
              <a:gd name="connsiteY1" fmla="*/ 108128 h 168891"/>
              <a:gd name="connsiteX2" fmla="*/ 86462 w 142798"/>
              <a:gd name="connsiteY2" fmla="*/ 145613 h 168891"/>
              <a:gd name="connsiteX3" fmla="*/ 142798 w 142798"/>
              <a:gd name="connsiteY3" fmla="*/ 168891 h 168891"/>
              <a:gd name="connsiteX0" fmla="*/ 0 w 142798"/>
              <a:gd name="connsiteY0" fmla="*/ 0 h 168888"/>
              <a:gd name="connsiteX1" fmla="*/ 14201 w 142798"/>
              <a:gd name="connsiteY1" fmla="*/ 50366 h 168888"/>
              <a:gd name="connsiteX2" fmla="*/ 35166 w 142798"/>
              <a:gd name="connsiteY2" fmla="*/ 108125 h 168888"/>
              <a:gd name="connsiteX3" fmla="*/ 86462 w 142798"/>
              <a:gd name="connsiteY3" fmla="*/ 145610 h 168888"/>
              <a:gd name="connsiteX4" fmla="*/ 142798 w 142798"/>
              <a:gd name="connsiteY4" fmla="*/ 168888 h 168888"/>
              <a:gd name="connsiteX0" fmla="*/ 0 w 142798"/>
              <a:gd name="connsiteY0" fmla="*/ 0 h 168888"/>
              <a:gd name="connsiteX1" fmla="*/ 14201 w 142798"/>
              <a:gd name="connsiteY1" fmla="*/ 50366 h 168888"/>
              <a:gd name="connsiteX2" fmla="*/ 31774 w 142798"/>
              <a:gd name="connsiteY2" fmla="*/ 110255 h 168888"/>
              <a:gd name="connsiteX3" fmla="*/ 86462 w 142798"/>
              <a:gd name="connsiteY3" fmla="*/ 145610 h 168888"/>
              <a:gd name="connsiteX4" fmla="*/ 142798 w 142798"/>
              <a:gd name="connsiteY4" fmla="*/ 168888 h 168888"/>
              <a:gd name="connsiteX0" fmla="*/ 0 w 142798"/>
              <a:gd name="connsiteY0" fmla="*/ 0 h 168888"/>
              <a:gd name="connsiteX1" fmla="*/ 14201 w 142798"/>
              <a:gd name="connsiteY1" fmla="*/ 50366 h 168888"/>
              <a:gd name="connsiteX2" fmla="*/ 31774 w 142798"/>
              <a:gd name="connsiteY2" fmla="*/ 110255 h 168888"/>
              <a:gd name="connsiteX3" fmla="*/ 86462 w 142798"/>
              <a:gd name="connsiteY3" fmla="*/ 145610 h 168888"/>
              <a:gd name="connsiteX4" fmla="*/ 142798 w 142798"/>
              <a:gd name="connsiteY4" fmla="*/ 168888 h 168888"/>
              <a:gd name="connsiteX0" fmla="*/ 0 w 142798"/>
              <a:gd name="connsiteY0" fmla="*/ 0 h 517074"/>
              <a:gd name="connsiteX1" fmla="*/ 14201 w 142798"/>
              <a:gd name="connsiteY1" fmla="*/ 50366 h 517074"/>
              <a:gd name="connsiteX2" fmla="*/ 27215 w 142798"/>
              <a:gd name="connsiteY2" fmla="*/ 516901 h 517074"/>
              <a:gd name="connsiteX3" fmla="*/ 31774 w 142798"/>
              <a:gd name="connsiteY3" fmla="*/ 110255 h 517074"/>
              <a:gd name="connsiteX4" fmla="*/ 86462 w 142798"/>
              <a:gd name="connsiteY4" fmla="*/ 145610 h 517074"/>
              <a:gd name="connsiteX5" fmla="*/ 142798 w 142798"/>
              <a:gd name="connsiteY5" fmla="*/ 168888 h 517074"/>
              <a:gd name="connsiteX0" fmla="*/ 0 w 142798"/>
              <a:gd name="connsiteY0" fmla="*/ 0 h 517079"/>
              <a:gd name="connsiteX1" fmla="*/ 14201 w 142798"/>
              <a:gd name="connsiteY1" fmla="*/ 50366 h 517079"/>
              <a:gd name="connsiteX2" fmla="*/ 27215 w 142798"/>
              <a:gd name="connsiteY2" fmla="*/ 516901 h 517079"/>
              <a:gd name="connsiteX3" fmla="*/ 31774 w 142798"/>
              <a:gd name="connsiteY3" fmla="*/ 110255 h 517079"/>
              <a:gd name="connsiteX4" fmla="*/ 86462 w 142798"/>
              <a:gd name="connsiteY4" fmla="*/ 145610 h 517079"/>
              <a:gd name="connsiteX5" fmla="*/ 142798 w 142798"/>
              <a:gd name="connsiteY5" fmla="*/ 168888 h 517079"/>
              <a:gd name="connsiteX0" fmla="*/ 0 w 142798"/>
              <a:gd name="connsiteY0" fmla="*/ 0 h 517017"/>
              <a:gd name="connsiteX1" fmla="*/ 14201 w 142798"/>
              <a:gd name="connsiteY1" fmla="*/ 50366 h 517017"/>
              <a:gd name="connsiteX2" fmla="*/ 18741 w 142798"/>
              <a:gd name="connsiteY2" fmla="*/ 151163 h 517017"/>
              <a:gd name="connsiteX3" fmla="*/ 27215 w 142798"/>
              <a:gd name="connsiteY3" fmla="*/ 516901 h 517017"/>
              <a:gd name="connsiteX4" fmla="*/ 31774 w 142798"/>
              <a:gd name="connsiteY4" fmla="*/ 110255 h 517017"/>
              <a:gd name="connsiteX5" fmla="*/ 86462 w 142798"/>
              <a:gd name="connsiteY5" fmla="*/ 145610 h 517017"/>
              <a:gd name="connsiteX6" fmla="*/ 142798 w 142798"/>
              <a:gd name="connsiteY6" fmla="*/ 168888 h 517017"/>
              <a:gd name="connsiteX0" fmla="*/ 0 w 142798"/>
              <a:gd name="connsiteY0" fmla="*/ 0 h 517003"/>
              <a:gd name="connsiteX1" fmla="*/ 14201 w 142798"/>
              <a:gd name="connsiteY1" fmla="*/ 50366 h 517003"/>
              <a:gd name="connsiteX2" fmla="*/ 29808 w 142798"/>
              <a:gd name="connsiteY2" fmla="*/ 110364 h 517003"/>
              <a:gd name="connsiteX3" fmla="*/ 27215 w 142798"/>
              <a:gd name="connsiteY3" fmla="*/ 516901 h 517003"/>
              <a:gd name="connsiteX4" fmla="*/ 31774 w 142798"/>
              <a:gd name="connsiteY4" fmla="*/ 110255 h 517003"/>
              <a:gd name="connsiteX5" fmla="*/ 86462 w 142798"/>
              <a:gd name="connsiteY5" fmla="*/ 145610 h 517003"/>
              <a:gd name="connsiteX6" fmla="*/ 142798 w 142798"/>
              <a:gd name="connsiteY6" fmla="*/ 168888 h 517003"/>
              <a:gd name="connsiteX0" fmla="*/ 0 w 142798"/>
              <a:gd name="connsiteY0" fmla="*/ 0 h 517003"/>
              <a:gd name="connsiteX1" fmla="*/ 14201 w 142798"/>
              <a:gd name="connsiteY1" fmla="*/ 50366 h 517003"/>
              <a:gd name="connsiteX2" fmla="*/ 29808 w 142798"/>
              <a:gd name="connsiteY2" fmla="*/ 110364 h 517003"/>
              <a:gd name="connsiteX3" fmla="*/ 27215 w 142798"/>
              <a:gd name="connsiteY3" fmla="*/ 516901 h 517003"/>
              <a:gd name="connsiteX4" fmla="*/ 31774 w 142798"/>
              <a:gd name="connsiteY4" fmla="*/ 110255 h 517003"/>
              <a:gd name="connsiteX5" fmla="*/ 86462 w 142798"/>
              <a:gd name="connsiteY5" fmla="*/ 145610 h 517003"/>
              <a:gd name="connsiteX6" fmla="*/ 142798 w 142798"/>
              <a:gd name="connsiteY6" fmla="*/ 168888 h 517003"/>
              <a:gd name="connsiteX0" fmla="*/ 0 w 142798"/>
              <a:gd name="connsiteY0" fmla="*/ 0 h 516983"/>
              <a:gd name="connsiteX1" fmla="*/ 14201 w 142798"/>
              <a:gd name="connsiteY1" fmla="*/ 50366 h 516983"/>
              <a:gd name="connsiteX2" fmla="*/ 29808 w 142798"/>
              <a:gd name="connsiteY2" fmla="*/ 110364 h 516983"/>
              <a:gd name="connsiteX3" fmla="*/ 27215 w 142798"/>
              <a:gd name="connsiteY3" fmla="*/ 516901 h 516983"/>
              <a:gd name="connsiteX4" fmla="*/ 31774 w 142798"/>
              <a:gd name="connsiteY4" fmla="*/ 110255 h 516983"/>
              <a:gd name="connsiteX5" fmla="*/ 86462 w 142798"/>
              <a:gd name="connsiteY5" fmla="*/ 145610 h 516983"/>
              <a:gd name="connsiteX6" fmla="*/ 142798 w 142798"/>
              <a:gd name="connsiteY6" fmla="*/ 168888 h 516983"/>
              <a:gd name="connsiteX0" fmla="*/ 0 w 142798"/>
              <a:gd name="connsiteY0" fmla="*/ 0 h 516983"/>
              <a:gd name="connsiteX1" fmla="*/ 14201 w 142798"/>
              <a:gd name="connsiteY1" fmla="*/ 50366 h 516983"/>
              <a:gd name="connsiteX2" fmla="*/ 29808 w 142798"/>
              <a:gd name="connsiteY2" fmla="*/ 110364 h 516983"/>
              <a:gd name="connsiteX3" fmla="*/ 27215 w 142798"/>
              <a:gd name="connsiteY3" fmla="*/ 516901 h 516983"/>
              <a:gd name="connsiteX4" fmla="*/ 31001 w 142798"/>
              <a:gd name="connsiteY4" fmla="*/ 112746 h 516983"/>
              <a:gd name="connsiteX5" fmla="*/ 86462 w 142798"/>
              <a:gd name="connsiteY5" fmla="*/ 145610 h 516983"/>
              <a:gd name="connsiteX6" fmla="*/ 142798 w 142798"/>
              <a:gd name="connsiteY6" fmla="*/ 168888 h 516983"/>
              <a:gd name="connsiteX0" fmla="*/ 0 w 142798"/>
              <a:gd name="connsiteY0" fmla="*/ 0 h 516901"/>
              <a:gd name="connsiteX1" fmla="*/ 14201 w 142798"/>
              <a:gd name="connsiteY1" fmla="*/ 50366 h 516901"/>
              <a:gd name="connsiteX2" fmla="*/ 29808 w 142798"/>
              <a:gd name="connsiteY2" fmla="*/ 110364 h 516901"/>
              <a:gd name="connsiteX3" fmla="*/ 27215 w 142798"/>
              <a:gd name="connsiteY3" fmla="*/ 516901 h 516901"/>
              <a:gd name="connsiteX4" fmla="*/ 31001 w 142798"/>
              <a:gd name="connsiteY4" fmla="*/ 112746 h 516901"/>
              <a:gd name="connsiteX5" fmla="*/ 86462 w 142798"/>
              <a:gd name="connsiteY5" fmla="*/ 145610 h 516901"/>
              <a:gd name="connsiteX6" fmla="*/ 142798 w 142798"/>
              <a:gd name="connsiteY6" fmla="*/ 168888 h 516901"/>
              <a:gd name="connsiteX0" fmla="*/ 0 w 142798"/>
              <a:gd name="connsiteY0" fmla="*/ 0 h 516901"/>
              <a:gd name="connsiteX1" fmla="*/ 14201 w 142798"/>
              <a:gd name="connsiteY1" fmla="*/ 50366 h 516901"/>
              <a:gd name="connsiteX2" fmla="*/ 29808 w 142798"/>
              <a:gd name="connsiteY2" fmla="*/ 110364 h 516901"/>
              <a:gd name="connsiteX3" fmla="*/ 27215 w 142798"/>
              <a:gd name="connsiteY3" fmla="*/ 516901 h 516901"/>
              <a:gd name="connsiteX4" fmla="*/ 31001 w 142798"/>
              <a:gd name="connsiteY4" fmla="*/ 112746 h 516901"/>
              <a:gd name="connsiteX5" fmla="*/ 86462 w 142798"/>
              <a:gd name="connsiteY5" fmla="*/ 145610 h 516901"/>
              <a:gd name="connsiteX6" fmla="*/ 142798 w 142798"/>
              <a:gd name="connsiteY6" fmla="*/ 168888 h 51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798" h="516901">
                <a:moveTo>
                  <a:pt x="0" y="0"/>
                </a:moveTo>
                <a:cubicBezTo>
                  <a:pt x="2367" y="8394"/>
                  <a:pt x="8340" y="32345"/>
                  <a:pt x="14201" y="50366"/>
                </a:cubicBezTo>
                <a:cubicBezTo>
                  <a:pt x="17325" y="75560"/>
                  <a:pt x="27328" y="87244"/>
                  <a:pt x="29808" y="110364"/>
                </a:cubicBezTo>
                <a:cubicBezTo>
                  <a:pt x="31621" y="107098"/>
                  <a:pt x="26607" y="514177"/>
                  <a:pt x="27215" y="516901"/>
                </a:cubicBezTo>
                <a:cubicBezTo>
                  <a:pt x="28379" y="516977"/>
                  <a:pt x="29016" y="117319"/>
                  <a:pt x="31001" y="112746"/>
                </a:cubicBezTo>
                <a:cubicBezTo>
                  <a:pt x="40476" y="119660"/>
                  <a:pt x="68523" y="135483"/>
                  <a:pt x="86462" y="145610"/>
                </a:cubicBezTo>
                <a:cubicBezTo>
                  <a:pt x="105855" y="155093"/>
                  <a:pt x="132065" y="129231"/>
                  <a:pt x="142798" y="168888"/>
                </a:cubicBezTo>
              </a:path>
            </a:pathLst>
          </a:cu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92"/>
            <a:endParaRPr lang="en-US" sz="1350">
              <a:solidFill>
                <a:srgbClr val="FFFFFF"/>
              </a:solidFill>
            </a:endParaRPr>
          </a:p>
        </p:txBody>
      </p:sp>
      <p:sp>
        <p:nvSpPr>
          <p:cNvPr id="864" name="box 4"/>
          <p:cNvSpPr/>
          <p:nvPr/>
        </p:nvSpPr>
        <p:spPr>
          <a:xfrm>
            <a:off x="4591466" y="1988539"/>
            <a:ext cx="870821" cy="217892"/>
          </a:xfrm>
          <a:custGeom>
            <a:avLst/>
            <a:gdLst>
              <a:gd name="connsiteX0" fmla="*/ 3847724 w 8691329"/>
              <a:gd name="connsiteY0" fmla="*/ 0 h 2418166"/>
              <a:gd name="connsiteX1" fmla="*/ 8611921 w 8691329"/>
              <a:gd name="connsiteY1" fmla="*/ 71241 h 2418166"/>
              <a:gd name="connsiteX2" fmla="*/ 8683380 w 8691329"/>
              <a:gd name="connsiteY2" fmla="*/ 53376 h 2418166"/>
              <a:gd name="connsiteX3" fmla="*/ 8683301 w 8691329"/>
              <a:gd name="connsiteY3" fmla="*/ 72308 h 2418166"/>
              <a:gd name="connsiteX4" fmla="*/ 8691329 w 8691329"/>
              <a:gd name="connsiteY4" fmla="*/ 72428 h 2418166"/>
              <a:gd name="connsiteX5" fmla="*/ 8683293 w 8691329"/>
              <a:gd name="connsiteY5" fmla="*/ 74329 h 2418166"/>
              <a:gd name="connsiteX6" fmla="*/ 8682916 w 8691329"/>
              <a:gd name="connsiteY6" fmla="*/ 164777 h 2418166"/>
              <a:gd name="connsiteX7" fmla="*/ 8683381 w 8691329"/>
              <a:gd name="connsiteY7" fmla="*/ 1367912 h 2418166"/>
              <a:gd name="connsiteX8" fmla="*/ 7126350 w 8691329"/>
              <a:gd name="connsiteY8" fmla="*/ 2153317 h 2418166"/>
              <a:gd name="connsiteX9" fmla="*/ 7125078 w 8691329"/>
              <a:gd name="connsiteY9" fmla="*/ 2418166 h 2418166"/>
              <a:gd name="connsiteX10" fmla="*/ 6651469 w 8691329"/>
              <a:gd name="connsiteY10" fmla="*/ 2392859 h 2418166"/>
              <a:gd name="connsiteX11" fmla="*/ 6637219 w 8691329"/>
              <a:gd name="connsiteY11" fmla="*/ 2392097 h 2418166"/>
              <a:gd name="connsiteX12" fmla="*/ 9054 w 8691329"/>
              <a:gd name="connsiteY12" fmla="*/ 2037920 h 2418166"/>
              <a:gd name="connsiteX13" fmla="*/ 0 w 8691329"/>
              <a:gd name="connsiteY13" fmla="*/ 352190 h 2418166"/>
              <a:gd name="connsiteX14" fmla="*/ 441899 w 8691329"/>
              <a:gd name="connsiteY14" fmla="*/ 363406 h 2418166"/>
              <a:gd name="connsiteX0" fmla="*/ 3847724 w 8691329"/>
              <a:gd name="connsiteY0" fmla="*/ 0 h 2418166"/>
              <a:gd name="connsiteX1" fmla="*/ 8611921 w 8691329"/>
              <a:gd name="connsiteY1" fmla="*/ 71241 h 2418166"/>
              <a:gd name="connsiteX2" fmla="*/ 8683301 w 8691329"/>
              <a:gd name="connsiteY2" fmla="*/ 72308 h 2418166"/>
              <a:gd name="connsiteX3" fmla="*/ 8691329 w 8691329"/>
              <a:gd name="connsiteY3" fmla="*/ 72428 h 2418166"/>
              <a:gd name="connsiteX4" fmla="*/ 8683293 w 8691329"/>
              <a:gd name="connsiteY4" fmla="*/ 74329 h 2418166"/>
              <a:gd name="connsiteX5" fmla="*/ 8682916 w 8691329"/>
              <a:gd name="connsiteY5" fmla="*/ 164777 h 2418166"/>
              <a:gd name="connsiteX6" fmla="*/ 8683381 w 8691329"/>
              <a:gd name="connsiteY6" fmla="*/ 1367912 h 2418166"/>
              <a:gd name="connsiteX7" fmla="*/ 7126350 w 8691329"/>
              <a:gd name="connsiteY7" fmla="*/ 2153317 h 2418166"/>
              <a:gd name="connsiteX8" fmla="*/ 7125078 w 8691329"/>
              <a:gd name="connsiteY8" fmla="*/ 2418166 h 2418166"/>
              <a:gd name="connsiteX9" fmla="*/ 6651469 w 8691329"/>
              <a:gd name="connsiteY9" fmla="*/ 2392859 h 2418166"/>
              <a:gd name="connsiteX10" fmla="*/ 6637219 w 8691329"/>
              <a:gd name="connsiteY10" fmla="*/ 2392097 h 2418166"/>
              <a:gd name="connsiteX11" fmla="*/ 9054 w 8691329"/>
              <a:gd name="connsiteY11" fmla="*/ 2037920 h 2418166"/>
              <a:gd name="connsiteX12" fmla="*/ 0 w 8691329"/>
              <a:gd name="connsiteY12" fmla="*/ 352190 h 2418166"/>
              <a:gd name="connsiteX13" fmla="*/ 441899 w 8691329"/>
              <a:gd name="connsiteY13" fmla="*/ 363406 h 2418166"/>
              <a:gd name="connsiteX14" fmla="*/ 3847724 w 8691329"/>
              <a:gd name="connsiteY14" fmla="*/ 0 h 2418166"/>
              <a:gd name="connsiteX0" fmla="*/ 3847724 w 8691329"/>
              <a:gd name="connsiteY0" fmla="*/ 0 h 2418166"/>
              <a:gd name="connsiteX1" fmla="*/ 8611921 w 8691329"/>
              <a:gd name="connsiteY1" fmla="*/ 71241 h 2418166"/>
              <a:gd name="connsiteX2" fmla="*/ 8683301 w 8691329"/>
              <a:gd name="connsiteY2" fmla="*/ 72308 h 2418166"/>
              <a:gd name="connsiteX3" fmla="*/ 8691329 w 8691329"/>
              <a:gd name="connsiteY3" fmla="*/ 72428 h 2418166"/>
              <a:gd name="connsiteX4" fmla="*/ 8682916 w 8691329"/>
              <a:gd name="connsiteY4" fmla="*/ 164777 h 2418166"/>
              <a:gd name="connsiteX5" fmla="*/ 8683381 w 8691329"/>
              <a:gd name="connsiteY5" fmla="*/ 1367912 h 2418166"/>
              <a:gd name="connsiteX6" fmla="*/ 7126350 w 8691329"/>
              <a:gd name="connsiteY6" fmla="*/ 2153317 h 2418166"/>
              <a:gd name="connsiteX7" fmla="*/ 7125078 w 8691329"/>
              <a:gd name="connsiteY7" fmla="*/ 2418166 h 2418166"/>
              <a:gd name="connsiteX8" fmla="*/ 6651469 w 8691329"/>
              <a:gd name="connsiteY8" fmla="*/ 2392859 h 2418166"/>
              <a:gd name="connsiteX9" fmla="*/ 6637219 w 8691329"/>
              <a:gd name="connsiteY9" fmla="*/ 2392097 h 2418166"/>
              <a:gd name="connsiteX10" fmla="*/ 9054 w 8691329"/>
              <a:gd name="connsiteY10" fmla="*/ 2037920 h 2418166"/>
              <a:gd name="connsiteX11" fmla="*/ 0 w 8691329"/>
              <a:gd name="connsiteY11" fmla="*/ 352190 h 2418166"/>
              <a:gd name="connsiteX12" fmla="*/ 441899 w 8691329"/>
              <a:gd name="connsiteY12" fmla="*/ 363406 h 2418166"/>
              <a:gd name="connsiteX13" fmla="*/ 3847724 w 8691329"/>
              <a:gd name="connsiteY13" fmla="*/ 0 h 2418166"/>
              <a:gd name="connsiteX0" fmla="*/ 3847724 w 8684251"/>
              <a:gd name="connsiteY0" fmla="*/ 0 h 2418166"/>
              <a:gd name="connsiteX1" fmla="*/ 8611921 w 8684251"/>
              <a:gd name="connsiteY1" fmla="*/ 71241 h 2418166"/>
              <a:gd name="connsiteX2" fmla="*/ 8683301 w 8684251"/>
              <a:gd name="connsiteY2" fmla="*/ 72308 h 2418166"/>
              <a:gd name="connsiteX3" fmla="*/ 8682916 w 8684251"/>
              <a:gd name="connsiteY3" fmla="*/ 164777 h 2418166"/>
              <a:gd name="connsiteX4" fmla="*/ 8683381 w 8684251"/>
              <a:gd name="connsiteY4" fmla="*/ 1367912 h 2418166"/>
              <a:gd name="connsiteX5" fmla="*/ 7126350 w 8684251"/>
              <a:gd name="connsiteY5" fmla="*/ 2153317 h 2418166"/>
              <a:gd name="connsiteX6" fmla="*/ 7125078 w 8684251"/>
              <a:gd name="connsiteY6" fmla="*/ 2418166 h 2418166"/>
              <a:gd name="connsiteX7" fmla="*/ 6651469 w 8684251"/>
              <a:gd name="connsiteY7" fmla="*/ 2392859 h 2418166"/>
              <a:gd name="connsiteX8" fmla="*/ 6637219 w 8684251"/>
              <a:gd name="connsiteY8" fmla="*/ 2392097 h 2418166"/>
              <a:gd name="connsiteX9" fmla="*/ 9054 w 8684251"/>
              <a:gd name="connsiteY9" fmla="*/ 2037920 h 2418166"/>
              <a:gd name="connsiteX10" fmla="*/ 0 w 8684251"/>
              <a:gd name="connsiteY10" fmla="*/ 352190 h 2418166"/>
              <a:gd name="connsiteX11" fmla="*/ 441899 w 8684251"/>
              <a:gd name="connsiteY11" fmla="*/ 363406 h 2418166"/>
              <a:gd name="connsiteX12" fmla="*/ 3847724 w 8684251"/>
              <a:gd name="connsiteY12" fmla="*/ 0 h 2418166"/>
              <a:gd name="connsiteX0" fmla="*/ 3847724 w 8684251"/>
              <a:gd name="connsiteY0" fmla="*/ 0 h 2418166"/>
              <a:gd name="connsiteX1" fmla="*/ 8611921 w 8684251"/>
              <a:gd name="connsiteY1" fmla="*/ 71241 h 2418166"/>
              <a:gd name="connsiteX2" fmla="*/ 8683301 w 8684251"/>
              <a:gd name="connsiteY2" fmla="*/ 72308 h 2418166"/>
              <a:gd name="connsiteX3" fmla="*/ 8682916 w 8684251"/>
              <a:gd name="connsiteY3" fmla="*/ 164777 h 2418166"/>
              <a:gd name="connsiteX4" fmla="*/ 8683381 w 8684251"/>
              <a:gd name="connsiteY4" fmla="*/ 1367912 h 2418166"/>
              <a:gd name="connsiteX5" fmla="*/ 7285100 w 8684251"/>
              <a:gd name="connsiteY5" fmla="*/ 2077117 h 2418166"/>
              <a:gd name="connsiteX6" fmla="*/ 7125078 w 8684251"/>
              <a:gd name="connsiteY6" fmla="*/ 2418166 h 2418166"/>
              <a:gd name="connsiteX7" fmla="*/ 6651469 w 8684251"/>
              <a:gd name="connsiteY7" fmla="*/ 2392859 h 2418166"/>
              <a:gd name="connsiteX8" fmla="*/ 6637219 w 8684251"/>
              <a:gd name="connsiteY8" fmla="*/ 2392097 h 2418166"/>
              <a:gd name="connsiteX9" fmla="*/ 9054 w 8684251"/>
              <a:gd name="connsiteY9" fmla="*/ 2037920 h 2418166"/>
              <a:gd name="connsiteX10" fmla="*/ 0 w 8684251"/>
              <a:gd name="connsiteY10" fmla="*/ 352190 h 2418166"/>
              <a:gd name="connsiteX11" fmla="*/ 441899 w 8684251"/>
              <a:gd name="connsiteY11" fmla="*/ 363406 h 2418166"/>
              <a:gd name="connsiteX12" fmla="*/ 3847724 w 8684251"/>
              <a:gd name="connsiteY12" fmla="*/ 0 h 2418166"/>
              <a:gd name="connsiteX0" fmla="*/ 3847724 w 8684251"/>
              <a:gd name="connsiteY0" fmla="*/ 0 h 2418166"/>
              <a:gd name="connsiteX1" fmla="*/ 8611921 w 8684251"/>
              <a:gd name="connsiteY1" fmla="*/ 71241 h 2418166"/>
              <a:gd name="connsiteX2" fmla="*/ 8683301 w 8684251"/>
              <a:gd name="connsiteY2" fmla="*/ 72308 h 2418166"/>
              <a:gd name="connsiteX3" fmla="*/ 8682916 w 8684251"/>
              <a:gd name="connsiteY3" fmla="*/ 164777 h 2418166"/>
              <a:gd name="connsiteX4" fmla="*/ 8683381 w 8684251"/>
              <a:gd name="connsiteY4" fmla="*/ 1367912 h 2418166"/>
              <a:gd name="connsiteX5" fmla="*/ 7285100 w 8684251"/>
              <a:gd name="connsiteY5" fmla="*/ 2077117 h 2418166"/>
              <a:gd name="connsiteX6" fmla="*/ 7125078 w 8684251"/>
              <a:gd name="connsiteY6" fmla="*/ 2418166 h 2418166"/>
              <a:gd name="connsiteX7" fmla="*/ 6651469 w 8684251"/>
              <a:gd name="connsiteY7" fmla="*/ 2392859 h 2418166"/>
              <a:gd name="connsiteX8" fmla="*/ 6637219 w 8684251"/>
              <a:gd name="connsiteY8" fmla="*/ 2392097 h 2418166"/>
              <a:gd name="connsiteX9" fmla="*/ 9054 w 8684251"/>
              <a:gd name="connsiteY9" fmla="*/ 2037920 h 2418166"/>
              <a:gd name="connsiteX10" fmla="*/ 0 w 8684251"/>
              <a:gd name="connsiteY10" fmla="*/ 352190 h 2418166"/>
              <a:gd name="connsiteX11" fmla="*/ 467299 w 8684251"/>
              <a:gd name="connsiteY11" fmla="*/ 299906 h 2418166"/>
              <a:gd name="connsiteX12" fmla="*/ 3847724 w 8684251"/>
              <a:gd name="connsiteY12" fmla="*/ 0 h 2418166"/>
              <a:gd name="connsiteX0" fmla="*/ 3949324 w 8785851"/>
              <a:gd name="connsiteY0" fmla="*/ 0 h 2418166"/>
              <a:gd name="connsiteX1" fmla="*/ 8713521 w 8785851"/>
              <a:gd name="connsiteY1" fmla="*/ 71241 h 2418166"/>
              <a:gd name="connsiteX2" fmla="*/ 8784901 w 8785851"/>
              <a:gd name="connsiteY2" fmla="*/ 72308 h 2418166"/>
              <a:gd name="connsiteX3" fmla="*/ 8784516 w 8785851"/>
              <a:gd name="connsiteY3" fmla="*/ 164777 h 2418166"/>
              <a:gd name="connsiteX4" fmla="*/ 8784981 w 8785851"/>
              <a:gd name="connsiteY4" fmla="*/ 1367912 h 2418166"/>
              <a:gd name="connsiteX5" fmla="*/ 7386700 w 8785851"/>
              <a:gd name="connsiteY5" fmla="*/ 2077117 h 2418166"/>
              <a:gd name="connsiteX6" fmla="*/ 7226678 w 8785851"/>
              <a:gd name="connsiteY6" fmla="*/ 2418166 h 2418166"/>
              <a:gd name="connsiteX7" fmla="*/ 6753069 w 8785851"/>
              <a:gd name="connsiteY7" fmla="*/ 2392859 h 2418166"/>
              <a:gd name="connsiteX8" fmla="*/ 6738819 w 8785851"/>
              <a:gd name="connsiteY8" fmla="*/ 2392097 h 2418166"/>
              <a:gd name="connsiteX9" fmla="*/ 110654 w 8785851"/>
              <a:gd name="connsiteY9" fmla="*/ 2037920 h 2418166"/>
              <a:gd name="connsiteX10" fmla="*/ 0 w 8785851"/>
              <a:gd name="connsiteY10" fmla="*/ 326790 h 2418166"/>
              <a:gd name="connsiteX11" fmla="*/ 568899 w 8785851"/>
              <a:gd name="connsiteY11" fmla="*/ 299906 h 2418166"/>
              <a:gd name="connsiteX12" fmla="*/ 3949324 w 8785851"/>
              <a:gd name="connsiteY12" fmla="*/ 0 h 2418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785851" h="2418166">
                <a:moveTo>
                  <a:pt x="3949324" y="0"/>
                </a:moveTo>
                <a:lnTo>
                  <a:pt x="8713521" y="71241"/>
                </a:lnTo>
                <a:lnTo>
                  <a:pt x="8784901" y="72308"/>
                </a:lnTo>
                <a:cubicBezTo>
                  <a:pt x="8784773" y="103131"/>
                  <a:pt x="8784644" y="133954"/>
                  <a:pt x="8784516" y="164777"/>
                </a:cubicBezTo>
                <a:cubicBezTo>
                  <a:pt x="8782681" y="691148"/>
                  <a:pt x="8787810" y="778879"/>
                  <a:pt x="8784981" y="1367912"/>
                </a:cubicBezTo>
                <a:lnTo>
                  <a:pt x="7386700" y="2077117"/>
                </a:lnTo>
                <a:lnTo>
                  <a:pt x="7226678" y="2418166"/>
                </a:lnTo>
                <a:lnTo>
                  <a:pt x="6753069" y="2392859"/>
                </a:lnTo>
                <a:lnTo>
                  <a:pt x="6738819" y="2392097"/>
                </a:lnTo>
                <a:lnTo>
                  <a:pt x="110654" y="2037920"/>
                </a:lnTo>
                <a:lnTo>
                  <a:pt x="0" y="326790"/>
                </a:lnTo>
                <a:lnTo>
                  <a:pt x="568899" y="299906"/>
                </a:lnTo>
                <a:lnTo>
                  <a:pt x="3949324" y="0"/>
                </a:lnTo>
                <a:close/>
              </a:path>
            </a:pathLst>
          </a:custGeom>
          <a:noFill/>
          <a:ln w="190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defTabSz="342892"/>
            <a:endParaRPr lang="en-US" sz="1350">
              <a:solidFill>
                <a:srgbClr val="FFFFFF"/>
              </a:solidFill>
            </a:endParaRPr>
          </a:p>
        </p:txBody>
      </p:sp>
      <p:sp>
        <p:nvSpPr>
          <p:cNvPr id="865" name="Rectangle 7"/>
          <p:cNvSpPr/>
          <p:nvPr/>
        </p:nvSpPr>
        <p:spPr>
          <a:xfrm>
            <a:off x="4698829" y="2061529"/>
            <a:ext cx="232885" cy="120536"/>
          </a:xfrm>
          <a:custGeom>
            <a:avLst/>
            <a:gdLst>
              <a:gd name="connsiteX0" fmla="*/ 0 w 1240324"/>
              <a:gd name="connsiteY0" fmla="*/ 0 h 391202"/>
              <a:gd name="connsiteX1" fmla="*/ 1240324 w 1240324"/>
              <a:gd name="connsiteY1" fmla="*/ 0 h 391202"/>
              <a:gd name="connsiteX2" fmla="*/ 1240324 w 1240324"/>
              <a:gd name="connsiteY2" fmla="*/ 391202 h 391202"/>
              <a:gd name="connsiteX3" fmla="*/ 0 w 1240324"/>
              <a:gd name="connsiteY3" fmla="*/ 391202 h 391202"/>
              <a:gd name="connsiteX4" fmla="*/ 0 w 1240324"/>
              <a:gd name="connsiteY4" fmla="*/ 0 h 391202"/>
              <a:gd name="connsiteX0" fmla="*/ 0 w 1240324"/>
              <a:gd name="connsiteY0" fmla="*/ 0 h 391202"/>
              <a:gd name="connsiteX1" fmla="*/ 1240324 w 1240324"/>
              <a:gd name="connsiteY1" fmla="*/ 81481 h 391202"/>
              <a:gd name="connsiteX2" fmla="*/ 1240324 w 1240324"/>
              <a:gd name="connsiteY2" fmla="*/ 391202 h 391202"/>
              <a:gd name="connsiteX3" fmla="*/ 0 w 1240324"/>
              <a:gd name="connsiteY3" fmla="*/ 391202 h 391202"/>
              <a:gd name="connsiteX4" fmla="*/ 0 w 1240324"/>
              <a:gd name="connsiteY4" fmla="*/ 0 h 391202"/>
              <a:gd name="connsiteX0" fmla="*/ 0 w 1249377"/>
              <a:gd name="connsiteY0" fmla="*/ 0 h 391202"/>
              <a:gd name="connsiteX1" fmla="*/ 1249377 w 1249377"/>
              <a:gd name="connsiteY1" fmla="*/ 63374 h 391202"/>
              <a:gd name="connsiteX2" fmla="*/ 1240324 w 1249377"/>
              <a:gd name="connsiteY2" fmla="*/ 391202 h 391202"/>
              <a:gd name="connsiteX3" fmla="*/ 0 w 1249377"/>
              <a:gd name="connsiteY3" fmla="*/ 391202 h 391202"/>
              <a:gd name="connsiteX4" fmla="*/ 0 w 1249377"/>
              <a:gd name="connsiteY4" fmla="*/ 0 h 391202"/>
              <a:gd name="connsiteX0" fmla="*/ 0 w 1249377"/>
              <a:gd name="connsiteY0" fmla="*/ 0 h 391202"/>
              <a:gd name="connsiteX1" fmla="*/ 1249377 w 1249377"/>
              <a:gd name="connsiteY1" fmla="*/ 63374 h 391202"/>
              <a:gd name="connsiteX2" fmla="*/ 1240324 w 1249377"/>
              <a:gd name="connsiteY2" fmla="*/ 391202 h 391202"/>
              <a:gd name="connsiteX3" fmla="*/ 18107 w 1249377"/>
              <a:gd name="connsiteY3" fmla="*/ 309720 h 391202"/>
              <a:gd name="connsiteX4" fmla="*/ 0 w 1249377"/>
              <a:gd name="connsiteY4" fmla="*/ 0 h 391202"/>
              <a:gd name="connsiteX0" fmla="*/ 0 w 1249377"/>
              <a:gd name="connsiteY0" fmla="*/ 0 h 391202"/>
              <a:gd name="connsiteX1" fmla="*/ 1249377 w 1249377"/>
              <a:gd name="connsiteY1" fmla="*/ 63374 h 391202"/>
              <a:gd name="connsiteX2" fmla="*/ 1240324 w 1249377"/>
              <a:gd name="connsiteY2" fmla="*/ 391202 h 391202"/>
              <a:gd name="connsiteX3" fmla="*/ 144855 w 1249377"/>
              <a:gd name="connsiteY3" fmla="*/ 219186 h 391202"/>
              <a:gd name="connsiteX4" fmla="*/ 0 w 1249377"/>
              <a:gd name="connsiteY4" fmla="*/ 0 h 391202"/>
              <a:gd name="connsiteX0" fmla="*/ 0 w 1249377"/>
              <a:gd name="connsiteY0" fmla="*/ 0 h 391202"/>
              <a:gd name="connsiteX1" fmla="*/ 1249377 w 1249377"/>
              <a:gd name="connsiteY1" fmla="*/ 63374 h 391202"/>
              <a:gd name="connsiteX2" fmla="*/ 1240324 w 1249377"/>
              <a:gd name="connsiteY2" fmla="*/ 391202 h 391202"/>
              <a:gd name="connsiteX3" fmla="*/ 72427 w 1249377"/>
              <a:gd name="connsiteY3" fmla="*/ 318774 h 391202"/>
              <a:gd name="connsiteX4" fmla="*/ 0 w 1249377"/>
              <a:gd name="connsiteY4" fmla="*/ 0 h 391202"/>
              <a:gd name="connsiteX0" fmla="*/ 18108 w 1176950"/>
              <a:gd name="connsiteY0" fmla="*/ 9054 h 327828"/>
              <a:gd name="connsiteX1" fmla="*/ 1176950 w 1176950"/>
              <a:gd name="connsiteY1" fmla="*/ 0 h 327828"/>
              <a:gd name="connsiteX2" fmla="*/ 1167897 w 1176950"/>
              <a:gd name="connsiteY2" fmla="*/ 327828 h 327828"/>
              <a:gd name="connsiteX3" fmla="*/ 0 w 1176950"/>
              <a:gd name="connsiteY3" fmla="*/ 255400 h 327828"/>
              <a:gd name="connsiteX4" fmla="*/ 18108 w 1176950"/>
              <a:gd name="connsiteY4" fmla="*/ 9054 h 327828"/>
              <a:gd name="connsiteX0" fmla="*/ 0 w 1204110"/>
              <a:gd name="connsiteY0" fmla="*/ 0 h 382148"/>
              <a:gd name="connsiteX1" fmla="*/ 1204110 w 1204110"/>
              <a:gd name="connsiteY1" fmla="*/ 54320 h 382148"/>
              <a:gd name="connsiteX2" fmla="*/ 1195057 w 1204110"/>
              <a:gd name="connsiteY2" fmla="*/ 382148 h 382148"/>
              <a:gd name="connsiteX3" fmla="*/ 27160 w 1204110"/>
              <a:gd name="connsiteY3" fmla="*/ 309720 h 382148"/>
              <a:gd name="connsiteX4" fmla="*/ 0 w 1204110"/>
              <a:gd name="connsiteY4" fmla="*/ 0 h 382148"/>
              <a:gd name="connsiteX0" fmla="*/ 0 w 1204110"/>
              <a:gd name="connsiteY0" fmla="*/ 0 h 318774"/>
              <a:gd name="connsiteX1" fmla="*/ 1204110 w 1204110"/>
              <a:gd name="connsiteY1" fmla="*/ 54320 h 318774"/>
              <a:gd name="connsiteX2" fmla="*/ 1186004 w 1204110"/>
              <a:gd name="connsiteY2" fmla="*/ 318774 h 318774"/>
              <a:gd name="connsiteX3" fmla="*/ 27160 w 1204110"/>
              <a:gd name="connsiteY3" fmla="*/ 309720 h 318774"/>
              <a:gd name="connsiteX4" fmla="*/ 0 w 1204110"/>
              <a:gd name="connsiteY4" fmla="*/ 0 h 318774"/>
              <a:gd name="connsiteX0" fmla="*/ 0 w 1204110"/>
              <a:gd name="connsiteY0" fmla="*/ 0 h 373095"/>
              <a:gd name="connsiteX1" fmla="*/ 1204110 w 1204110"/>
              <a:gd name="connsiteY1" fmla="*/ 54320 h 373095"/>
              <a:gd name="connsiteX2" fmla="*/ 1186004 w 1204110"/>
              <a:gd name="connsiteY2" fmla="*/ 373095 h 373095"/>
              <a:gd name="connsiteX3" fmla="*/ 27160 w 1204110"/>
              <a:gd name="connsiteY3" fmla="*/ 309720 h 373095"/>
              <a:gd name="connsiteX4" fmla="*/ 0 w 1204110"/>
              <a:gd name="connsiteY4" fmla="*/ 0 h 373095"/>
              <a:gd name="connsiteX0" fmla="*/ 0 w 1204111"/>
              <a:gd name="connsiteY0" fmla="*/ 0 h 373095"/>
              <a:gd name="connsiteX1" fmla="*/ 1204110 w 1204111"/>
              <a:gd name="connsiteY1" fmla="*/ 54320 h 373095"/>
              <a:gd name="connsiteX2" fmla="*/ 1204111 w 1204111"/>
              <a:gd name="connsiteY2" fmla="*/ 373095 h 373095"/>
              <a:gd name="connsiteX3" fmla="*/ 27160 w 1204111"/>
              <a:gd name="connsiteY3" fmla="*/ 309720 h 373095"/>
              <a:gd name="connsiteX4" fmla="*/ 0 w 1204111"/>
              <a:gd name="connsiteY4" fmla="*/ 0 h 373095"/>
              <a:gd name="connsiteX0" fmla="*/ 17458 w 1176951"/>
              <a:gd name="connsiteY0" fmla="*/ 0 h 373095"/>
              <a:gd name="connsiteX1" fmla="*/ 1176950 w 1176951"/>
              <a:gd name="connsiteY1" fmla="*/ 54320 h 373095"/>
              <a:gd name="connsiteX2" fmla="*/ 1176951 w 1176951"/>
              <a:gd name="connsiteY2" fmla="*/ 373095 h 373095"/>
              <a:gd name="connsiteX3" fmla="*/ 0 w 1176951"/>
              <a:gd name="connsiteY3" fmla="*/ 309720 h 373095"/>
              <a:gd name="connsiteX4" fmla="*/ 17458 w 1176951"/>
              <a:gd name="connsiteY4" fmla="*/ 0 h 373095"/>
              <a:gd name="connsiteX0" fmla="*/ 17458 w 1176951"/>
              <a:gd name="connsiteY0" fmla="*/ 0 h 373095"/>
              <a:gd name="connsiteX1" fmla="*/ 1176950 w 1176951"/>
              <a:gd name="connsiteY1" fmla="*/ 54320 h 373095"/>
              <a:gd name="connsiteX2" fmla="*/ 1176951 w 1176951"/>
              <a:gd name="connsiteY2" fmla="*/ 373095 h 373095"/>
              <a:gd name="connsiteX3" fmla="*/ 0 w 1176951"/>
              <a:gd name="connsiteY3" fmla="*/ 309720 h 373095"/>
              <a:gd name="connsiteX4" fmla="*/ 17458 w 1176951"/>
              <a:gd name="connsiteY4" fmla="*/ 0 h 373095"/>
              <a:gd name="connsiteX0" fmla="*/ 7543 w 1167036"/>
              <a:gd name="connsiteY0" fmla="*/ 0 h 373095"/>
              <a:gd name="connsiteX1" fmla="*/ 1167035 w 1167036"/>
              <a:gd name="connsiteY1" fmla="*/ 54320 h 373095"/>
              <a:gd name="connsiteX2" fmla="*/ 1167036 w 1167036"/>
              <a:gd name="connsiteY2" fmla="*/ 373095 h 373095"/>
              <a:gd name="connsiteX3" fmla="*/ 0 w 1167036"/>
              <a:gd name="connsiteY3" fmla="*/ 314482 h 373095"/>
              <a:gd name="connsiteX4" fmla="*/ 7543 w 1167036"/>
              <a:gd name="connsiteY4" fmla="*/ 0 h 373095"/>
              <a:gd name="connsiteX0" fmla="*/ 7543 w 1167036"/>
              <a:gd name="connsiteY0" fmla="*/ 0 h 373095"/>
              <a:gd name="connsiteX1" fmla="*/ 1167035 w 1167036"/>
              <a:gd name="connsiteY1" fmla="*/ 54320 h 373095"/>
              <a:gd name="connsiteX2" fmla="*/ 1167036 w 1167036"/>
              <a:gd name="connsiteY2" fmla="*/ 373095 h 373095"/>
              <a:gd name="connsiteX3" fmla="*/ 0 w 1167036"/>
              <a:gd name="connsiteY3" fmla="*/ 314482 h 373095"/>
              <a:gd name="connsiteX4" fmla="*/ 7543 w 1167036"/>
              <a:gd name="connsiteY4" fmla="*/ 0 h 373095"/>
              <a:gd name="connsiteX0" fmla="*/ 0 w 1159493"/>
              <a:gd name="connsiteY0" fmla="*/ 0 h 373095"/>
              <a:gd name="connsiteX1" fmla="*/ 1159492 w 1159493"/>
              <a:gd name="connsiteY1" fmla="*/ 54320 h 373095"/>
              <a:gd name="connsiteX2" fmla="*/ 1159493 w 1159493"/>
              <a:gd name="connsiteY2" fmla="*/ 373095 h 373095"/>
              <a:gd name="connsiteX3" fmla="*/ 6674 w 1159493"/>
              <a:gd name="connsiteY3" fmla="*/ 346174 h 373095"/>
              <a:gd name="connsiteX4" fmla="*/ 0 w 1159493"/>
              <a:gd name="connsiteY4" fmla="*/ 0 h 373095"/>
              <a:gd name="connsiteX0" fmla="*/ 0 w 1168971"/>
              <a:gd name="connsiteY0" fmla="*/ 0 h 352722"/>
              <a:gd name="connsiteX1" fmla="*/ 1168970 w 1168971"/>
              <a:gd name="connsiteY1" fmla="*/ 33947 h 352722"/>
              <a:gd name="connsiteX2" fmla="*/ 1168971 w 1168971"/>
              <a:gd name="connsiteY2" fmla="*/ 352722 h 352722"/>
              <a:gd name="connsiteX3" fmla="*/ 16152 w 1168971"/>
              <a:gd name="connsiteY3" fmla="*/ 325801 h 352722"/>
              <a:gd name="connsiteX4" fmla="*/ 0 w 1168971"/>
              <a:gd name="connsiteY4" fmla="*/ 0 h 3527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971" h="352722">
                <a:moveTo>
                  <a:pt x="0" y="0"/>
                </a:moveTo>
                <a:lnTo>
                  <a:pt x="1168970" y="33947"/>
                </a:lnTo>
                <a:cubicBezTo>
                  <a:pt x="1134266" y="135443"/>
                  <a:pt x="1168971" y="246464"/>
                  <a:pt x="1168971" y="352722"/>
                </a:cubicBezTo>
                <a:cubicBezTo>
                  <a:pt x="779959" y="333184"/>
                  <a:pt x="405164" y="345339"/>
                  <a:pt x="16152" y="325801"/>
                </a:cubicBezTo>
                <a:cubicBezTo>
                  <a:pt x="21971" y="222561"/>
                  <a:pt x="48715" y="165152"/>
                  <a:pt x="0" y="0"/>
                </a:cubicBezTo>
                <a:close/>
              </a:path>
            </a:pathLst>
          </a:cu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92"/>
            <a:endParaRPr lang="en-US" sz="1350">
              <a:solidFill>
                <a:srgbClr val="FFFFFF"/>
              </a:solidFill>
            </a:endParaRPr>
          </a:p>
        </p:txBody>
      </p:sp>
      <p:sp>
        <p:nvSpPr>
          <p:cNvPr id="866" name="Rectangle 107"/>
          <p:cNvSpPr/>
          <p:nvPr/>
        </p:nvSpPr>
        <p:spPr>
          <a:xfrm>
            <a:off x="5007122" y="2078208"/>
            <a:ext cx="257043" cy="119956"/>
          </a:xfrm>
          <a:custGeom>
            <a:avLst/>
            <a:gdLst>
              <a:gd name="connsiteX0" fmla="*/ 0 w 2555242"/>
              <a:gd name="connsiteY0" fmla="*/ 0 h 1088777"/>
              <a:gd name="connsiteX1" fmla="*/ 2555242 w 2555242"/>
              <a:gd name="connsiteY1" fmla="*/ 0 h 1088777"/>
              <a:gd name="connsiteX2" fmla="*/ 2555242 w 2555242"/>
              <a:gd name="connsiteY2" fmla="*/ 1088777 h 1088777"/>
              <a:gd name="connsiteX3" fmla="*/ 0 w 2555242"/>
              <a:gd name="connsiteY3" fmla="*/ 1088777 h 1088777"/>
              <a:gd name="connsiteX4" fmla="*/ 0 w 2555242"/>
              <a:gd name="connsiteY4" fmla="*/ 0 h 1088777"/>
              <a:gd name="connsiteX0" fmla="*/ 0 w 2555242"/>
              <a:gd name="connsiteY0" fmla="*/ 0 h 1142117"/>
              <a:gd name="connsiteX1" fmla="*/ 2555242 w 2555242"/>
              <a:gd name="connsiteY1" fmla="*/ 0 h 1142117"/>
              <a:gd name="connsiteX2" fmla="*/ 2555242 w 2555242"/>
              <a:gd name="connsiteY2" fmla="*/ 1142117 h 1142117"/>
              <a:gd name="connsiteX3" fmla="*/ 0 w 2555242"/>
              <a:gd name="connsiteY3" fmla="*/ 1088777 h 1142117"/>
              <a:gd name="connsiteX4" fmla="*/ 0 w 2555242"/>
              <a:gd name="connsiteY4" fmla="*/ 0 h 1142117"/>
              <a:gd name="connsiteX0" fmla="*/ 0 w 2555242"/>
              <a:gd name="connsiteY0" fmla="*/ 0 h 1142117"/>
              <a:gd name="connsiteX1" fmla="*/ 2555242 w 2555242"/>
              <a:gd name="connsiteY1" fmla="*/ 213360 h 1142117"/>
              <a:gd name="connsiteX2" fmla="*/ 2555242 w 2555242"/>
              <a:gd name="connsiteY2" fmla="*/ 1142117 h 1142117"/>
              <a:gd name="connsiteX3" fmla="*/ 0 w 2555242"/>
              <a:gd name="connsiteY3" fmla="*/ 1088777 h 1142117"/>
              <a:gd name="connsiteX4" fmla="*/ 0 w 2555242"/>
              <a:gd name="connsiteY4" fmla="*/ 0 h 1142117"/>
              <a:gd name="connsiteX0" fmla="*/ 0 w 2570482"/>
              <a:gd name="connsiteY0" fmla="*/ 0 h 1142117"/>
              <a:gd name="connsiteX1" fmla="*/ 2570482 w 2570482"/>
              <a:gd name="connsiteY1" fmla="*/ 76200 h 1142117"/>
              <a:gd name="connsiteX2" fmla="*/ 2555242 w 2570482"/>
              <a:gd name="connsiteY2" fmla="*/ 1142117 h 1142117"/>
              <a:gd name="connsiteX3" fmla="*/ 0 w 2570482"/>
              <a:gd name="connsiteY3" fmla="*/ 1088777 h 1142117"/>
              <a:gd name="connsiteX4" fmla="*/ 0 w 2570482"/>
              <a:gd name="connsiteY4" fmla="*/ 0 h 1142117"/>
              <a:gd name="connsiteX0" fmla="*/ 0 w 2570482"/>
              <a:gd name="connsiteY0" fmla="*/ 0 h 1142117"/>
              <a:gd name="connsiteX1" fmla="*/ 2570482 w 2570482"/>
              <a:gd name="connsiteY1" fmla="*/ 76200 h 1142117"/>
              <a:gd name="connsiteX2" fmla="*/ 2555242 w 2570482"/>
              <a:gd name="connsiteY2" fmla="*/ 1142117 h 1142117"/>
              <a:gd name="connsiteX3" fmla="*/ 160020 w 2570482"/>
              <a:gd name="connsiteY3" fmla="*/ 867797 h 1142117"/>
              <a:gd name="connsiteX4" fmla="*/ 0 w 2570482"/>
              <a:gd name="connsiteY4" fmla="*/ 0 h 1142117"/>
              <a:gd name="connsiteX0" fmla="*/ 38100 w 2608582"/>
              <a:gd name="connsiteY0" fmla="*/ 0 h 1142117"/>
              <a:gd name="connsiteX1" fmla="*/ 2608582 w 2608582"/>
              <a:gd name="connsiteY1" fmla="*/ 76200 h 1142117"/>
              <a:gd name="connsiteX2" fmla="*/ 2593342 w 2608582"/>
              <a:gd name="connsiteY2" fmla="*/ 1142117 h 1142117"/>
              <a:gd name="connsiteX3" fmla="*/ 0 w 2608582"/>
              <a:gd name="connsiteY3" fmla="*/ 1027817 h 1142117"/>
              <a:gd name="connsiteX4" fmla="*/ 38100 w 2608582"/>
              <a:gd name="connsiteY4" fmla="*/ 0 h 1142117"/>
              <a:gd name="connsiteX0" fmla="*/ 22860 w 2608582"/>
              <a:gd name="connsiteY0" fmla="*/ 0 h 1149737"/>
              <a:gd name="connsiteX1" fmla="*/ 2608582 w 2608582"/>
              <a:gd name="connsiteY1" fmla="*/ 83820 h 1149737"/>
              <a:gd name="connsiteX2" fmla="*/ 2593342 w 2608582"/>
              <a:gd name="connsiteY2" fmla="*/ 1149737 h 1149737"/>
              <a:gd name="connsiteX3" fmla="*/ 0 w 2608582"/>
              <a:gd name="connsiteY3" fmla="*/ 1035437 h 1149737"/>
              <a:gd name="connsiteX4" fmla="*/ 22860 w 2608582"/>
              <a:gd name="connsiteY4" fmla="*/ 0 h 1149737"/>
              <a:gd name="connsiteX0" fmla="*/ 22860 w 2593342"/>
              <a:gd name="connsiteY0" fmla="*/ 0 h 1149737"/>
              <a:gd name="connsiteX1" fmla="*/ 2498516 w 2593342"/>
              <a:gd name="connsiteY1" fmla="*/ 18728 h 1149737"/>
              <a:gd name="connsiteX2" fmla="*/ 2593342 w 2593342"/>
              <a:gd name="connsiteY2" fmla="*/ 1149737 h 1149737"/>
              <a:gd name="connsiteX3" fmla="*/ 0 w 2593342"/>
              <a:gd name="connsiteY3" fmla="*/ 1035437 h 1149737"/>
              <a:gd name="connsiteX4" fmla="*/ 22860 w 2593342"/>
              <a:gd name="connsiteY4" fmla="*/ 0 h 1149737"/>
              <a:gd name="connsiteX0" fmla="*/ 5927 w 2593342"/>
              <a:gd name="connsiteY0" fmla="*/ 59382 h 1131009"/>
              <a:gd name="connsiteX1" fmla="*/ 2498516 w 2593342"/>
              <a:gd name="connsiteY1" fmla="*/ 0 h 1131009"/>
              <a:gd name="connsiteX2" fmla="*/ 2593342 w 2593342"/>
              <a:gd name="connsiteY2" fmla="*/ 1131009 h 1131009"/>
              <a:gd name="connsiteX3" fmla="*/ 0 w 2593342"/>
              <a:gd name="connsiteY3" fmla="*/ 1016709 h 1131009"/>
              <a:gd name="connsiteX4" fmla="*/ 5927 w 2593342"/>
              <a:gd name="connsiteY4" fmla="*/ 59382 h 113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3342" h="1131009">
                <a:moveTo>
                  <a:pt x="5927" y="59382"/>
                </a:moveTo>
                <a:lnTo>
                  <a:pt x="2498516" y="0"/>
                </a:lnTo>
                <a:lnTo>
                  <a:pt x="2593342" y="1131009"/>
                </a:lnTo>
                <a:lnTo>
                  <a:pt x="0" y="1016709"/>
                </a:lnTo>
                <a:cubicBezTo>
                  <a:pt x="1976" y="697600"/>
                  <a:pt x="3951" y="378491"/>
                  <a:pt x="5927" y="59382"/>
                </a:cubicBezTo>
                <a:close/>
              </a:path>
            </a:pathLst>
          </a:cu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92"/>
            <a:endParaRPr lang="en-US" sz="1350">
              <a:solidFill>
                <a:srgbClr val="FFFFFF"/>
              </a:solidFill>
            </a:endParaRPr>
          </a:p>
        </p:txBody>
      </p:sp>
      <p:sp>
        <p:nvSpPr>
          <p:cNvPr id="873" name="Freeform 872"/>
          <p:cNvSpPr/>
          <p:nvPr/>
        </p:nvSpPr>
        <p:spPr>
          <a:xfrm>
            <a:off x="4835968" y="2135139"/>
            <a:ext cx="94136" cy="5158"/>
          </a:xfrm>
          <a:custGeom>
            <a:avLst/>
            <a:gdLst>
              <a:gd name="connsiteX0" fmla="*/ 0 w 220980"/>
              <a:gd name="connsiteY0" fmla="*/ 8315 h 9207"/>
              <a:gd name="connsiteX1" fmla="*/ 76200 w 220980"/>
              <a:gd name="connsiteY1" fmla="*/ 8315 h 9207"/>
              <a:gd name="connsiteX2" fmla="*/ 220980 w 220980"/>
              <a:gd name="connsiteY2" fmla="*/ 8315 h 9207"/>
              <a:gd name="connsiteX0" fmla="*/ 445 w 52255"/>
              <a:gd name="connsiteY0" fmla="*/ 8313 h 13486"/>
              <a:gd name="connsiteX1" fmla="*/ 3893 w 52255"/>
              <a:gd name="connsiteY1" fmla="*/ 8313 h 13486"/>
              <a:gd name="connsiteX2" fmla="*/ 52255 w 52255"/>
              <a:gd name="connsiteY2" fmla="*/ 13486 h 13486"/>
              <a:gd name="connsiteX0" fmla="*/ 0 w 51810"/>
              <a:gd name="connsiteY0" fmla="*/ 9977 h 15150"/>
              <a:gd name="connsiteX1" fmla="*/ 20905 w 51810"/>
              <a:gd name="connsiteY1" fmla="*/ 4804 h 15150"/>
              <a:gd name="connsiteX2" fmla="*/ 51810 w 51810"/>
              <a:gd name="connsiteY2" fmla="*/ 15150 h 15150"/>
              <a:gd name="connsiteX0" fmla="*/ 0 w 59784"/>
              <a:gd name="connsiteY0" fmla="*/ 42652 h 42652"/>
              <a:gd name="connsiteX1" fmla="*/ 28879 w 59784"/>
              <a:gd name="connsiteY1" fmla="*/ 1271 h 42652"/>
              <a:gd name="connsiteX2" fmla="*/ 59784 w 59784"/>
              <a:gd name="connsiteY2" fmla="*/ 11617 h 42652"/>
              <a:gd name="connsiteX0" fmla="*/ 0 w 59784"/>
              <a:gd name="connsiteY0" fmla="*/ 31225 h 47218"/>
              <a:gd name="connsiteX1" fmla="*/ 31034 w 59784"/>
              <a:gd name="connsiteY1" fmla="*/ 46741 h 47218"/>
              <a:gd name="connsiteX2" fmla="*/ 59784 w 59784"/>
              <a:gd name="connsiteY2" fmla="*/ 190 h 47218"/>
              <a:gd name="connsiteX0" fmla="*/ 0 w 117327"/>
              <a:gd name="connsiteY0" fmla="*/ 7479 h 95411"/>
              <a:gd name="connsiteX1" fmla="*/ 31034 w 117327"/>
              <a:gd name="connsiteY1" fmla="*/ 22995 h 95411"/>
              <a:gd name="connsiteX2" fmla="*/ 117327 w 117327"/>
              <a:gd name="connsiteY2" fmla="*/ 95412 h 95411"/>
              <a:gd name="connsiteX0" fmla="*/ 0 w 117327"/>
              <a:gd name="connsiteY0" fmla="*/ 1851 h 123553"/>
              <a:gd name="connsiteX1" fmla="*/ 63038 w 117327"/>
              <a:gd name="connsiteY1" fmla="*/ 120817 h 123553"/>
              <a:gd name="connsiteX2" fmla="*/ 117327 w 117327"/>
              <a:gd name="connsiteY2" fmla="*/ 89784 h 123553"/>
              <a:gd name="connsiteX0" fmla="*/ 0 w 117327"/>
              <a:gd name="connsiteY0" fmla="*/ 1748 h 121046"/>
              <a:gd name="connsiteX1" fmla="*/ 63038 w 117327"/>
              <a:gd name="connsiteY1" fmla="*/ 120714 h 121046"/>
              <a:gd name="connsiteX2" fmla="*/ 117327 w 117327"/>
              <a:gd name="connsiteY2" fmla="*/ 40542 h 121046"/>
              <a:gd name="connsiteX0" fmla="*/ 0 w 116788"/>
              <a:gd name="connsiteY0" fmla="*/ 2097 h 92639"/>
              <a:gd name="connsiteX1" fmla="*/ 62499 w 116788"/>
              <a:gd name="connsiteY1" fmla="*/ 92615 h 92639"/>
              <a:gd name="connsiteX2" fmla="*/ 116788 w 116788"/>
              <a:gd name="connsiteY2" fmla="*/ 12443 h 92639"/>
              <a:gd name="connsiteX0" fmla="*/ 0 w 116788"/>
              <a:gd name="connsiteY0" fmla="*/ 4354 h 32893"/>
              <a:gd name="connsiteX1" fmla="*/ 62607 w 116788"/>
              <a:gd name="connsiteY1" fmla="*/ 32802 h 32893"/>
              <a:gd name="connsiteX2" fmla="*/ 116788 w 116788"/>
              <a:gd name="connsiteY2" fmla="*/ 14700 h 32893"/>
              <a:gd name="connsiteX0" fmla="*/ 0 w 116788"/>
              <a:gd name="connsiteY0" fmla="*/ 5606 h 21319"/>
              <a:gd name="connsiteX1" fmla="*/ 60991 w 116788"/>
              <a:gd name="connsiteY1" fmla="*/ 21123 h 21319"/>
              <a:gd name="connsiteX2" fmla="*/ 116788 w 116788"/>
              <a:gd name="connsiteY2" fmla="*/ 15952 h 21319"/>
              <a:gd name="connsiteX0" fmla="*/ 0 w 116357"/>
              <a:gd name="connsiteY0" fmla="*/ 6623 h 63521"/>
              <a:gd name="connsiteX1" fmla="*/ 60991 w 116357"/>
              <a:gd name="connsiteY1" fmla="*/ 22140 h 63521"/>
              <a:gd name="connsiteX2" fmla="*/ 116357 w 116357"/>
              <a:gd name="connsiteY2" fmla="*/ 63522 h 63521"/>
              <a:gd name="connsiteX0" fmla="*/ 0 w 116357"/>
              <a:gd name="connsiteY0" fmla="*/ 6623 h 63522"/>
              <a:gd name="connsiteX1" fmla="*/ 60991 w 116357"/>
              <a:gd name="connsiteY1" fmla="*/ 22140 h 63522"/>
              <a:gd name="connsiteX2" fmla="*/ 116357 w 116357"/>
              <a:gd name="connsiteY2" fmla="*/ 63522 h 63522"/>
              <a:gd name="connsiteX0" fmla="*/ 0 w 116357"/>
              <a:gd name="connsiteY0" fmla="*/ 4518 h 61417"/>
              <a:gd name="connsiteX1" fmla="*/ 60021 w 116357"/>
              <a:gd name="connsiteY1" fmla="*/ 38139 h 61417"/>
              <a:gd name="connsiteX2" fmla="*/ 116357 w 116357"/>
              <a:gd name="connsiteY2" fmla="*/ 61417 h 61417"/>
            </a:gdLst>
            <a:ahLst/>
            <a:cxnLst>
              <a:cxn ang="0">
                <a:pos x="connsiteX0" y="connsiteY0"/>
              </a:cxn>
              <a:cxn ang="0">
                <a:pos x="connsiteX1" y="connsiteY1"/>
              </a:cxn>
              <a:cxn ang="0">
                <a:pos x="connsiteX2" y="connsiteY2"/>
              </a:cxn>
            </a:cxnLst>
            <a:rect l="l" t="t" r="r" b="b"/>
            <a:pathLst>
              <a:path w="116357" h="61417">
                <a:moveTo>
                  <a:pt x="0" y="4518"/>
                </a:moveTo>
                <a:cubicBezTo>
                  <a:pt x="3805" y="-13747"/>
                  <a:pt x="40628" y="28656"/>
                  <a:pt x="60021" y="38139"/>
                </a:cubicBezTo>
                <a:cubicBezTo>
                  <a:pt x="79414" y="47622"/>
                  <a:pt x="105624" y="21760"/>
                  <a:pt x="116357" y="61417"/>
                </a:cubicBezTo>
              </a:path>
            </a:pathLst>
          </a:cu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92"/>
            <a:endParaRPr lang="en-US" sz="1350">
              <a:solidFill>
                <a:srgbClr val="FFFFFF"/>
              </a:solidFill>
            </a:endParaRPr>
          </a:p>
        </p:txBody>
      </p:sp>
      <p:sp>
        <p:nvSpPr>
          <p:cNvPr id="874" name="Freeform 873"/>
          <p:cNvSpPr/>
          <p:nvPr/>
        </p:nvSpPr>
        <p:spPr>
          <a:xfrm>
            <a:off x="4702214" y="2150176"/>
            <a:ext cx="89135" cy="6050"/>
          </a:xfrm>
          <a:custGeom>
            <a:avLst/>
            <a:gdLst>
              <a:gd name="connsiteX0" fmla="*/ 0 w 220980"/>
              <a:gd name="connsiteY0" fmla="*/ 8315 h 9207"/>
              <a:gd name="connsiteX1" fmla="*/ 76200 w 220980"/>
              <a:gd name="connsiteY1" fmla="*/ 8315 h 9207"/>
              <a:gd name="connsiteX2" fmla="*/ 220980 w 220980"/>
              <a:gd name="connsiteY2" fmla="*/ 8315 h 9207"/>
              <a:gd name="connsiteX0" fmla="*/ 445 w 52255"/>
              <a:gd name="connsiteY0" fmla="*/ 8313 h 13486"/>
              <a:gd name="connsiteX1" fmla="*/ 3893 w 52255"/>
              <a:gd name="connsiteY1" fmla="*/ 8313 h 13486"/>
              <a:gd name="connsiteX2" fmla="*/ 52255 w 52255"/>
              <a:gd name="connsiteY2" fmla="*/ 13486 h 13486"/>
              <a:gd name="connsiteX0" fmla="*/ 0 w 51810"/>
              <a:gd name="connsiteY0" fmla="*/ 9977 h 15150"/>
              <a:gd name="connsiteX1" fmla="*/ 20905 w 51810"/>
              <a:gd name="connsiteY1" fmla="*/ 4804 h 15150"/>
              <a:gd name="connsiteX2" fmla="*/ 51810 w 51810"/>
              <a:gd name="connsiteY2" fmla="*/ 15150 h 15150"/>
              <a:gd name="connsiteX0" fmla="*/ 0 w 59784"/>
              <a:gd name="connsiteY0" fmla="*/ 42652 h 42652"/>
              <a:gd name="connsiteX1" fmla="*/ 28879 w 59784"/>
              <a:gd name="connsiteY1" fmla="*/ 1271 h 42652"/>
              <a:gd name="connsiteX2" fmla="*/ 59784 w 59784"/>
              <a:gd name="connsiteY2" fmla="*/ 11617 h 42652"/>
              <a:gd name="connsiteX0" fmla="*/ 0 w 59784"/>
              <a:gd name="connsiteY0" fmla="*/ 31225 h 47218"/>
              <a:gd name="connsiteX1" fmla="*/ 31034 w 59784"/>
              <a:gd name="connsiteY1" fmla="*/ 46741 h 47218"/>
              <a:gd name="connsiteX2" fmla="*/ 59784 w 59784"/>
              <a:gd name="connsiteY2" fmla="*/ 190 h 47218"/>
              <a:gd name="connsiteX0" fmla="*/ 0 w 117327"/>
              <a:gd name="connsiteY0" fmla="*/ 7479 h 95411"/>
              <a:gd name="connsiteX1" fmla="*/ 31034 w 117327"/>
              <a:gd name="connsiteY1" fmla="*/ 22995 h 95411"/>
              <a:gd name="connsiteX2" fmla="*/ 117327 w 117327"/>
              <a:gd name="connsiteY2" fmla="*/ 95412 h 95411"/>
              <a:gd name="connsiteX0" fmla="*/ 0 w 117327"/>
              <a:gd name="connsiteY0" fmla="*/ 1851 h 123553"/>
              <a:gd name="connsiteX1" fmla="*/ 63038 w 117327"/>
              <a:gd name="connsiteY1" fmla="*/ 120817 h 123553"/>
              <a:gd name="connsiteX2" fmla="*/ 117327 w 117327"/>
              <a:gd name="connsiteY2" fmla="*/ 89784 h 123553"/>
              <a:gd name="connsiteX0" fmla="*/ 0 w 117327"/>
              <a:gd name="connsiteY0" fmla="*/ 1748 h 121046"/>
              <a:gd name="connsiteX1" fmla="*/ 63038 w 117327"/>
              <a:gd name="connsiteY1" fmla="*/ 120714 h 121046"/>
              <a:gd name="connsiteX2" fmla="*/ 117327 w 117327"/>
              <a:gd name="connsiteY2" fmla="*/ 40542 h 121046"/>
              <a:gd name="connsiteX0" fmla="*/ 0 w 116788"/>
              <a:gd name="connsiteY0" fmla="*/ 2097 h 92639"/>
              <a:gd name="connsiteX1" fmla="*/ 62499 w 116788"/>
              <a:gd name="connsiteY1" fmla="*/ 92615 h 92639"/>
              <a:gd name="connsiteX2" fmla="*/ 116788 w 116788"/>
              <a:gd name="connsiteY2" fmla="*/ 12443 h 92639"/>
              <a:gd name="connsiteX0" fmla="*/ 0 w 116788"/>
              <a:gd name="connsiteY0" fmla="*/ 4354 h 32893"/>
              <a:gd name="connsiteX1" fmla="*/ 62607 w 116788"/>
              <a:gd name="connsiteY1" fmla="*/ 32802 h 32893"/>
              <a:gd name="connsiteX2" fmla="*/ 116788 w 116788"/>
              <a:gd name="connsiteY2" fmla="*/ 14700 h 32893"/>
              <a:gd name="connsiteX0" fmla="*/ 0 w 116788"/>
              <a:gd name="connsiteY0" fmla="*/ 5606 h 21319"/>
              <a:gd name="connsiteX1" fmla="*/ 60991 w 116788"/>
              <a:gd name="connsiteY1" fmla="*/ 21123 h 21319"/>
              <a:gd name="connsiteX2" fmla="*/ 116788 w 116788"/>
              <a:gd name="connsiteY2" fmla="*/ 15952 h 21319"/>
              <a:gd name="connsiteX0" fmla="*/ 0 w 116357"/>
              <a:gd name="connsiteY0" fmla="*/ 6623 h 63521"/>
              <a:gd name="connsiteX1" fmla="*/ 60991 w 116357"/>
              <a:gd name="connsiteY1" fmla="*/ 22140 h 63521"/>
              <a:gd name="connsiteX2" fmla="*/ 116357 w 116357"/>
              <a:gd name="connsiteY2" fmla="*/ 63522 h 63521"/>
              <a:gd name="connsiteX0" fmla="*/ 0 w 116357"/>
              <a:gd name="connsiteY0" fmla="*/ 6623 h 63522"/>
              <a:gd name="connsiteX1" fmla="*/ 60991 w 116357"/>
              <a:gd name="connsiteY1" fmla="*/ 22140 h 63522"/>
              <a:gd name="connsiteX2" fmla="*/ 116357 w 116357"/>
              <a:gd name="connsiteY2" fmla="*/ 63522 h 63522"/>
              <a:gd name="connsiteX0" fmla="*/ 0 w 116357"/>
              <a:gd name="connsiteY0" fmla="*/ 4518 h 61417"/>
              <a:gd name="connsiteX1" fmla="*/ 60021 w 116357"/>
              <a:gd name="connsiteY1" fmla="*/ 38139 h 61417"/>
              <a:gd name="connsiteX2" fmla="*/ 116357 w 116357"/>
              <a:gd name="connsiteY2" fmla="*/ 61417 h 61417"/>
            </a:gdLst>
            <a:ahLst/>
            <a:cxnLst>
              <a:cxn ang="0">
                <a:pos x="connsiteX0" y="connsiteY0"/>
              </a:cxn>
              <a:cxn ang="0">
                <a:pos x="connsiteX1" y="connsiteY1"/>
              </a:cxn>
              <a:cxn ang="0">
                <a:pos x="connsiteX2" y="connsiteY2"/>
              </a:cxn>
            </a:cxnLst>
            <a:rect l="l" t="t" r="r" b="b"/>
            <a:pathLst>
              <a:path w="116357" h="61417">
                <a:moveTo>
                  <a:pt x="0" y="4518"/>
                </a:moveTo>
                <a:cubicBezTo>
                  <a:pt x="3805" y="-13747"/>
                  <a:pt x="40628" y="28656"/>
                  <a:pt x="60021" y="38139"/>
                </a:cubicBezTo>
                <a:cubicBezTo>
                  <a:pt x="79414" y="47622"/>
                  <a:pt x="105624" y="21760"/>
                  <a:pt x="116357" y="61417"/>
                </a:cubicBezTo>
              </a:path>
            </a:pathLst>
          </a:cu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92"/>
            <a:endParaRPr lang="en-US" sz="1350">
              <a:solidFill>
                <a:srgbClr val="FFFFFF"/>
              </a:solidFill>
            </a:endParaRPr>
          </a:p>
        </p:txBody>
      </p:sp>
      <p:sp>
        <p:nvSpPr>
          <p:cNvPr id="875" name="Freeform 874"/>
          <p:cNvSpPr/>
          <p:nvPr/>
        </p:nvSpPr>
        <p:spPr>
          <a:xfrm rot="177102" flipH="1">
            <a:off x="4610152" y="1993388"/>
            <a:ext cx="824381" cy="180859"/>
          </a:xfrm>
          <a:custGeom>
            <a:avLst/>
            <a:gdLst>
              <a:gd name="connsiteX0" fmla="*/ 0 w 220980"/>
              <a:gd name="connsiteY0" fmla="*/ 8315 h 9207"/>
              <a:gd name="connsiteX1" fmla="*/ 76200 w 220980"/>
              <a:gd name="connsiteY1" fmla="*/ 8315 h 9207"/>
              <a:gd name="connsiteX2" fmla="*/ 220980 w 220980"/>
              <a:gd name="connsiteY2" fmla="*/ 8315 h 9207"/>
              <a:gd name="connsiteX0" fmla="*/ 445 w 52255"/>
              <a:gd name="connsiteY0" fmla="*/ 8313 h 13486"/>
              <a:gd name="connsiteX1" fmla="*/ 3893 w 52255"/>
              <a:gd name="connsiteY1" fmla="*/ 8313 h 13486"/>
              <a:gd name="connsiteX2" fmla="*/ 52255 w 52255"/>
              <a:gd name="connsiteY2" fmla="*/ 13486 h 13486"/>
              <a:gd name="connsiteX0" fmla="*/ 0 w 51810"/>
              <a:gd name="connsiteY0" fmla="*/ 9977 h 15150"/>
              <a:gd name="connsiteX1" fmla="*/ 20905 w 51810"/>
              <a:gd name="connsiteY1" fmla="*/ 4804 h 15150"/>
              <a:gd name="connsiteX2" fmla="*/ 51810 w 51810"/>
              <a:gd name="connsiteY2" fmla="*/ 15150 h 15150"/>
              <a:gd name="connsiteX0" fmla="*/ 0 w 59784"/>
              <a:gd name="connsiteY0" fmla="*/ 42652 h 42652"/>
              <a:gd name="connsiteX1" fmla="*/ 28879 w 59784"/>
              <a:gd name="connsiteY1" fmla="*/ 1271 h 42652"/>
              <a:gd name="connsiteX2" fmla="*/ 59784 w 59784"/>
              <a:gd name="connsiteY2" fmla="*/ 11617 h 42652"/>
              <a:gd name="connsiteX0" fmla="*/ 0 w 59784"/>
              <a:gd name="connsiteY0" fmla="*/ 31225 h 47218"/>
              <a:gd name="connsiteX1" fmla="*/ 31034 w 59784"/>
              <a:gd name="connsiteY1" fmla="*/ 46741 h 47218"/>
              <a:gd name="connsiteX2" fmla="*/ 59784 w 59784"/>
              <a:gd name="connsiteY2" fmla="*/ 190 h 47218"/>
              <a:gd name="connsiteX0" fmla="*/ 0 w 117327"/>
              <a:gd name="connsiteY0" fmla="*/ 7479 h 95411"/>
              <a:gd name="connsiteX1" fmla="*/ 31034 w 117327"/>
              <a:gd name="connsiteY1" fmla="*/ 22995 h 95411"/>
              <a:gd name="connsiteX2" fmla="*/ 117327 w 117327"/>
              <a:gd name="connsiteY2" fmla="*/ 95412 h 95411"/>
              <a:gd name="connsiteX0" fmla="*/ 0 w 117327"/>
              <a:gd name="connsiteY0" fmla="*/ 1851 h 123553"/>
              <a:gd name="connsiteX1" fmla="*/ 63038 w 117327"/>
              <a:gd name="connsiteY1" fmla="*/ 120817 h 123553"/>
              <a:gd name="connsiteX2" fmla="*/ 117327 w 117327"/>
              <a:gd name="connsiteY2" fmla="*/ 89784 h 123553"/>
              <a:gd name="connsiteX0" fmla="*/ 0 w 117327"/>
              <a:gd name="connsiteY0" fmla="*/ 1748 h 121046"/>
              <a:gd name="connsiteX1" fmla="*/ 63038 w 117327"/>
              <a:gd name="connsiteY1" fmla="*/ 120714 h 121046"/>
              <a:gd name="connsiteX2" fmla="*/ 117327 w 117327"/>
              <a:gd name="connsiteY2" fmla="*/ 40542 h 121046"/>
              <a:gd name="connsiteX0" fmla="*/ 0 w 116788"/>
              <a:gd name="connsiteY0" fmla="*/ 2097 h 92639"/>
              <a:gd name="connsiteX1" fmla="*/ 62499 w 116788"/>
              <a:gd name="connsiteY1" fmla="*/ 92615 h 92639"/>
              <a:gd name="connsiteX2" fmla="*/ 116788 w 116788"/>
              <a:gd name="connsiteY2" fmla="*/ 12443 h 92639"/>
              <a:gd name="connsiteX0" fmla="*/ 0 w 116788"/>
              <a:gd name="connsiteY0" fmla="*/ 4354 h 32893"/>
              <a:gd name="connsiteX1" fmla="*/ 62607 w 116788"/>
              <a:gd name="connsiteY1" fmla="*/ 32802 h 32893"/>
              <a:gd name="connsiteX2" fmla="*/ 116788 w 116788"/>
              <a:gd name="connsiteY2" fmla="*/ 14700 h 32893"/>
              <a:gd name="connsiteX0" fmla="*/ 0 w 116788"/>
              <a:gd name="connsiteY0" fmla="*/ 5606 h 21319"/>
              <a:gd name="connsiteX1" fmla="*/ 60991 w 116788"/>
              <a:gd name="connsiteY1" fmla="*/ 21123 h 21319"/>
              <a:gd name="connsiteX2" fmla="*/ 116788 w 116788"/>
              <a:gd name="connsiteY2" fmla="*/ 15952 h 21319"/>
              <a:gd name="connsiteX0" fmla="*/ 0 w 116357"/>
              <a:gd name="connsiteY0" fmla="*/ 6623 h 63521"/>
              <a:gd name="connsiteX1" fmla="*/ 60991 w 116357"/>
              <a:gd name="connsiteY1" fmla="*/ 22140 h 63521"/>
              <a:gd name="connsiteX2" fmla="*/ 116357 w 116357"/>
              <a:gd name="connsiteY2" fmla="*/ 63522 h 63521"/>
              <a:gd name="connsiteX0" fmla="*/ 0 w 116357"/>
              <a:gd name="connsiteY0" fmla="*/ 6623 h 63522"/>
              <a:gd name="connsiteX1" fmla="*/ 60991 w 116357"/>
              <a:gd name="connsiteY1" fmla="*/ 22140 h 63522"/>
              <a:gd name="connsiteX2" fmla="*/ 116357 w 116357"/>
              <a:gd name="connsiteY2" fmla="*/ 63522 h 63522"/>
              <a:gd name="connsiteX0" fmla="*/ 0 w 116357"/>
              <a:gd name="connsiteY0" fmla="*/ 4518 h 61417"/>
              <a:gd name="connsiteX1" fmla="*/ 60021 w 116357"/>
              <a:gd name="connsiteY1" fmla="*/ 38139 h 61417"/>
              <a:gd name="connsiteX2" fmla="*/ 116357 w 116357"/>
              <a:gd name="connsiteY2" fmla="*/ 61417 h 61417"/>
              <a:gd name="connsiteX0" fmla="*/ 0 w 116357"/>
              <a:gd name="connsiteY0" fmla="*/ 5717 h 62616"/>
              <a:gd name="connsiteX1" fmla="*/ 8725 w 116357"/>
              <a:gd name="connsiteY1" fmla="*/ 1853 h 62616"/>
              <a:gd name="connsiteX2" fmla="*/ 60021 w 116357"/>
              <a:gd name="connsiteY2" fmla="*/ 39338 h 62616"/>
              <a:gd name="connsiteX3" fmla="*/ 116357 w 116357"/>
              <a:gd name="connsiteY3" fmla="*/ 62616 h 62616"/>
              <a:gd name="connsiteX0" fmla="*/ 0 w 142798"/>
              <a:gd name="connsiteY0" fmla="*/ 3 h 168891"/>
              <a:gd name="connsiteX1" fmla="*/ 35166 w 142798"/>
              <a:gd name="connsiteY1" fmla="*/ 108128 h 168891"/>
              <a:gd name="connsiteX2" fmla="*/ 86462 w 142798"/>
              <a:gd name="connsiteY2" fmla="*/ 145613 h 168891"/>
              <a:gd name="connsiteX3" fmla="*/ 142798 w 142798"/>
              <a:gd name="connsiteY3" fmla="*/ 168891 h 168891"/>
              <a:gd name="connsiteX0" fmla="*/ 0 w 142798"/>
              <a:gd name="connsiteY0" fmla="*/ 0 h 168888"/>
              <a:gd name="connsiteX1" fmla="*/ 14201 w 142798"/>
              <a:gd name="connsiteY1" fmla="*/ 50366 h 168888"/>
              <a:gd name="connsiteX2" fmla="*/ 35166 w 142798"/>
              <a:gd name="connsiteY2" fmla="*/ 108125 h 168888"/>
              <a:gd name="connsiteX3" fmla="*/ 86462 w 142798"/>
              <a:gd name="connsiteY3" fmla="*/ 145610 h 168888"/>
              <a:gd name="connsiteX4" fmla="*/ 142798 w 142798"/>
              <a:gd name="connsiteY4" fmla="*/ 168888 h 168888"/>
              <a:gd name="connsiteX0" fmla="*/ 0 w 142798"/>
              <a:gd name="connsiteY0" fmla="*/ 0 h 168888"/>
              <a:gd name="connsiteX1" fmla="*/ 14201 w 142798"/>
              <a:gd name="connsiteY1" fmla="*/ 50366 h 168888"/>
              <a:gd name="connsiteX2" fmla="*/ 31774 w 142798"/>
              <a:gd name="connsiteY2" fmla="*/ 110255 h 168888"/>
              <a:gd name="connsiteX3" fmla="*/ 86462 w 142798"/>
              <a:gd name="connsiteY3" fmla="*/ 145610 h 168888"/>
              <a:gd name="connsiteX4" fmla="*/ 142798 w 142798"/>
              <a:gd name="connsiteY4" fmla="*/ 168888 h 168888"/>
              <a:gd name="connsiteX0" fmla="*/ 0 w 142798"/>
              <a:gd name="connsiteY0" fmla="*/ 0 h 168888"/>
              <a:gd name="connsiteX1" fmla="*/ 14201 w 142798"/>
              <a:gd name="connsiteY1" fmla="*/ 50366 h 168888"/>
              <a:gd name="connsiteX2" fmla="*/ 31774 w 142798"/>
              <a:gd name="connsiteY2" fmla="*/ 110255 h 168888"/>
              <a:gd name="connsiteX3" fmla="*/ 86462 w 142798"/>
              <a:gd name="connsiteY3" fmla="*/ 145610 h 168888"/>
              <a:gd name="connsiteX4" fmla="*/ 142798 w 142798"/>
              <a:gd name="connsiteY4" fmla="*/ 168888 h 168888"/>
              <a:gd name="connsiteX0" fmla="*/ 0 w 142798"/>
              <a:gd name="connsiteY0" fmla="*/ 0 h 517074"/>
              <a:gd name="connsiteX1" fmla="*/ 14201 w 142798"/>
              <a:gd name="connsiteY1" fmla="*/ 50366 h 517074"/>
              <a:gd name="connsiteX2" fmla="*/ 27215 w 142798"/>
              <a:gd name="connsiteY2" fmla="*/ 516901 h 517074"/>
              <a:gd name="connsiteX3" fmla="*/ 31774 w 142798"/>
              <a:gd name="connsiteY3" fmla="*/ 110255 h 517074"/>
              <a:gd name="connsiteX4" fmla="*/ 86462 w 142798"/>
              <a:gd name="connsiteY4" fmla="*/ 145610 h 517074"/>
              <a:gd name="connsiteX5" fmla="*/ 142798 w 142798"/>
              <a:gd name="connsiteY5" fmla="*/ 168888 h 517074"/>
              <a:gd name="connsiteX0" fmla="*/ 0 w 142798"/>
              <a:gd name="connsiteY0" fmla="*/ 0 h 517079"/>
              <a:gd name="connsiteX1" fmla="*/ 14201 w 142798"/>
              <a:gd name="connsiteY1" fmla="*/ 50366 h 517079"/>
              <a:gd name="connsiteX2" fmla="*/ 27215 w 142798"/>
              <a:gd name="connsiteY2" fmla="*/ 516901 h 517079"/>
              <a:gd name="connsiteX3" fmla="*/ 31774 w 142798"/>
              <a:gd name="connsiteY3" fmla="*/ 110255 h 517079"/>
              <a:gd name="connsiteX4" fmla="*/ 86462 w 142798"/>
              <a:gd name="connsiteY4" fmla="*/ 145610 h 517079"/>
              <a:gd name="connsiteX5" fmla="*/ 142798 w 142798"/>
              <a:gd name="connsiteY5" fmla="*/ 168888 h 517079"/>
              <a:gd name="connsiteX0" fmla="*/ 0 w 142798"/>
              <a:gd name="connsiteY0" fmla="*/ 0 h 517017"/>
              <a:gd name="connsiteX1" fmla="*/ 14201 w 142798"/>
              <a:gd name="connsiteY1" fmla="*/ 50366 h 517017"/>
              <a:gd name="connsiteX2" fmla="*/ 18741 w 142798"/>
              <a:gd name="connsiteY2" fmla="*/ 151163 h 517017"/>
              <a:gd name="connsiteX3" fmla="*/ 27215 w 142798"/>
              <a:gd name="connsiteY3" fmla="*/ 516901 h 517017"/>
              <a:gd name="connsiteX4" fmla="*/ 31774 w 142798"/>
              <a:gd name="connsiteY4" fmla="*/ 110255 h 517017"/>
              <a:gd name="connsiteX5" fmla="*/ 86462 w 142798"/>
              <a:gd name="connsiteY5" fmla="*/ 145610 h 517017"/>
              <a:gd name="connsiteX6" fmla="*/ 142798 w 142798"/>
              <a:gd name="connsiteY6" fmla="*/ 168888 h 517017"/>
              <a:gd name="connsiteX0" fmla="*/ 0 w 142798"/>
              <a:gd name="connsiteY0" fmla="*/ 0 h 517003"/>
              <a:gd name="connsiteX1" fmla="*/ 14201 w 142798"/>
              <a:gd name="connsiteY1" fmla="*/ 50366 h 517003"/>
              <a:gd name="connsiteX2" fmla="*/ 29808 w 142798"/>
              <a:gd name="connsiteY2" fmla="*/ 110364 h 517003"/>
              <a:gd name="connsiteX3" fmla="*/ 27215 w 142798"/>
              <a:gd name="connsiteY3" fmla="*/ 516901 h 517003"/>
              <a:gd name="connsiteX4" fmla="*/ 31774 w 142798"/>
              <a:gd name="connsiteY4" fmla="*/ 110255 h 517003"/>
              <a:gd name="connsiteX5" fmla="*/ 86462 w 142798"/>
              <a:gd name="connsiteY5" fmla="*/ 145610 h 517003"/>
              <a:gd name="connsiteX6" fmla="*/ 142798 w 142798"/>
              <a:gd name="connsiteY6" fmla="*/ 168888 h 517003"/>
              <a:gd name="connsiteX0" fmla="*/ 0 w 142798"/>
              <a:gd name="connsiteY0" fmla="*/ 0 h 517003"/>
              <a:gd name="connsiteX1" fmla="*/ 14201 w 142798"/>
              <a:gd name="connsiteY1" fmla="*/ 50366 h 517003"/>
              <a:gd name="connsiteX2" fmla="*/ 29808 w 142798"/>
              <a:gd name="connsiteY2" fmla="*/ 110364 h 517003"/>
              <a:gd name="connsiteX3" fmla="*/ 27215 w 142798"/>
              <a:gd name="connsiteY3" fmla="*/ 516901 h 517003"/>
              <a:gd name="connsiteX4" fmla="*/ 31774 w 142798"/>
              <a:gd name="connsiteY4" fmla="*/ 110255 h 517003"/>
              <a:gd name="connsiteX5" fmla="*/ 86462 w 142798"/>
              <a:gd name="connsiteY5" fmla="*/ 145610 h 517003"/>
              <a:gd name="connsiteX6" fmla="*/ 142798 w 142798"/>
              <a:gd name="connsiteY6" fmla="*/ 168888 h 517003"/>
              <a:gd name="connsiteX0" fmla="*/ 0 w 142798"/>
              <a:gd name="connsiteY0" fmla="*/ 0 h 516983"/>
              <a:gd name="connsiteX1" fmla="*/ 14201 w 142798"/>
              <a:gd name="connsiteY1" fmla="*/ 50366 h 516983"/>
              <a:gd name="connsiteX2" fmla="*/ 29808 w 142798"/>
              <a:gd name="connsiteY2" fmla="*/ 110364 h 516983"/>
              <a:gd name="connsiteX3" fmla="*/ 27215 w 142798"/>
              <a:gd name="connsiteY3" fmla="*/ 516901 h 516983"/>
              <a:gd name="connsiteX4" fmla="*/ 31774 w 142798"/>
              <a:gd name="connsiteY4" fmla="*/ 110255 h 516983"/>
              <a:gd name="connsiteX5" fmla="*/ 86462 w 142798"/>
              <a:gd name="connsiteY5" fmla="*/ 145610 h 516983"/>
              <a:gd name="connsiteX6" fmla="*/ 142798 w 142798"/>
              <a:gd name="connsiteY6" fmla="*/ 168888 h 516983"/>
              <a:gd name="connsiteX0" fmla="*/ 0 w 142798"/>
              <a:gd name="connsiteY0" fmla="*/ 0 h 516983"/>
              <a:gd name="connsiteX1" fmla="*/ 14201 w 142798"/>
              <a:gd name="connsiteY1" fmla="*/ 50366 h 516983"/>
              <a:gd name="connsiteX2" fmla="*/ 29808 w 142798"/>
              <a:gd name="connsiteY2" fmla="*/ 110364 h 516983"/>
              <a:gd name="connsiteX3" fmla="*/ 27215 w 142798"/>
              <a:gd name="connsiteY3" fmla="*/ 516901 h 516983"/>
              <a:gd name="connsiteX4" fmla="*/ 31001 w 142798"/>
              <a:gd name="connsiteY4" fmla="*/ 112746 h 516983"/>
              <a:gd name="connsiteX5" fmla="*/ 86462 w 142798"/>
              <a:gd name="connsiteY5" fmla="*/ 145610 h 516983"/>
              <a:gd name="connsiteX6" fmla="*/ 142798 w 142798"/>
              <a:gd name="connsiteY6" fmla="*/ 168888 h 516983"/>
              <a:gd name="connsiteX0" fmla="*/ 0 w 142798"/>
              <a:gd name="connsiteY0" fmla="*/ 0 h 516901"/>
              <a:gd name="connsiteX1" fmla="*/ 14201 w 142798"/>
              <a:gd name="connsiteY1" fmla="*/ 50366 h 516901"/>
              <a:gd name="connsiteX2" fmla="*/ 29808 w 142798"/>
              <a:gd name="connsiteY2" fmla="*/ 110364 h 516901"/>
              <a:gd name="connsiteX3" fmla="*/ 27215 w 142798"/>
              <a:gd name="connsiteY3" fmla="*/ 516901 h 516901"/>
              <a:gd name="connsiteX4" fmla="*/ 31001 w 142798"/>
              <a:gd name="connsiteY4" fmla="*/ 112746 h 516901"/>
              <a:gd name="connsiteX5" fmla="*/ 86462 w 142798"/>
              <a:gd name="connsiteY5" fmla="*/ 145610 h 516901"/>
              <a:gd name="connsiteX6" fmla="*/ 142798 w 142798"/>
              <a:gd name="connsiteY6" fmla="*/ 168888 h 516901"/>
              <a:gd name="connsiteX0" fmla="*/ 0 w 142798"/>
              <a:gd name="connsiteY0" fmla="*/ 0 h 516901"/>
              <a:gd name="connsiteX1" fmla="*/ 14201 w 142798"/>
              <a:gd name="connsiteY1" fmla="*/ 50366 h 516901"/>
              <a:gd name="connsiteX2" fmla="*/ 29808 w 142798"/>
              <a:gd name="connsiteY2" fmla="*/ 110364 h 516901"/>
              <a:gd name="connsiteX3" fmla="*/ 27215 w 142798"/>
              <a:gd name="connsiteY3" fmla="*/ 516901 h 516901"/>
              <a:gd name="connsiteX4" fmla="*/ 31001 w 142798"/>
              <a:gd name="connsiteY4" fmla="*/ 112746 h 516901"/>
              <a:gd name="connsiteX5" fmla="*/ 86462 w 142798"/>
              <a:gd name="connsiteY5" fmla="*/ 145610 h 516901"/>
              <a:gd name="connsiteX6" fmla="*/ 142798 w 142798"/>
              <a:gd name="connsiteY6" fmla="*/ 168888 h 51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798" h="516901">
                <a:moveTo>
                  <a:pt x="0" y="0"/>
                </a:moveTo>
                <a:cubicBezTo>
                  <a:pt x="2367" y="8394"/>
                  <a:pt x="8340" y="32345"/>
                  <a:pt x="14201" y="50366"/>
                </a:cubicBezTo>
                <a:cubicBezTo>
                  <a:pt x="17325" y="75560"/>
                  <a:pt x="27328" y="87244"/>
                  <a:pt x="29808" y="110364"/>
                </a:cubicBezTo>
                <a:cubicBezTo>
                  <a:pt x="31621" y="107098"/>
                  <a:pt x="26607" y="514177"/>
                  <a:pt x="27215" y="516901"/>
                </a:cubicBezTo>
                <a:cubicBezTo>
                  <a:pt x="28379" y="516977"/>
                  <a:pt x="29016" y="117319"/>
                  <a:pt x="31001" y="112746"/>
                </a:cubicBezTo>
                <a:cubicBezTo>
                  <a:pt x="40476" y="119660"/>
                  <a:pt x="68523" y="135483"/>
                  <a:pt x="86462" y="145610"/>
                </a:cubicBezTo>
                <a:cubicBezTo>
                  <a:pt x="105855" y="155093"/>
                  <a:pt x="132065" y="129231"/>
                  <a:pt x="142798" y="168888"/>
                </a:cubicBezTo>
              </a:path>
            </a:pathLst>
          </a:cu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92"/>
            <a:endParaRPr lang="en-US" sz="1350">
              <a:solidFill>
                <a:srgbClr val="FFFFFF"/>
              </a:solidFill>
            </a:endParaRPr>
          </a:p>
        </p:txBody>
      </p:sp>
      <p:sp>
        <p:nvSpPr>
          <p:cNvPr id="876" name="box 4"/>
          <p:cNvSpPr/>
          <p:nvPr/>
        </p:nvSpPr>
        <p:spPr>
          <a:xfrm>
            <a:off x="4591466" y="2379577"/>
            <a:ext cx="870821" cy="217892"/>
          </a:xfrm>
          <a:custGeom>
            <a:avLst/>
            <a:gdLst>
              <a:gd name="connsiteX0" fmla="*/ 3847724 w 8691329"/>
              <a:gd name="connsiteY0" fmla="*/ 0 h 2418166"/>
              <a:gd name="connsiteX1" fmla="*/ 8611921 w 8691329"/>
              <a:gd name="connsiteY1" fmla="*/ 71241 h 2418166"/>
              <a:gd name="connsiteX2" fmla="*/ 8683380 w 8691329"/>
              <a:gd name="connsiteY2" fmla="*/ 53376 h 2418166"/>
              <a:gd name="connsiteX3" fmla="*/ 8683301 w 8691329"/>
              <a:gd name="connsiteY3" fmla="*/ 72308 h 2418166"/>
              <a:gd name="connsiteX4" fmla="*/ 8691329 w 8691329"/>
              <a:gd name="connsiteY4" fmla="*/ 72428 h 2418166"/>
              <a:gd name="connsiteX5" fmla="*/ 8683293 w 8691329"/>
              <a:gd name="connsiteY5" fmla="*/ 74329 h 2418166"/>
              <a:gd name="connsiteX6" fmla="*/ 8682916 w 8691329"/>
              <a:gd name="connsiteY6" fmla="*/ 164777 h 2418166"/>
              <a:gd name="connsiteX7" fmla="*/ 8683381 w 8691329"/>
              <a:gd name="connsiteY7" fmla="*/ 1367912 h 2418166"/>
              <a:gd name="connsiteX8" fmla="*/ 7126350 w 8691329"/>
              <a:gd name="connsiteY8" fmla="*/ 2153317 h 2418166"/>
              <a:gd name="connsiteX9" fmla="*/ 7125078 w 8691329"/>
              <a:gd name="connsiteY9" fmla="*/ 2418166 h 2418166"/>
              <a:gd name="connsiteX10" fmla="*/ 6651469 w 8691329"/>
              <a:gd name="connsiteY10" fmla="*/ 2392859 h 2418166"/>
              <a:gd name="connsiteX11" fmla="*/ 6637219 w 8691329"/>
              <a:gd name="connsiteY11" fmla="*/ 2392097 h 2418166"/>
              <a:gd name="connsiteX12" fmla="*/ 9054 w 8691329"/>
              <a:gd name="connsiteY12" fmla="*/ 2037920 h 2418166"/>
              <a:gd name="connsiteX13" fmla="*/ 0 w 8691329"/>
              <a:gd name="connsiteY13" fmla="*/ 352190 h 2418166"/>
              <a:gd name="connsiteX14" fmla="*/ 441899 w 8691329"/>
              <a:gd name="connsiteY14" fmla="*/ 363406 h 2418166"/>
              <a:gd name="connsiteX0" fmla="*/ 3847724 w 8691329"/>
              <a:gd name="connsiteY0" fmla="*/ 0 h 2418166"/>
              <a:gd name="connsiteX1" fmla="*/ 8611921 w 8691329"/>
              <a:gd name="connsiteY1" fmla="*/ 71241 h 2418166"/>
              <a:gd name="connsiteX2" fmla="*/ 8683301 w 8691329"/>
              <a:gd name="connsiteY2" fmla="*/ 72308 h 2418166"/>
              <a:gd name="connsiteX3" fmla="*/ 8691329 w 8691329"/>
              <a:gd name="connsiteY3" fmla="*/ 72428 h 2418166"/>
              <a:gd name="connsiteX4" fmla="*/ 8683293 w 8691329"/>
              <a:gd name="connsiteY4" fmla="*/ 74329 h 2418166"/>
              <a:gd name="connsiteX5" fmla="*/ 8682916 w 8691329"/>
              <a:gd name="connsiteY5" fmla="*/ 164777 h 2418166"/>
              <a:gd name="connsiteX6" fmla="*/ 8683381 w 8691329"/>
              <a:gd name="connsiteY6" fmla="*/ 1367912 h 2418166"/>
              <a:gd name="connsiteX7" fmla="*/ 7126350 w 8691329"/>
              <a:gd name="connsiteY7" fmla="*/ 2153317 h 2418166"/>
              <a:gd name="connsiteX8" fmla="*/ 7125078 w 8691329"/>
              <a:gd name="connsiteY8" fmla="*/ 2418166 h 2418166"/>
              <a:gd name="connsiteX9" fmla="*/ 6651469 w 8691329"/>
              <a:gd name="connsiteY9" fmla="*/ 2392859 h 2418166"/>
              <a:gd name="connsiteX10" fmla="*/ 6637219 w 8691329"/>
              <a:gd name="connsiteY10" fmla="*/ 2392097 h 2418166"/>
              <a:gd name="connsiteX11" fmla="*/ 9054 w 8691329"/>
              <a:gd name="connsiteY11" fmla="*/ 2037920 h 2418166"/>
              <a:gd name="connsiteX12" fmla="*/ 0 w 8691329"/>
              <a:gd name="connsiteY12" fmla="*/ 352190 h 2418166"/>
              <a:gd name="connsiteX13" fmla="*/ 441899 w 8691329"/>
              <a:gd name="connsiteY13" fmla="*/ 363406 h 2418166"/>
              <a:gd name="connsiteX14" fmla="*/ 3847724 w 8691329"/>
              <a:gd name="connsiteY14" fmla="*/ 0 h 2418166"/>
              <a:gd name="connsiteX0" fmla="*/ 3847724 w 8691329"/>
              <a:gd name="connsiteY0" fmla="*/ 0 h 2418166"/>
              <a:gd name="connsiteX1" fmla="*/ 8611921 w 8691329"/>
              <a:gd name="connsiteY1" fmla="*/ 71241 h 2418166"/>
              <a:gd name="connsiteX2" fmla="*/ 8683301 w 8691329"/>
              <a:gd name="connsiteY2" fmla="*/ 72308 h 2418166"/>
              <a:gd name="connsiteX3" fmla="*/ 8691329 w 8691329"/>
              <a:gd name="connsiteY3" fmla="*/ 72428 h 2418166"/>
              <a:gd name="connsiteX4" fmla="*/ 8682916 w 8691329"/>
              <a:gd name="connsiteY4" fmla="*/ 164777 h 2418166"/>
              <a:gd name="connsiteX5" fmla="*/ 8683381 w 8691329"/>
              <a:gd name="connsiteY5" fmla="*/ 1367912 h 2418166"/>
              <a:gd name="connsiteX6" fmla="*/ 7126350 w 8691329"/>
              <a:gd name="connsiteY6" fmla="*/ 2153317 h 2418166"/>
              <a:gd name="connsiteX7" fmla="*/ 7125078 w 8691329"/>
              <a:gd name="connsiteY7" fmla="*/ 2418166 h 2418166"/>
              <a:gd name="connsiteX8" fmla="*/ 6651469 w 8691329"/>
              <a:gd name="connsiteY8" fmla="*/ 2392859 h 2418166"/>
              <a:gd name="connsiteX9" fmla="*/ 6637219 w 8691329"/>
              <a:gd name="connsiteY9" fmla="*/ 2392097 h 2418166"/>
              <a:gd name="connsiteX10" fmla="*/ 9054 w 8691329"/>
              <a:gd name="connsiteY10" fmla="*/ 2037920 h 2418166"/>
              <a:gd name="connsiteX11" fmla="*/ 0 w 8691329"/>
              <a:gd name="connsiteY11" fmla="*/ 352190 h 2418166"/>
              <a:gd name="connsiteX12" fmla="*/ 441899 w 8691329"/>
              <a:gd name="connsiteY12" fmla="*/ 363406 h 2418166"/>
              <a:gd name="connsiteX13" fmla="*/ 3847724 w 8691329"/>
              <a:gd name="connsiteY13" fmla="*/ 0 h 2418166"/>
              <a:gd name="connsiteX0" fmla="*/ 3847724 w 8684251"/>
              <a:gd name="connsiteY0" fmla="*/ 0 h 2418166"/>
              <a:gd name="connsiteX1" fmla="*/ 8611921 w 8684251"/>
              <a:gd name="connsiteY1" fmla="*/ 71241 h 2418166"/>
              <a:gd name="connsiteX2" fmla="*/ 8683301 w 8684251"/>
              <a:gd name="connsiteY2" fmla="*/ 72308 h 2418166"/>
              <a:gd name="connsiteX3" fmla="*/ 8682916 w 8684251"/>
              <a:gd name="connsiteY3" fmla="*/ 164777 h 2418166"/>
              <a:gd name="connsiteX4" fmla="*/ 8683381 w 8684251"/>
              <a:gd name="connsiteY4" fmla="*/ 1367912 h 2418166"/>
              <a:gd name="connsiteX5" fmla="*/ 7126350 w 8684251"/>
              <a:gd name="connsiteY5" fmla="*/ 2153317 h 2418166"/>
              <a:gd name="connsiteX6" fmla="*/ 7125078 w 8684251"/>
              <a:gd name="connsiteY6" fmla="*/ 2418166 h 2418166"/>
              <a:gd name="connsiteX7" fmla="*/ 6651469 w 8684251"/>
              <a:gd name="connsiteY7" fmla="*/ 2392859 h 2418166"/>
              <a:gd name="connsiteX8" fmla="*/ 6637219 w 8684251"/>
              <a:gd name="connsiteY8" fmla="*/ 2392097 h 2418166"/>
              <a:gd name="connsiteX9" fmla="*/ 9054 w 8684251"/>
              <a:gd name="connsiteY9" fmla="*/ 2037920 h 2418166"/>
              <a:gd name="connsiteX10" fmla="*/ 0 w 8684251"/>
              <a:gd name="connsiteY10" fmla="*/ 352190 h 2418166"/>
              <a:gd name="connsiteX11" fmla="*/ 441899 w 8684251"/>
              <a:gd name="connsiteY11" fmla="*/ 363406 h 2418166"/>
              <a:gd name="connsiteX12" fmla="*/ 3847724 w 8684251"/>
              <a:gd name="connsiteY12" fmla="*/ 0 h 2418166"/>
              <a:gd name="connsiteX0" fmla="*/ 3847724 w 8684251"/>
              <a:gd name="connsiteY0" fmla="*/ 0 h 2418166"/>
              <a:gd name="connsiteX1" fmla="*/ 8611921 w 8684251"/>
              <a:gd name="connsiteY1" fmla="*/ 71241 h 2418166"/>
              <a:gd name="connsiteX2" fmla="*/ 8683301 w 8684251"/>
              <a:gd name="connsiteY2" fmla="*/ 72308 h 2418166"/>
              <a:gd name="connsiteX3" fmla="*/ 8682916 w 8684251"/>
              <a:gd name="connsiteY3" fmla="*/ 164777 h 2418166"/>
              <a:gd name="connsiteX4" fmla="*/ 8683381 w 8684251"/>
              <a:gd name="connsiteY4" fmla="*/ 1367912 h 2418166"/>
              <a:gd name="connsiteX5" fmla="*/ 7285100 w 8684251"/>
              <a:gd name="connsiteY5" fmla="*/ 2077117 h 2418166"/>
              <a:gd name="connsiteX6" fmla="*/ 7125078 w 8684251"/>
              <a:gd name="connsiteY6" fmla="*/ 2418166 h 2418166"/>
              <a:gd name="connsiteX7" fmla="*/ 6651469 w 8684251"/>
              <a:gd name="connsiteY7" fmla="*/ 2392859 h 2418166"/>
              <a:gd name="connsiteX8" fmla="*/ 6637219 w 8684251"/>
              <a:gd name="connsiteY8" fmla="*/ 2392097 h 2418166"/>
              <a:gd name="connsiteX9" fmla="*/ 9054 w 8684251"/>
              <a:gd name="connsiteY9" fmla="*/ 2037920 h 2418166"/>
              <a:gd name="connsiteX10" fmla="*/ 0 w 8684251"/>
              <a:gd name="connsiteY10" fmla="*/ 352190 h 2418166"/>
              <a:gd name="connsiteX11" fmla="*/ 441899 w 8684251"/>
              <a:gd name="connsiteY11" fmla="*/ 363406 h 2418166"/>
              <a:gd name="connsiteX12" fmla="*/ 3847724 w 8684251"/>
              <a:gd name="connsiteY12" fmla="*/ 0 h 2418166"/>
              <a:gd name="connsiteX0" fmla="*/ 3847724 w 8684251"/>
              <a:gd name="connsiteY0" fmla="*/ 0 h 2418166"/>
              <a:gd name="connsiteX1" fmla="*/ 8611921 w 8684251"/>
              <a:gd name="connsiteY1" fmla="*/ 71241 h 2418166"/>
              <a:gd name="connsiteX2" fmla="*/ 8683301 w 8684251"/>
              <a:gd name="connsiteY2" fmla="*/ 72308 h 2418166"/>
              <a:gd name="connsiteX3" fmla="*/ 8682916 w 8684251"/>
              <a:gd name="connsiteY3" fmla="*/ 164777 h 2418166"/>
              <a:gd name="connsiteX4" fmla="*/ 8683381 w 8684251"/>
              <a:gd name="connsiteY4" fmla="*/ 1367912 h 2418166"/>
              <a:gd name="connsiteX5" fmla="*/ 7285100 w 8684251"/>
              <a:gd name="connsiteY5" fmla="*/ 2077117 h 2418166"/>
              <a:gd name="connsiteX6" fmla="*/ 7125078 w 8684251"/>
              <a:gd name="connsiteY6" fmla="*/ 2418166 h 2418166"/>
              <a:gd name="connsiteX7" fmla="*/ 6651469 w 8684251"/>
              <a:gd name="connsiteY7" fmla="*/ 2392859 h 2418166"/>
              <a:gd name="connsiteX8" fmla="*/ 6637219 w 8684251"/>
              <a:gd name="connsiteY8" fmla="*/ 2392097 h 2418166"/>
              <a:gd name="connsiteX9" fmla="*/ 9054 w 8684251"/>
              <a:gd name="connsiteY9" fmla="*/ 2037920 h 2418166"/>
              <a:gd name="connsiteX10" fmla="*/ 0 w 8684251"/>
              <a:gd name="connsiteY10" fmla="*/ 352190 h 2418166"/>
              <a:gd name="connsiteX11" fmla="*/ 467299 w 8684251"/>
              <a:gd name="connsiteY11" fmla="*/ 299906 h 2418166"/>
              <a:gd name="connsiteX12" fmla="*/ 3847724 w 8684251"/>
              <a:gd name="connsiteY12" fmla="*/ 0 h 2418166"/>
              <a:gd name="connsiteX0" fmla="*/ 3949324 w 8785851"/>
              <a:gd name="connsiteY0" fmla="*/ 0 h 2418166"/>
              <a:gd name="connsiteX1" fmla="*/ 8713521 w 8785851"/>
              <a:gd name="connsiteY1" fmla="*/ 71241 h 2418166"/>
              <a:gd name="connsiteX2" fmla="*/ 8784901 w 8785851"/>
              <a:gd name="connsiteY2" fmla="*/ 72308 h 2418166"/>
              <a:gd name="connsiteX3" fmla="*/ 8784516 w 8785851"/>
              <a:gd name="connsiteY3" fmla="*/ 164777 h 2418166"/>
              <a:gd name="connsiteX4" fmla="*/ 8784981 w 8785851"/>
              <a:gd name="connsiteY4" fmla="*/ 1367912 h 2418166"/>
              <a:gd name="connsiteX5" fmla="*/ 7386700 w 8785851"/>
              <a:gd name="connsiteY5" fmla="*/ 2077117 h 2418166"/>
              <a:gd name="connsiteX6" fmla="*/ 7226678 w 8785851"/>
              <a:gd name="connsiteY6" fmla="*/ 2418166 h 2418166"/>
              <a:gd name="connsiteX7" fmla="*/ 6753069 w 8785851"/>
              <a:gd name="connsiteY7" fmla="*/ 2392859 h 2418166"/>
              <a:gd name="connsiteX8" fmla="*/ 6738819 w 8785851"/>
              <a:gd name="connsiteY8" fmla="*/ 2392097 h 2418166"/>
              <a:gd name="connsiteX9" fmla="*/ 110654 w 8785851"/>
              <a:gd name="connsiteY9" fmla="*/ 2037920 h 2418166"/>
              <a:gd name="connsiteX10" fmla="*/ 0 w 8785851"/>
              <a:gd name="connsiteY10" fmla="*/ 326790 h 2418166"/>
              <a:gd name="connsiteX11" fmla="*/ 568899 w 8785851"/>
              <a:gd name="connsiteY11" fmla="*/ 299906 h 2418166"/>
              <a:gd name="connsiteX12" fmla="*/ 3949324 w 8785851"/>
              <a:gd name="connsiteY12" fmla="*/ 0 h 2418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785851" h="2418166">
                <a:moveTo>
                  <a:pt x="3949324" y="0"/>
                </a:moveTo>
                <a:lnTo>
                  <a:pt x="8713521" y="71241"/>
                </a:lnTo>
                <a:lnTo>
                  <a:pt x="8784901" y="72308"/>
                </a:lnTo>
                <a:cubicBezTo>
                  <a:pt x="8784773" y="103131"/>
                  <a:pt x="8784644" y="133954"/>
                  <a:pt x="8784516" y="164777"/>
                </a:cubicBezTo>
                <a:cubicBezTo>
                  <a:pt x="8782681" y="691148"/>
                  <a:pt x="8787810" y="778879"/>
                  <a:pt x="8784981" y="1367912"/>
                </a:cubicBezTo>
                <a:lnTo>
                  <a:pt x="7386700" y="2077117"/>
                </a:lnTo>
                <a:lnTo>
                  <a:pt x="7226678" y="2418166"/>
                </a:lnTo>
                <a:lnTo>
                  <a:pt x="6753069" y="2392859"/>
                </a:lnTo>
                <a:lnTo>
                  <a:pt x="6738819" y="2392097"/>
                </a:lnTo>
                <a:lnTo>
                  <a:pt x="110654" y="2037920"/>
                </a:lnTo>
                <a:lnTo>
                  <a:pt x="0" y="326790"/>
                </a:lnTo>
                <a:lnTo>
                  <a:pt x="568899" y="299906"/>
                </a:lnTo>
                <a:lnTo>
                  <a:pt x="3949324" y="0"/>
                </a:lnTo>
                <a:close/>
              </a:path>
            </a:pathLst>
          </a:custGeom>
          <a:noFill/>
          <a:ln w="190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defTabSz="342892"/>
            <a:endParaRPr lang="en-US" sz="1350">
              <a:solidFill>
                <a:srgbClr val="FFFFFF"/>
              </a:solidFill>
            </a:endParaRPr>
          </a:p>
        </p:txBody>
      </p:sp>
      <p:sp>
        <p:nvSpPr>
          <p:cNvPr id="877" name="Rectangle 7"/>
          <p:cNvSpPr/>
          <p:nvPr/>
        </p:nvSpPr>
        <p:spPr>
          <a:xfrm>
            <a:off x="4698829" y="2452567"/>
            <a:ext cx="232885" cy="120536"/>
          </a:xfrm>
          <a:custGeom>
            <a:avLst/>
            <a:gdLst>
              <a:gd name="connsiteX0" fmla="*/ 0 w 1240324"/>
              <a:gd name="connsiteY0" fmla="*/ 0 h 391202"/>
              <a:gd name="connsiteX1" fmla="*/ 1240324 w 1240324"/>
              <a:gd name="connsiteY1" fmla="*/ 0 h 391202"/>
              <a:gd name="connsiteX2" fmla="*/ 1240324 w 1240324"/>
              <a:gd name="connsiteY2" fmla="*/ 391202 h 391202"/>
              <a:gd name="connsiteX3" fmla="*/ 0 w 1240324"/>
              <a:gd name="connsiteY3" fmla="*/ 391202 h 391202"/>
              <a:gd name="connsiteX4" fmla="*/ 0 w 1240324"/>
              <a:gd name="connsiteY4" fmla="*/ 0 h 391202"/>
              <a:gd name="connsiteX0" fmla="*/ 0 w 1240324"/>
              <a:gd name="connsiteY0" fmla="*/ 0 h 391202"/>
              <a:gd name="connsiteX1" fmla="*/ 1240324 w 1240324"/>
              <a:gd name="connsiteY1" fmla="*/ 81481 h 391202"/>
              <a:gd name="connsiteX2" fmla="*/ 1240324 w 1240324"/>
              <a:gd name="connsiteY2" fmla="*/ 391202 h 391202"/>
              <a:gd name="connsiteX3" fmla="*/ 0 w 1240324"/>
              <a:gd name="connsiteY3" fmla="*/ 391202 h 391202"/>
              <a:gd name="connsiteX4" fmla="*/ 0 w 1240324"/>
              <a:gd name="connsiteY4" fmla="*/ 0 h 391202"/>
              <a:gd name="connsiteX0" fmla="*/ 0 w 1249377"/>
              <a:gd name="connsiteY0" fmla="*/ 0 h 391202"/>
              <a:gd name="connsiteX1" fmla="*/ 1249377 w 1249377"/>
              <a:gd name="connsiteY1" fmla="*/ 63374 h 391202"/>
              <a:gd name="connsiteX2" fmla="*/ 1240324 w 1249377"/>
              <a:gd name="connsiteY2" fmla="*/ 391202 h 391202"/>
              <a:gd name="connsiteX3" fmla="*/ 0 w 1249377"/>
              <a:gd name="connsiteY3" fmla="*/ 391202 h 391202"/>
              <a:gd name="connsiteX4" fmla="*/ 0 w 1249377"/>
              <a:gd name="connsiteY4" fmla="*/ 0 h 391202"/>
              <a:gd name="connsiteX0" fmla="*/ 0 w 1249377"/>
              <a:gd name="connsiteY0" fmla="*/ 0 h 391202"/>
              <a:gd name="connsiteX1" fmla="*/ 1249377 w 1249377"/>
              <a:gd name="connsiteY1" fmla="*/ 63374 h 391202"/>
              <a:gd name="connsiteX2" fmla="*/ 1240324 w 1249377"/>
              <a:gd name="connsiteY2" fmla="*/ 391202 h 391202"/>
              <a:gd name="connsiteX3" fmla="*/ 18107 w 1249377"/>
              <a:gd name="connsiteY3" fmla="*/ 309720 h 391202"/>
              <a:gd name="connsiteX4" fmla="*/ 0 w 1249377"/>
              <a:gd name="connsiteY4" fmla="*/ 0 h 391202"/>
              <a:gd name="connsiteX0" fmla="*/ 0 w 1249377"/>
              <a:gd name="connsiteY0" fmla="*/ 0 h 391202"/>
              <a:gd name="connsiteX1" fmla="*/ 1249377 w 1249377"/>
              <a:gd name="connsiteY1" fmla="*/ 63374 h 391202"/>
              <a:gd name="connsiteX2" fmla="*/ 1240324 w 1249377"/>
              <a:gd name="connsiteY2" fmla="*/ 391202 h 391202"/>
              <a:gd name="connsiteX3" fmla="*/ 144855 w 1249377"/>
              <a:gd name="connsiteY3" fmla="*/ 219186 h 391202"/>
              <a:gd name="connsiteX4" fmla="*/ 0 w 1249377"/>
              <a:gd name="connsiteY4" fmla="*/ 0 h 391202"/>
              <a:gd name="connsiteX0" fmla="*/ 0 w 1249377"/>
              <a:gd name="connsiteY0" fmla="*/ 0 h 391202"/>
              <a:gd name="connsiteX1" fmla="*/ 1249377 w 1249377"/>
              <a:gd name="connsiteY1" fmla="*/ 63374 h 391202"/>
              <a:gd name="connsiteX2" fmla="*/ 1240324 w 1249377"/>
              <a:gd name="connsiteY2" fmla="*/ 391202 h 391202"/>
              <a:gd name="connsiteX3" fmla="*/ 72427 w 1249377"/>
              <a:gd name="connsiteY3" fmla="*/ 318774 h 391202"/>
              <a:gd name="connsiteX4" fmla="*/ 0 w 1249377"/>
              <a:gd name="connsiteY4" fmla="*/ 0 h 391202"/>
              <a:gd name="connsiteX0" fmla="*/ 18108 w 1176950"/>
              <a:gd name="connsiteY0" fmla="*/ 9054 h 327828"/>
              <a:gd name="connsiteX1" fmla="*/ 1176950 w 1176950"/>
              <a:gd name="connsiteY1" fmla="*/ 0 h 327828"/>
              <a:gd name="connsiteX2" fmla="*/ 1167897 w 1176950"/>
              <a:gd name="connsiteY2" fmla="*/ 327828 h 327828"/>
              <a:gd name="connsiteX3" fmla="*/ 0 w 1176950"/>
              <a:gd name="connsiteY3" fmla="*/ 255400 h 327828"/>
              <a:gd name="connsiteX4" fmla="*/ 18108 w 1176950"/>
              <a:gd name="connsiteY4" fmla="*/ 9054 h 327828"/>
              <a:gd name="connsiteX0" fmla="*/ 0 w 1204110"/>
              <a:gd name="connsiteY0" fmla="*/ 0 h 382148"/>
              <a:gd name="connsiteX1" fmla="*/ 1204110 w 1204110"/>
              <a:gd name="connsiteY1" fmla="*/ 54320 h 382148"/>
              <a:gd name="connsiteX2" fmla="*/ 1195057 w 1204110"/>
              <a:gd name="connsiteY2" fmla="*/ 382148 h 382148"/>
              <a:gd name="connsiteX3" fmla="*/ 27160 w 1204110"/>
              <a:gd name="connsiteY3" fmla="*/ 309720 h 382148"/>
              <a:gd name="connsiteX4" fmla="*/ 0 w 1204110"/>
              <a:gd name="connsiteY4" fmla="*/ 0 h 382148"/>
              <a:gd name="connsiteX0" fmla="*/ 0 w 1204110"/>
              <a:gd name="connsiteY0" fmla="*/ 0 h 318774"/>
              <a:gd name="connsiteX1" fmla="*/ 1204110 w 1204110"/>
              <a:gd name="connsiteY1" fmla="*/ 54320 h 318774"/>
              <a:gd name="connsiteX2" fmla="*/ 1186004 w 1204110"/>
              <a:gd name="connsiteY2" fmla="*/ 318774 h 318774"/>
              <a:gd name="connsiteX3" fmla="*/ 27160 w 1204110"/>
              <a:gd name="connsiteY3" fmla="*/ 309720 h 318774"/>
              <a:gd name="connsiteX4" fmla="*/ 0 w 1204110"/>
              <a:gd name="connsiteY4" fmla="*/ 0 h 318774"/>
              <a:gd name="connsiteX0" fmla="*/ 0 w 1204110"/>
              <a:gd name="connsiteY0" fmla="*/ 0 h 373095"/>
              <a:gd name="connsiteX1" fmla="*/ 1204110 w 1204110"/>
              <a:gd name="connsiteY1" fmla="*/ 54320 h 373095"/>
              <a:gd name="connsiteX2" fmla="*/ 1186004 w 1204110"/>
              <a:gd name="connsiteY2" fmla="*/ 373095 h 373095"/>
              <a:gd name="connsiteX3" fmla="*/ 27160 w 1204110"/>
              <a:gd name="connsiteY3" fmla="*/ 309720 h 373095"/>
              <a:gd name="connsiteX4" fmla="*/ 0 w 1204110"/>
              <a:gd name="connsiteY4" fmla="*/ 0 h 373095"/>
              <a:gd name="connsiteX0" fmla="*/ 0 w 1204111"/>
              <a:gd name="connsiteY0" fmla="*/ 0 h 373095"/>
              <a:gd name="connsiteX1" fmla="*/ 1204110 w 1204111"/>
              <a:gd name="connsiteY1" fmla="*/ 54320 h 373095"/>
              <a:gd name="connsiteX2" fmla="*/ 1204111 w 1204111"/>
              <a:gd name="connsiteY2" fmla="*/ 373095 h 373095"/>
              <a:gd name="connsiteX3" fmla="*/ 27160 w 1204111"/>
              <a:gd name="connsiteY3" fmla="*/ 309720 h 373095"/>
              <a:gd name="connsiteX4" fmla="*/ 0 w 1204111"/>
              <a:gd name="connsiteY4" fmla="*/ 0 h 373095"/>
              <a:gd name="connsiteX0" fmla="*/ 17458 w 1176951"/>
              <a:gd name="connsiteY0" fmla="*/ 0 h 373095"/>
              <a:gd name="connsiteX1" fmla="*/ 1176950 w 1176951"/>
              <a:gd name="connsiteY1" fmla="*/ 54320 h 373095"/>
              <a:gd name="connsiteX2" fmla="*/ 1176951 w 1176951"/>
              <a:gd name="connsiteY2" fmla="*/ 373095 h 373095"/>
              <a:gd name="connsiteX3" fmla="*/ 0 w 1176951"/>
              <a:gd name="connsiteY3" fmla="*/ 309720 h 373095"/>
              <a:gd name="connsiteX4" fmla="*/ 17458 w 1176951"/>
              <a:gd name="connsiteY4" fmla="*/ 0 h 373095"/>
              <a:gd name="connsiteX0" fmla="*/ 17458 w 1176951"/>
              <a:gd name="connsiteY0" fmla="*/ 0 h 373095"/>
              <a:gd name="connsiteX1" fmla="*/ 1176950 w 1176951"/>
              <a:gd name="connsiteY1" fmla="*/ 54320 h 373095"/>
              <a:gd name="connsiteX2" fmla="*/ 1176951 w 1176951"/>
              <a:gd name="connsiteY2" fmla="*/ 373095 h 373095"/>
              <a:gd name="connsiteX3" fmla="*/ 0 w 1176951"/>
              <a:gd name="connsiteY3" fmla="*/ 309720 h 373095"/>
              <a:gd name="connsiteX4" fmla="*/ 17458 w 1176951"/>
              <a:gd name="connsiteY4" fmla="*/ 0 h 373095"/>
              <a:gd name="connsiteX0" fmla="*/ 7543 w 1167036"/>
              <a:gd name="connsiteY0" fmla="*/ 0 h 373095"/>
              <a:gd name="connsiteX1" fmla="*/ 1167035 w 1167036"/>
              <a:gd name="connsiteY1" fmla="*/ 54320 h 373095"/>
              <a:gd name="connsiteX2" fmla="*/ 1167036 w 1167036"/>
              <a:gd name="connsiteY2" fmla="*/ 373095 h 373095"/>
              <a:gd name="connsiteX3" fmla="*/ 0 w 1167036"/>
              <a:gd name="connsiteY3" fmla="*/ 314482 h 373095"/>
              <a:gd name="connsiteX4" fmla="*/ 7543 w 1167036"/>
              <a:gd name="connsiteY4" fmla="*/ 0 h 373095"/>
              <a:gd name="connsiteX0" fmla="*/ 7543 w 1167036"/>
              <a:gd name="connsiteY0" fmla="*/ 0 h 373095"/>
              <a:gd name="connsiteX1" fmla="*/ 1167035 w 1167036"/>
              <a:gd name="connsiteY1" fmla="*/ 54320 h 373095"/>
              <a:gd name="connsiteX2" fmla="*/ 1167036 w 1167036"/>
              <a:gd name="connsiteY2" fmla="*/ 373095 h 373095"/>
              <a:gd name="connsiteX3" fmla="*/ 0 w 1167036"/>
              <a:gd name="connsiteY3" fmla="*/ 314482 h 373095"/>
              <a:gd name="connsiteX4" fmla="*/ 7543 w 1167036"/>
              <a:gd name="connsiteY4" fmla="*/ 0 h 373095"/>
              <a:gd name="connsiteX0" fmla="*/ 0 w 1159493"/>
              <a:gd name="connsiteY0" fmla="*/ 0 h 373095"/>
              <a:gd name="connsiteX1" fmla="*/ 1159492 w 1159493"/>
              <a:gd name="connsiteY1" fmla="*/ 54320 h 373095"/>
              <a:gd name="connsiteX2" fmla="*/ 1159493 w 1159493"/>
              <a:gd name="connsiteY2" fmla="*/ 373095 h 373095"/>
              <a:gd name="connsiteX3" fmla="*/ 6674 w 1159493"/>
              <a:gd name="connsiteY3" fmla="*/ 346174 h 373095"/>
              <a:gd name="connsiteX4" fmla="*/ 0 w 1159493"/>
              <a:gd name="connsiteY4" fmla="*/ 0 h 373095"/>
              <a:gd name="connsiteX0" fmla="*/ 0 w 1168971"/>
              <a:gd name="connsiteY0" fmla="*/ 0 h 352722"/>
              <a:gd name="connsiteX1" fmla="*/ 1168970 w 1168971"/>
              <a:gd name="connsiteY1" fmla="*/ 33947 h 352722"/>
              <a:gd name="connsiteX2" fmla="*/ 1168971 w 1168971"/>
              <a:gd name="connsiteY2" fmla="*/ 352722 h 352722"/>
              <a:gd name="connsiteX3" fmla="*/ 16152 w 1168971"/>
              <a:gd name="connsiteY3" fmla="*/ 325801 h 352722"/>
              <a:gd name="connsiteX4" fmla="*/ 0 w 1168971"/>
              <a:gd name="connsiteY4" fmla="*/ 0 h 3527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971" h="352722">
                <a:moveTo>
                  <a:pt x="0" y="0"/>
                </a:moveTo>
                <a:lnTo>
                  <a:pt x="1168970" y="33947"/>
                </a:lnTo>
                <a:cubicBezTo>
                  <a:pt x="1134266" y="135443"/>
                  <a:pt x="1168971" y="246464"/>
                  <a:pt x="1168971" y="352722"/>
                </a:cubicBezTo>
                <a:cubicBezTo>
                  <a:pt x="779959" y="333184"/>
                  <a:pt x="405164" y="345339"/>
                  <a:pt x="16152" y="325801"/>
                </a:cubicBezTo>
                <a:cubicBezTo>
                  <a:pt x="21971" y="222561"/>
                  <a:pt x="48715" y="165152"/>
                  <a:pt x="0" y="0"/>
                </a:cubicBezTo>
                <a:close/>
              </a:path>
            </a:pathLst>
          </a:cu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92"/>
            <a:endParaRPr lang="en-US" sz="1350">
              <a:solidFill>
                <a:srgbClr val="FFFFFF"/>
              </a:solidFill>
            </a:endParaRPr>
          </a:p>
        </p:txBody>
      </p:sp>
      <p:sp>
        <p:nvSpPr>
          <p:cNvPr id="878" name="Rectangle 107"/>
          <p:cNvSpPr/>
          <p:nvPr/>
        </p:nvSpPr>
        <p:spPr>
          <a:xfrm>
            <a:off x="5007124" y="2469243"/>
            <a:ext cx="257043" cy="119956"/>
          </a:xfrm>
          <a:custGeom>
            <a:avLst/>
            <a:gdLst>
              <a:gd name="connsiteX0" fmla="*/ 0 w 2555242"/>
              <a:gd name="connsiteY0" fmla="*/ 0 h 1088777"/>
              <a:gd name="connsiteX1" fmla="*/ 2555242 w 2555242"/>
              <a:gd name="connsiteY1" fmla="*/ 0 h 1088777"/>
              <a:gd name="connsiteX2" fmla="*/ 2555242 w 2555242"/>
              <a:gd name="connsiteY2" fmla="*/ 1088777 h 1088777"/>
              <a:gd name="connsiteX3" fmla="*/ 0 w 2555242"/>
              <a:gd name="connsiteY3" fmla="*/ 1088777 h 1088777"/>
              <a:gd name="connsiteX4" fmla="*/ 0 w 2555242"/>
              <a:gd name="connsiteY4" fmla="*/ 0 h 1088777"/>
              <a:gd name="connsiteX0" fmla="*/ 0 w 2555242"/>
              <a:gd name="connsiteY0" fmla="*/ 0 h 1142117"/>
              <a:gd name="connsiteX1" fmla="*/ 2555242 w 2555242"/>
              <a:gd name="connsiteY1" fmla="*/ 0 h 1142117"/>
              <a:gd name="connsiteX2" fmla="*/ 2555242 w 2555242"/>
              <a:gd name="connsiteY2" fmla="*/ 1142117 h 1142117"/>
              <a:gd name="connsiteX3" fmla="*/ 0 w 2555242"/>
              <a:gd name="connsiteY3" fmla="*/ 1088777 h 1142117"/>
              <a:gd name="connsiteX4" fmla="*/ 0 w 2555242"/>
              <a:gd name="connsiteY4" fmla="*/ 0 h 1142117"/>
              <a:gd name="connsiteX0" fmla="*/ 0 w 2555242"/>
              <a:gd name="connsiteY0" fmla="*/ 0 h 1142117"/>
              <a:gd name="connsiteX1" fmla="*/ 2555242 w 2555242"/>
              <a:gd name="connsiteY1" fmla="*/ 213360 h 1142117"/>
              <a:gd name="connsiteX2" fmla="*/ 2555242 w 2555242"/>
              <a:gd name="connsiteY2" fmla="*/ 1142117 h 1142117"/>
              <a:gd name="connsiteX3" fmla="*/ 0 w 2555242"/>
              <a:gd name="connsiteY3" fmla="*/ 1088777 h 1142117"/>
              <a:gd name="connsiteX4" fmla="*/ 0 w 2555242"/>
              <a:gd name="connsiteY4" fmla="*/ 0 h 1142117"/>
              <a:gd name="connsiteX0" fmla="*/ 0 w 2570482"/>
              <a:gd name="connsiteY0" fmla="*/ 0 h 1142117"/>
              <a:gd name="connsiteX1" fmla="*/ 2570482 w 2570482"/>
              <a:gd name="connsiteY1" fmla="*/ 76200 h 1142117"/>
              <a:gd name="connsiteX2" fmla="*/ 2555242 w 2570482"/>
              <a:gd name="connsiteY2" fmla="*/ 1142117 h 1142117"/>
              <a:gd name="connsiteX3" fmla="*/ 0 w 2570482"/>
              <a:gd name="connsiteY3" fmla="*/ 1088777 h 1142117"/>
              <a:gd name="connsiteX4" fmla="*/ 0 w 2570482"/>
              <a:gd name="connsiteY4" fmla="*/ 0 h 1142117"/>
              <a:gd name="connsiteX0" fmla="*/ 0 w 2570482"/>
              <a:gd name="connsiteY0" fmla="*/ 0 h 1142117"/>
              <a:gd name="connsiteX1" fmla="*/ 2570482 w 2570482"/>
              <a:gd name="connsiteY1" fmla="*/ 76200 h 1142117"/>
              <a:gd name="connsiteX2" fmla="*/ 2555242 w 2570482"/>
              <a:gd name="connsiteY2" fmla="*/ 1142117 h 1142117"/>
              <a:gd name="connsiteX3" fmla="*/ 160020 w 2570482"/>
              <a:gd name="connsiteY3" fmla="*/ 867797 h 1142117"/>
              <a:gd name="connsiteX4" fmla="*/ 0 w 2570482"/>
              <a:gd name="connsiteY4" fmla="*/ 0 h 1142117"/>
              <a:gd name="connsiteX0" fmla="*/ 38100 w 2608582"/>
              <a:gd name="connsiteY0" fmla="*/ 0 h 1142117"/>
              <a:gd name="connsiteX1" fmla="*/ 2608582 w 2608582"/>
              <a:gd name="connsiteY1" fmla="*/ 76200 h 1142117"/>
              <a:gd name="connsiteX2" fmla="*/ 2593342 w 2608582"/>
              <a:gd name="connsiteY2" fmla="*/ 1142117 h 1142117"/>
              <a:gd name="connsiteX3" fmla="*/ 0 w 2608582"/>
              <a:gd name="connsiteY3" fmla="*/ 1027817 h 1142117"/>
              <a:gd name="connsiteX4" fmla="*/ 38100 w 2608582"/>
              <a:gd name="connsiteY4" fmla="*/ 0 h 1142117"/>
              <a:gd name="connsiteX0" fmla="*/ 22860 w 2608582"/>
              <a:gd name="connsiteY0" fmla="*/ 0 h 1149737"/>
              <a:gd name="connsiteX1" fmla="*/ 2608582 w 2608582"/>
              <a:gd name="connsiteY1" fmla="*/ 83820 h 1149737"/>
              <a:gd name="connsiteX2" fmla="*/ 2593342 w 2608582"/>
              <a:gd name="connsiteY2" fmla="*/ 1149737 h 1149737"/>
              <a:gd name="connsiteX3" fmla="*/ 0 w 2608582"/>
              <a:gd name="connsiteY3" fmla="*/ 1035437 h 1149737"/>
              <a:gd name="connsiteX4" fmla="*/ 22860 w 2608582"/>
              <a:gd name="connsiteY4" fmla="*/ 0 h 1149737"/>
              <a:gd name="connsiteX0" fmla="*/ 22860 w 2593342"/>
              <a:gd name="connsiteY0" fmla="*/ 0 h 1149737"/>
              <a:gd name="connsiteX1" fmla="*/ 2498516 w 2593342"/>
              <a:gd name="connsiteY1" fmla="*/ 18728 h 1149737"/>
              <a:gd name="connsiteX2" fmla="*/ 2593342 w 2593342"/>
              <a:gd name="connsiteY2" fmla="*/ 1149737 h 1149737"/>
              <a:gd name="connsiteX3" fmla="*/ 0 w 2593342"/>
              <a:gd name="connsiteY3" fmla="*/ 1035437 h 1149737"/>
              <a:gd name="connsiteX4" fmla="*/ 22860 w 2593342"/>
              <a:gd name="connsiteY4" fmla="*/ 0 h 1149737"/>
              <a:gd name="connsiteX0" fmla="*/ 5927 w 2593342"/>
              <a:gd name="connsiteY0" fmla="*/ 59382 h 1131009"/>
              <a:gd name="connsiteX1" fmla="*/ 2498516 w 2593342"/>
              <a:gd name="connsiteY1" fmla="*/ 0 h 1131009"/>
              <a:gd name="connsiteX2" fmla="*/ 2593342 w 2593342"/>
              <a:gd name="connsiteY2" fmla="*/ 1131009 h 1131009"/>
              <a:gd name="connsiteX3" fmla="*/ 0 w 2593342"/>
              <a:gd name="connsiteY3" fmla="*/ 1016709 h 1131009"/>
              <a:gd name="connsiteX4" fmla="*/ 5927 w 2593342"/>
              <a:gd name="connsiteY4" fmla="*/ 59382 h 113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3342" h="1131009">
                <a:moveTo>
                  <a:pt x="5927" y="59382"/>
                </a:moveTo>
                <a:lnTo>
                  <a:pt x="2498516" y="0"/>
                </a:lnTo>
                <a:lnTo>
                  <a:pt x="2593342" y="1131009"/>
                </a:lnTo>
                <a:lnTo>
                  <a:pt x="0" y="1016709"/>
                </a:lnTo>
                <a:cubicBezTo>
                  <a:pt x="1976" y="697600"/>
                  <a:pt x="3951" y="378491"/>
                  <a:pt x="5927" y="59382"/>
                </a:cubicBezTo>
                <a:close/>
              </a:path>
            </a:pathLst>
          </a:cu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92"/>
            <a:endParaRPr lang="en-US" sz="1350">
              <a:solidFill>
                <a:srgbClr val="FFFFFF"/>
              </a:solidFill>
            </a:endParaRPr>
          </a:p>
        </p:txBody>
      </p:sp>
      <p:sp>
        <p:nvSpPr>
          <p:cNvPr id="881" name="Freeform 880"/>
          <p:cNvSpPr/>
          <p:nvPr/>
        </p:nvSpPr>
        <p:spPr>
          <a:xfrm flipH="1" flipV="1">
            <a:off x="4694975" y="2478222"/>
            <a:ext cx="95687" cy="4120"/>
          </a:xfrm>
          <a:custGeom>
            <a:avLst/>
            <a:gdLst>
              <a:gd name="connsiteX0" fmla="*/ 0 w 220980"/>
              <a:gd name="connsiteY0" fmla="*/ 8315 h 9207"/>
              <a:gd name="connsiteX1" fmla="*/ 76200 w 220980"/>
              <a:gd name="connsiteY1" fmla="*/ 8315 h 9207"/>
              <a:gd name="connsiteX2" fmla="*/ 220980 w 220980"/>
              <a:gd name="connsiteY2" fmla="*/ 8315 h 9207"/>
              <a:gd name="connsiteX0" fmla="*/ 445 w 52255"/>
              <a:gd name="connsiteY0" fmla="*/ 8313 h 13486"/>
              <a:gd name="connsiteX1" fmla="*/ 3893 w 52255"/>
              <a:gd name="connsiteY1" fmla="*/ 8313 h 13486"/>
              <a:gd name="connsiteX2" fmla="*/ 52255 w 52255"/>
              <a:gd name="connsiteY2" fmla="*/ 13486 h 13486"/>
              <a:gd name="connsiteX0" fmla="*/ 0 w 51810"/>
              <a:gd name="connsiteY0" fmla="*/ 9977 h 15150"/>
              <a:gd name="connsiteX1" fmla="*/ 20905 w 51810"/>
              <a:gd name="connsiteY1" fmla="*/ 4804 h 15150"/>
              <a:gd name="connsiteX2" fmla="*/ 51810 w 51810"/>
              <a:gd name="connsiteY2" fmla="*/ 15150 h 15150"/>
              <a:gd name="connsiteX0" fmla="*/ 0 w 59784"/>
              <a:gd name="connsiteY0" fmla="*/ 42652 h 42652"/>
              <a:gd name="connsiteX1" fmla="*/ 28879 w 59784"/>
              <a:gd name="connsiteY1" fmla="*/ 1271 h 42652"/>
              <a:gd name="connsiteX2" fmla="*/ 59784 w 59784"/>
              <a:gd name="connsiteY2" fmla="*/ 11617 h 42652"/>
              <a:gd name="connsiteX0" fmla="*/ 0 w 59784"/>
              <a:gd name="connsiteY0" fmla="*/ 31225 h 47218"/>
              <a:gd name="connsiteX1" fmla="*/ 31034 w 59784"/>
              <a:gd name="connsiteY1" fmla="*/ 46741 h 47218"/>
              <a:gd name="connsiteX2" fmla="*/ 59784 w 59784"/>
              <a:gd name="connsiteY2" fmla="*/ 190 h 47218"/>
              <a:gd name="connsiteX0" fmla="*/ 0 w 117327"/>
              <a:gd name="connsiteY0" fmla="*/ 7479 h 95411"/>
              <a:gd name="connsiteX1" fmla="*/ 31034 w 117327"/>
              <a:gd name="connsiteY1" fmla="*/ 22995 h 95411"/>
              <a:gd name="connsiteX2" fmla="*/ 117327 w 117327"/>
              <a:gd name="connsiteY2" fmla="*/ 95412 h 95411"/>
              <a:gd name="connsiteX0" fmla="*/ 0 w 117327"/>
              <a:gd name="connsiteY0" fmla="*/ 1851 h 123553"/>
              <a:gd name="connsiteX1" fmla="*/ 63038 w 117327"/>
              <a:gd name="connsiteY1" fmla="*/ 120817 h 123553"/>
              <a:gd name="connsiteX2" fmla="*/ 117327 w 117327"/>
              <a:gd name="connsiteY2" fmla="*/ 89784 h 123553"/>
              <a:gd name="connsiteX0" fmla="*/ 0 w 117327"/>
              <a:gd name="connsiteY0" fmla="*/ 1748 h 121046"/>
              <a:gd name="connsiteX1" fmla="*/ 63038 w 117327"/>
              <a:gd name="connsiteY1" fmla="*/ 120714 h 121046"/>
              <a:gd name="connsiteX2" fmla="*/ 117327 w 117327"/>
              <a:gd name="connsiteY2" fmla="*/ 40542 h 121046"/>
              <a:gd name="connsiteX0" fmla="*/ 0 w 116788"/>
              <a:gd name="connsiteY0" fmla="*/ 2097 h 92639"/>
              <a:gd name="connsiteX1" fmla="*/ 62499 w 116788"/>
              <a:gd name="connsiteY1" fmla="*/ 92615 h 92639"/>
              <a:gd name="connsiteX2" fmla="*/ 116788 w 116788"/>
              <a:gd name="connsiteY2" fmla="*/ 12443 h 92639"/>
              <a:gd name="connsiteX0" fmla="*/ 0 w 116788"/>
              <a:gd name="connsiteY0" fmla="*/ 4354 h 32893"/>
              <a:gd name="connsiteX1" fmla="*/ 62607 w 116788"/>
              <a:gd name="connsiteY1" fmla="*/ 32802 h 32893"/>
              <a:gd name="connsiteX2" fmla="*/ 116788 w 116788"/>
              <a:gd name="connsiteY2" fmla="*/ 14700 h 32893"/>
              <a:gd name="connsiteX0" fmla="*/ 0 w 116788"/>
              <a:gd name="connsiteY0" fmla="*/ 5606 h 21319"/>
              <a:gd name="connsiteX1" fmla="*/ 60991 w 116788"/>
              <a:gd name="connsiteY1" fmla="*/ 21123 h 21319"/>
              <a:gd name="connsiteX2" fmla="*/ 116788 w 116788"/>
              <a:gd name="connsiteY2" fmla="*/ 15952 h 21319"/>
              <a:gd name="connsiteX0" fmla="*/ 0 w 116357"/>
              <a:gd name="connsiteY0" fmla="*/ 6623 h 63521"/>
              <a:gd name="connsiteX1" fmla="*/ 60991 w 116357"/>
              <a:gd name="connsiteY1" fmla="*/ 22140 h 63521"/>
              <a:gd name="connsiteX2" fmla="*/ 116357 w 116357"/>
              <a:gd name="connsiteY2" fmla="*/ 63522 h 63521"/>
              <a:gd name="connsiteX0" fmla="*/ 0 w 116357"/>
              <a:gd name="connsiteY0" fmla="*/ 6623 h 63522"/>
              <a:gd name="connsiteX1" fmla="*/ 60991 w 116357"/>
              <a:gd name="connsiteY1" fmla="*/ 22140 h 63522"/>
              <a:gd name="connsiteX2" fmla="*/ 116357 w 116357"/>
              <a:gd name="connsiteY2" fmla="*/ 63522 h 63522"/>
              <a:gd name="connsiteX0" fmla="*/ 0 w 116357"/>
              <a:gd name="connsiteY0" fmla="*/ 4518 h 61417"/>
              <a:gd name="connsiteX1" fmla="*/ 60021 w 116357"/>
              <a:gd name="connsiteY1" fmla="*/ 38139 h 61417"/>
              <a:gd name="connsiteX2" fmla="*/ 116357 w 116357"/>
              <a:gd name="connsiteY2" fmla="*/ 61417 h 61417"/>
            </a:gdLst>
            <a:ahLst/>
            <a:cxnLst>
              <a:cxn ang="0">
                <a:pos x="connsiteX0" y="connsiteY0"/>
              </a:cxn>
              <a:cxn ang="0">
                <a:pos x="connsiteX1" y="connsiteY1"/>
              </a:cxn>
              <a:cxn ang="0">
                <a:pos x="connsiteX2" y="connsiteY2"/>
              </a:cxn>
            </a:cxnLst>
            <a:rect l="l" t="t" r="r" b="b"/>
            <a:pathLst>
              <a:path w="116357" h="61417">
                <a:moveTo>
                  <a:pt x="0" y="4518"/>
                </a:moveTo>
                <a:cubicBezTo>
                  <a:pt x="3805" y="-13747"/>
                  <a:pt x="40628" y="28656"/>
                  <a:pt x="60021" y="38139"/>
                </a:cubicBezTo>
                <a:cubicBezTo>
                  <a:pt x="79414" y="47622"/>
                  <a:pt x="105624" y="21760"/>
                  <a:pt x="116357" y="61417"/>
                </a:cubicBezTo>
              </a:path>
            </a:pathLst>
          </a:cu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92"/>
            <a:endParaRPr lang="en-US" sz="1350">
              <a:solidFill>
                <a:srgbClr val="FFFFFF"/>
              </a:solidFill>
            </a:endParaRPr>
          </a:p>
        </p:txBody>
      </p:sp>
      <p:sp>
        <p:nvSpPr>
          <p:cNvPr id="882" name="Freeform 881"/>
          <p:cNvSpPr/>
          <p:nvPr/>
        </p:nvSpPr>
        <p:spPr>
          <a:xfrm>
            <a:off x="4835968" y="2534409"/>
            <a:ext cx="94136" cy="5158"/>
          </a:xfrm>
          <a:custGeom>
            <a:avLst/>
            <a:gdLst>
              <a:gd name="connsiteX0" fmla="*/ 0 w 220980"/>
              <a:gd name="connsiteY0" fmla="*/ 8315 h 9207"/>
              <a:gd name="connsiteX1" fmla="*/ 76200 w 220980"/>
              <a:gd name="connsiteY1" fmla="*/ 8315 h 9207"/>
              <a:gd name="connsiteX2" fmla="*/ 220980 w 220980"/>
              <a:gd name="connsiteY2" fmla="*/ 8315 h 9207"/>
              <a:gd name="connsiteX0" fmla="*/ 445 w 52255"/>
              <a:gd name="connsiteY0" fmla="*/ 8313 h 13486"/>
              <a:gd name="connsiteX1" fmla="*/ 3893 w 52255"/>
              <a:gd name="connsiteY1" fmla="*/ 8313 h 13486"/>
              <a:gd name="connsiteX2" fmla="*/ 52255 w 52255"/>
              <a:gd name="connsiteY2" fmla="*/ 13486 h 13486"/>
              <a:gd name="connsiteX0" fmla="*/ 0 w 51810"/>
              <a:gd name="connsiteY0" fmla="*/ 9977 h 15150"/>
              <a:gd name="connsiteX1" fmla="*/ 20905 w 51810"/>
              <a:gd name="connsiteY1" fmla="*/ 4804 h 15150"/>
              <a:gd name="connsiteX2" fmla="*/ 51810 w 51810"/>
              <a:gd name="connsiteY2" fmla="*/ 15150 h 15150"/>
              <a:gd name="connsiteX0" fmla="*/ 0 w 59784"/>
              <a:gd name="connsiteY0" fmla="*/ 42652 h 42652"/>
              <a:gd name="connsiteX1" fmla="*/ 28879 w 59784"/>
              <a:gd name="connsiteY1" fmla="*/ 1271 h 42652"/>
              <a:gd name="connsiteX2" fmla="*/ 59784 w 59784"/>
              <a:gd name="connsiteY2" fmla="*/ 11617 h 42652"/>
              <a:gd name="connsiteX0" fmla="*/ 0 w 59784"/>
              <a:gd name="connsiteY0" fmla="*/ 31225 h 47218"/>
              <a:gd name="connsiteX1" fmla="*/ 31034 w 59784"/>
              <a:gd name="connsiteY1" fmla="*/ 46741 h 47218"/>
              <a:gd name="connsiteX2" fmla="*/ 59784 w 59784"/>
              <a:gd name="connsiteY2" fmla="*/ 190 h 47218"/>
              <a:gd name="connsiteX0" fmla="*/ 0 w 117327"/>
              <a:gd name="connsiteY0" fmla="*/ 7479 h 95411"/>
              <a:gd name="connsiteX1" fmla="*/ 31034 w 117327"/>
              <a:gd name="connsiteY1" fmla="*/ 22995 h 95411"/>
              <a:gd name="connsiteX2" fmla="*/ 117327 w 117327"/>
              <a:gd name="connsiteY2" fmla="*/ 95412 h 95411"/>
              <a:gd name="connsiteX0" fmla="*/ 0 w 117327"/>
              <a:gd name="connsiteY0" fmla="*/ 1851 h 123553"/>
              <a:gd name="connsiteX1" fmla="*/ 63038 w 117327"/>
              <a:gd name="connsiteY1" fmla="*/ 120817 h 123553"/>
              <a:gd name="connsiteX2" fmla="*/ 117327 w 117327"/>
              <a:gd name="connsiteY2" fmla="*/ 89784 h 123553"/>
              <a:gd name="connsiteX0" fmla="*/ 0 w 117327"/>
              <a:gd name="connsiteY0" fmla="*/ 1748 h 121046"/>
              <a:gd name="connsiteX1" fmla="*/ 63038 w 117327"/>
              <a:gd name="connsiteY1" fmla="*/ 120714 h 121046"/>
              <a:gd name="connsiteX2" fmla="*/ 117327 w 117327"/>
              <a:gd name="connsiteY2" fmla="*/ 40542 h 121046"/>
              <a:gd name="connsiteX0" fmla="*/ 0 w 116788"/>
              <a:gd name="connsiteY0" fmla="*/ 2097 h 92639"/>
              <a:gd name="connsiteX1" fmla="*/ 62499 w 116788"/>
              <a:gd name="connsiteY1" fmla="*/ 92615 h 92639"/>
              <a:gd name="connsiteX2" fmla="*/ 116788 w 116788"/>
              <a:gd name="connsiteY2" fmla="*/ 12443 h 92639"/>
              <a:gd name="connsiteX0" fmla="*/ 0 w 116788"/>
              <a:gd name="connsiteY0" fmla="*/ 4354 h 32893"/>
              <a:gd name="connsiteX1" fmla="*/ 62607 w 116788"/>
              <a:gd name="connsiteY1" fmla="*/ 32802 h 32893"/>
              <a:gd name="connsiteX2" fmla="*/ 116788 w 116788"/>
              <a:gd name="connsiteY2" fmla="*/ 14700 h 32893"/>
              <a:gd name="connsiteX0" fmla="*/ 0 w 116788"/>
              <a:gd name="connsiteY0" fmla="*/ 5606 h 21319"/>
              <a:gd name="connsiteX1" fmla="*/ 60991 w 116788"/>
              <a:gd name="connsiteY1" fmla="*/ 21123 h 21319"/>
              <a:gd name="connsiteX2" fmla="*/ 116788 w 116788"/>
              <a:gd name="connsiteY2" fmla="*/ 15952 h 21319"/>
              <a:gd name="connsiteX0" fmla="*/ 0 w 116357"/>
              <a:gd name="connsiteY0" fmla="*/ 6623 h 63521"/>
              <a:gd name="connsiteX1" fmla="*/ 60991 w 116357"/>
              <a:gd name="connsiteY1" fmla="*/ 22140 h 63521"/>
              <a:gd name="connsiteX2" fmla="*/ 116357 w 116357"/>
              <a:gd name="connsiteY2" fmla="*/ 63522 h 63521"/>
              <a:gd name="connsiteX0" fmla="*/ 0 w 116357"/>
              <a:gd name="connsiteY0" fmla="*/ 6623 h 63522"/>
              <a:gd name="connsiteX1" fmla="*/ 60991 w 116357"/>
              <a:gd name="connsiteY1" fmla="*/ 22140 h 63522"/>
              <a:gd name="connsiteX2" fmla="*/ 116357 w 116357"/>
              <a:gd name="connsiteY2" fmla="*/ 63522 h 63522"/>
              <a:gd name="connsiteX0" fmla="*/ 0 w 116357"/>
              <a:gd name="connsiteY0" fmla="*/ 4518 h 61417"/>
              <a:gd name="connsiteX1" fmla="*/ 60021 w 116357"/>
              <a:gd name="connsiteY1" fmla="*/ 38139 h 61417"/>
              <a:gd name="connsiteX2" fmla="*/ 116357 w 116357"/>
              <a:gd name="connsiteY2" fmla="*/ 61417 h 61417"/>
            </a:gdLst>
            <a:ahLst/>
            <a:cxnLst>
              <a:cxn ang="0">
                <a:pos x="connsiteX0" y="connsiteY0"/>
              </a:cxn>
              <a:cxn ang="0">
                <a:pos x="connsiteX1" y="connsiteY1"/>
              </a:cxn>
              <a:cxn ang="0">
                <a:pos x="connsiteX2" y="connsiteY2"/>
              </a:cxn>
            </a:cxnLst>
            <a:rect l="l" t="t" r="r" b="b"/>
            <a:pathLst>
              <a:path w="116357" h="61417">
                <a:moveTo>
                  <a:pt x="0" y="4518"/>
                </a:moveTo>
                <a:cubicBezTo>
                  <a:pt x="3805" y="-13747"/>
                  <a:pt x="40628" y="28656"/>
                  <a:pt x="60021" y="38139"/>
                </a:cubicBezTo>
                <a:cubicBezTo>
                  <a:pt x="79414" y="47622"/>
                  <a:pt x="105624" y="21760"/>
                  <a:pt x="116357" y="61417"/>
                </a:cubicBezTo>
              </a:path>
            </a:pathLst>
          </a:cu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92"/>
            <a:endParaRPr lang="en-US" sz="1350">
              <a:solidFill>
                <a:srgbClr val="FFFFFF"/>
              </a:solidFill>
            </a:endParaRPr>
          </a:p>
        </p:txBody>
      </p:sp>
      <p:sp>
        <p:nvSpPr>
          <p:cNvPr id="887" name="Freeform 886"/>
          <p:cNvSpPr/>
          <p:nvPr/>
        </p:nvSpPr>
        <p:spPr>
          <a:xfrm rot="177102" flipH="1">
            <a:off x="4610153" y="2384425"/>
            <a:ext cx="824381" cy="180859"/>
          </a:xfrm>
          <a:custGeom>
            <a:avLst/>
            <a:gdLst>
              <a:gd name="connsiteX0" fmla="*/ 0 w 220980"/>
              <a:gd name="connsiteY0" fmla="*/ 8315 h 9207"/>
              <a:gd name="connsiteX1" fmla="*/ 76200 w 220980"/>
              <a:gd name="connsiteY1" fmla="*/ 8315 h 9207"/>
              <a:gd name="connsiteX2" fmla="*/ 220980 w 220980"/>
              <a:gd name="connsiteY2" fmla="*/ 8315 h 9207"/>
              <a:gd name="connsiteX0" fmla="*/ 445 w 52255"/>
              <a:gd name="connsiteY0" fmla="*/ 8313 h 13486"/>
              <a:gd name="connsiteX1" fmla="*/ 3893 w 52255"/>
              <a:gd name="connsiteY1" fmla="*/ 8313 h 13486"/>
              <a:gd name="connsiteX2" fmla="*/ 52255 w 52255"/>
              <a:gd name="connsiteY2" fmla="*/ 13486 h 13486"/>
              <a:gd name="connsiteX0" fmla="*/ 0 w 51810"/>
              <a:gd name="connsiteY0" fmla="*/ 9977 h 15150"/>
              <a:gd name="connsiteX1" fmla="*/ 20905 w 51810"/>
              <a:gd name="connsiteY1" fmla="*/ 4804 h 15150"/>
              <a:gd name="connsiteX2" fmla="*/ 51810 w 51810"/>
              <a:gd name="connsiteY2" fmla="*/ 15150 h 15150"/>
              <a:gd name="connsiteX0" fmla="*/ 0 w 59784"/>
              <a:gd name="connsiteY0" fmla="*/ 42652 h 42652"/>
              <a:gd name="connsiteX1" fmla="*/ 28879 w 59784"/>
              <a:gd name="connsiteY1" fmla="*/ 1271 h 42652"/>
              <a:gd name="connsiteX2" fmla="*/ 59784 w 59784"/>
              <a:gd name="connsiteY2" fmla="*/ 11617 h 42652"/>
              <a:gd name="connsiteX0" fmla="*/ 0 w 59784"/>
              <a:gd name="connsiteY0" fmla="*/ 31225 h 47218"/>
              <a:gd name="connsiteX1" fmla="*/ 31034 w 59784"/>
              <a:gd name="connsiteY1" fmla="*/ 46741 h 47218"/>
              <a:gd name="connsiteX2" fmla="*/ 59784 w 59784"/>
              <a:gd name="connsiteY2" fmla="*/ 190 h 47218"/>
              <a:gd name="connsiteX0" fmla="*/ 0 w 117327"/>
              <a:gd name="connsiteY0" fmla="*/ 7479 h 95411"/>
              <a:gd name="connsiteX1" fmla="*/ 31034 w 117327"/>
              <a:gd name="connsiteY1" fmla="*/ 22995 h 95411"/>
              <a:gd name="connsiteX2" fmla="*/ 117327 w 117327"/>
              <a:gd name="connsiteY2" fmla="*/ 95412 h 95411"/>
              <a:gd name="connsiteX0" fmla="*/ 0 w 117327"/>
              <a:gd name="connsiteY0" fmla="*/ 1851 h 123553"/>
              <a:gd name="connsiteX1" fmla="*/ 63038 w 117327"/>
              <a:gd name="connsiteY1" fmla="*/ 120817 h 123553"/>
              <a:gd name="connsiteX2" fmla="*/ 117327 w 117327"/>
              <a:gd name="connsiteY2" fmla="*/ 89784 h 123553"/>
              <a:gd name="connsiteX0" fmla="*/ 0 w 117327"/>
              <a:gd name="connsiteY0" fmla="*/ 1748 h 121046"/>
              <a:gd name="connsiteX1" fmla="*/ 63038 w 117327"/>
              <a:gd name="connsiteY1" fmla="*/ 120714 h 121046"/>
              <a:gd name="connsiteX2" fmla="*/ 117327 w 117327"/>
              <a:gd name="connsiteY2" fmla="*/ 40542 h 121046"/>
              <a:gd name="connsiteX0" fmla="*/ 0 w 116788"/>
              <a:gd name="connsiteY0" fmla="*/ 2097 h 92639"/>
              <a:gd name="connsiteX1" fmla="*/ 62499 w 116788"/>
              <a:gd name="connsiteY1" fmla="*/ 92615 h 92639"/>
              <a:gd name="connsiteX2" fmla="*/ 116788 w 116788"/>
              <a:gd name="connsiteY2" fmla="*/ 12443 h 92639"/>
              <a:gd name="connsiteX0" fmla="*/ 0 w 116788"/>
              <a:gd name="connsiteY0" fmla="*/ 4354 h 32893"/>
              <a:gd name="connsiteX1" fmla="*/ 62607 w 116788"/>
              <a:gd name="connsiteY1" fmla="*/ 32802 h 32893"/>
              <a:gd name="connsiteX2" fmla="*/ 116788 w 116788"/>
              <a:gd name="connsiteY2" fmla="*/ 14700 h 32893"/>
              <a:gd name="connsiteX0" fmla="*/ 0 w 116788"/>
              <a:gd name="connsiteY0" fmla="*/ 5606 h 21319"/>
              <a:gd name="connsiteX1" fmla="*/ 60991 w 116788"/>
              <a:gd name="connsiteY1" fmla="*/ 21123 h 21319"/>
              <a:gd name="connsiteX2" fmla="*/ 116788 w 116788"/>
              <a:gd name="connsiteY2" fmla="*/ 15952 h 21319"/>
              <a:gd name="connsiteX0" fmla="*/ 0 w 116357"/>
              <a:gd name="connsiteY0" fmla="*/ 6623 h 63521"/>
              <a:gd name="connsiteX1" fmla="*/ 60991 w 116357"/>
              <a:gd name="connsiteY1" fmla="*/ 22140 h 63521"/>
              <a:gd name="connsiteX2" fmla="*/ 116357 w 116357"/>
              <a:gd name="connsiteY2" fmla="*/ 63522 h 63521"/>
              <a:gd name="connsiteX0" fmla="*/ 0 w 116357"/>
              <a:gd name="connsiteY0" fmla="*/ 6623 h 63522"/>
              <a:gd name="connsiteX1" fmla="*/ 60991 w 116357"/>
              <a:gd name="connsiteY1" fmla="*/ 22140 h 63522"/>
              <a:gd name="connsiteX2" fmla="*/ 116357 w 116357"/>
              <a:gd name="connsiteY2" fmla="*/ 63522 h 63522"/>
              <a:gd name="connsiteX0" fmla="*/ 0 w 116357"/>
              <a:gd name="connsiteY0" fmla="*/ 4518 h 61417"/>
              <a:gd name="connsiteX1" fmla="*/ 60021 w 116357"/>
              <a:gd name="connsiteY1" fmla="*/ 38139 h 61417"/>
              <a:gd name="connsiteX2" fmla="*/ 116357 w 116357"/>
              <a:gd name="connsiteY2" fmla="*/ 61417 h 61417"/>
              <a:gd name="connsiteX0" fmla="*/ 0 w 116357"/>
              <a:gd name="connsiteY0" fmla="*/ 5717 h 62616"/>
              <a:gd name="connsiteX1" fmla="*/ 8725 w 116357"/>
              <a:gd name="connsiteY1" fmla="*/ 1853 h 62616"/>
              <a:gd name="connsiteX2" fmla="*/ 60021 w 116357"/>
              <a:gd name="connsiteY2" fmla="*/ 39338 h 62616"/>
              <a:gd name="connsiteX3" fmla="*/ 116357 w 116357"/>
              <a:gd name="connsiteY3" fmla="*/ 62616 h 62616"/>
              <a:gd name="connsiteX0" fmla="*/ 0 w 142798"/>
              <a:gd name="connsiteY0" fmla="*/ 3 h 168891"/>
              <a:gd name="connsiteX1" fmla="*/ 35166 w 142798"/>
              <a:gd name="connsiteY1" fmla="*/ 108128 h 168891"/>
              <a:gd name="connsiteX2" fmla="*/ 86462 w 142798"/>
              <a:gd name="connsiteY2" fmla="*/ 145613 h 168891"/>
              <a:gd name="connsiteX3" fmla="*/ 142798 w 142798"/>
              <a:gd name="connsiteY3" fmla="*/ 168891 h 168891"/>
              <a:gd name="connsiteX0" fmla="*/ 0 w 142798"/>
              <a:gd name="connsiteY0" fmla="*/ 0 h 168888"/>
              <a:gd name="connsiteX1" fmla="*/ 14201 w 142798"/>
              <a:gd name="connsiteY1" fmla="*/ 50366 h 168888"/>
              <a:gd name="connsiteX2" fmla="*/ 35166 w 142798"/>
              <a:gd name="connsiteY2" fmla="*/ 108125 h 168888"/>
              <a:gd name="connsiteX3" fmla="*/ 86462 w 142798"/>
              <a:gd name="connsiteY3" fmla="*/ 145610 h 168888"/>
              <a:gd name="connsiteX4" fmla="*/ 142798 w 142798"/>
              <a:gd name="connsiteY4" fmla="*/ 168888 h 168888"/>
              <a:gd name="connsiteX0" fmla="*/ 0 w 142798"/>
              <a:gd name="connsiteY0" fmla="*/ 0 h 168888"/>
              <a:gd name="connsiteX1" fmla="*/ 14201 w 142798"/>
              <a:gd name="connsiteY1" fmla="*/ 50366 h 168888"/>
              <a:gd name="connsiteX2" fmla="*/ 31774 w 142798"/>
              <a:gd name="connsiteY2" fmla="*/ 110255 h 168888"/>
              <a:gd name="connsiteX3" fmla="*/ 86462 w 142798"/>
              <a:gd name="connsiteY3" fmla="*/ 145610 h 168888"/>
              <a:gd name="connsiteX4" fmla="*/ 142798 w 142798"/>
              <a:gd name="connsiteY4" fmla="*/ 168888 h 168888"/>
              <a:gd name="connsiteX0" fmla="*/ 0 w 142798"/>
              <a:gd name="connsiteY0" fmla="*/ 0 h 168888"/>
              <a:gd name="connsiteX1" fmla="*/ 14201 w 142798"/>
              <a:gd name="connsiteY1" fmla="*/ 50366 h 168888"/>
              <a:gd name="connsiteX2" fmla="*/ 31774 w 142798"/>
              <a:gd name="connsiteY2" fmla="*/ 110255 h 168888"/>
              <a:gd name="connsiteX3" fmla="*/ 86462 w 142798"/>
              <a:gd name="connsiteY3" fmla="*/ 145610 h 168888"/>
              <a:gd name="connsiteX4" fmla="*/ 142798 w 142798"/>
              <a:gd name="connsiteY4" fmla="*/ 168888 h 168888"/>
              <a:gd name="connsiteX0" fmla="*/ 0 w 142798"/>
              <a:gd name="connsiteY0" fmla="*/ 0 h 517074"/>
              <a:gd name="connsiteX1" fmla="*/ 14201 w 142798"/>
              <a:gd name="connsiteY1" fmla="*/ 50366 h 517074"/>
              <a:gd name="connsiteX2" fmla="*/ 27215 w 142798"/>
              <a:gd name="connsiteY2" fmla="*/ 516901 h 517074"/>
              <a:gd name="connsiteX3" fmla="*/ 31774 w 142798"/>
              <a:gd name="connsiteY3" fmla="*/ 110255 h 517074"/>
              <a:gd name="connsiteX4" fmla="*/ 86462 w 142798"/>
              <a:gd name="connsiteY4" fmla="*/ 145610 h 517074"/>
              <a:gd name="connsiteX5" fmla="*/ 142798 w 142798"/>
              <a:gd name="connsiteY5" fmla="*/ 168888 h 517074"/>
              <a:gd name="connsiteX0" fmla="*/ 0 w 142798"/>
              <a:gd name="connsiteY0" fmla="*/ 0 h 517079"/>
              <a:gd name="connsiteX1" fmla="*/ 14201 w 142798"/>
              <a:gd name="connsiteY1" fmla="*/ 50366 h 517079"/>
              <a:gd name="connsiteX2" fmla="*/ 27215 w 142798"/>
              <a:gd name="connsiteY2" fmla="*/ 516901 h 517079"/>
              <a:gd name="connsiteX3" fmla="*/ 31774 w 142798"/>
              <a:gd name="connsiteY3" fmla="*/ 110255 h 517079"/>
              <a:gd name="connsiteX4" fmla="*/ 86462 w 142798"/>
              <a:gd name="connsiteY4" fmla="*/ 145610 h 517079"/>
              <a:gd name="connsiteX5" fmla="*/ 142798 w 142798"/>
              <a:gd name="connsiteY5" fmla="*/ 168888 h 517079"/>
              <a:gd name="connsiteX0" fmla="*/ 0 w 142798"/>
              <a:gd name="connsiteY0" fmla="*/ 0 h 517017"/>
              <a:gd name="connsiteX1" fmla="*/ 14201 w 142798"/>
              <a:gd name="connsiteY1" fmla="*/ 50366 h 517017"/>
              <a:gd name="connsiteX2" fmla="*/ 18741 w 142798"/>
              <a:gd name="connsiteY2" fmla="*/ 151163 h 517017"/>
              <a:gd name="connsiteX3" fmla="*/ 27215 w 142798"/>
              <a:gd name="connsiteY3" fmla="*/ 516901 h 517017"/>
              <a:gd name="connsiteX4" fmla="*/ 31774 w 142798"/>
              <a:gd name="connsiteY4" fmla="*/ 110255 h 517017"/>
              <a:gd name="connsiteX5" fmla="*/ 86462 w 142798"/>
              <a:gd name="connsiteY5" fmla="*/ 145610 h 517017"/>
              <a:gd name="connsiteX6" fmla="*/ 142798 w 142798"/>
              <a:gd name="connsiteY6" fmla="*/ 168888 h 517017"/>
              <a:gd name="connsiteX0" fmla="*/ 0 w 142798"/>
              <a:gd name="connsiteY0" fmla="*/ 0 h 517003"/>
              <a:gd name="connsiteX1" fmla="*/ 14201 w 142798"/>
              <a:gd name="connsiteY1" fmla="*/ 50366 h 517003"/>
              <a:gd name="connsiteX2" fmla="*/ 29808 w 142798"/>
              <a:gd name="connsiteY2" fmla="*/ 110364 h 517003"/>
              <a:gd name="connsiteX3" fmla="*/ 27215 w 142798"/>
              <a:gd name="connsiteY3" fmla="*/ 516901 h 517003"/>
              <a:gd name="connsiteX4" fmla="*/ 31774 w 142798"/>
              <a:gd name="connsiteY4" fmla="*/ 110255 h 517003"/>
              <a:gd name="connsiteX5" fmla="*/ 86462 w 142798"/>
              <a:gd name="connsiteY5" fmla="*/ 145610 h 517003"/>
              <a:gd name="connsiteX6" fmla="*/ 142798 w 142798"/>
              <a:gd name="connsiteY6" fmla="*/ 168888 h 517003"/>
              <a:gd name="connsiteX0" fmla="*/ 0 w 142798"/>
              <a:gd name="connsiteY0" fmla="*/ 0 h 517003"/>
              <a:gd name="connsiteX1" fmla="*/ 14201 w 142798"/>
              <a:gd name="connsiteY1" fmla="*/ 50366 h 517003"/>
              <a:gd name="connsiteX2" fmla="*/ 29808 w 142798"/>
              <a:gd name="connsiteY2" fmla="*/ 110364 h 517003"/>
              <a:gd name="connsiteX3" fmla="*/ 27215 w 142798"/>
              <a:gd name="connsiteY3" fmla="*/ 516901 h 517003"/>
              <a:gd name="connsiteX4" fmla="*/ 31774 w 142798"/>
              <a:gd name="connsiteY4" fmla="*/ 110255 h 517003"/>
              <a:gd name="connsiteX5" fmla="*/ 86462 w 142798"/>
              <a:gd name="connsiteY5" fmla="*/ 145610 h 517003"/>
              <a:gd name="connsiteX6" fmla="*/ 142798 w 142798"/>
              <a:gd name="connsiteY6" fmla="*/ 168888 h 517003"/>
              <a:gd name="connsiteX0" fmla="*/ 0 w 142798"/>
              <a:gd name="connsiteY0" fmla="*/ 0 h 516983"/>
              <a:gd name="connsiteX1" fmla="*/ 14201 w 142798"/>
              <a:gd name="connsiteY1" fmla="*/ 50366 h 516983"/>
              <a:gd name="connsiteX2" fmla="*/ 29808 w 142798"/>
              <a:gd name="connsiteY2" fmla="*/ 110364 h 516983"/>
              <a:gd name="connsiteX3" fmla="*/ 27215 w 142798"/>
              <a:gd name="connsiteY3" fmla="*/ 516901 h 516983"/>
              <a:gd name="connsiteX4" fmla="*/ 31774 w 142798"/>
              <a:gd name="connsiteY4" fmla="*/ 110255 h 516983"/>
              <a:gd name="connsiteX5" fmla="*/ 86462 w 142798"/>
              <a:gd name="connsiteY5" fmla="*/ 145610 h 516983"/>
              <a:gd name="connsiteX6" fmla="*/ 142798 w 142798"/>
              <a:gd name="connsiteY6" fmla="*/ 168888 h 516983"/>
              <a:gd name="connsiteX0" fmla="*/ 0 w 142798"/>
              <a:gd name="connsiteY0" fmla="*/ 0 h 516983"/>
              <a:gd name="connsiteX1" fmla="*/ 14201 w 142798"/>
              <a:gd name="connsiteY1" fmla="*/ 50366 h 516983"/>
              <a:gd name="connsiteX2" fmla="*/ 29808 w 142798"/>
              <a:gd name="connsiteY2" fmla="*/ 110364 h 516983"/>
              <a:gd name="connsiteX3" fmla="*/ 27215 w 142798"/>
              <a:gd name="connsiteY3" fmla="*/ 516901 h 516983"/>
              <a:gd name="connsiteX4" fmla="*/ 31001 w 142798"/>
              <a:gd name="connsiteY4" fmla="*/ 112746 h 516983"/>
              <a:gd name="connsiteX5" fmla="*/ 86462 w 142798"/>
              <a:gd name="connsiteY5" fmla="*/ 145610 h 516983"/>
              <a:gd name="connsiteX6" fmla="*/ 142798 w 142798"/>
              <a:gd name="connsiteY6" fmla="*/ 168888 h 516983"/>
              <a:gd name="connsiteX0" fmla="*/ 0 w 142798"/>
              <a:gd name="connsiteY0" fmla="*/ 0 h 516901"/>
              <a:gd name="connsiteX1" fmla="*/ 14201 w 142798"/>
              <a:gd name="connsiteY1" fmla="*/ 50366 h 516901"/>
              <a:gd name="connsiteX2" fmla="*/ 29808 w 142798"/>
              <a:gd name="connsiteY2" fmla="*/ 110364 h 516901"/>
              <a:gd name="connsiteX3" fmla="*/ 27215 w 142798"/>
              <a:gd name="connsiteY3" fmla="*/ 516901 h 516901"/>
              <a:gd name="connsiteX4" fmla="*/ 31001 w 142798"/>
              <a:gd name="connsiteY4" fmla="*/ 112746 h 516901"/>
              <a:gd name="connsiteX5" fmla="*/ 86462 w 142798"/>
              <a:gd name="connsiteY5" fmla="*/ 145610 h 516901"/>
              <a:gd name="connsiteX6" fmla="*/ 142798 w 142798"/>
              <a:gd name="connsiteY6" fmla="*/ 168888 h 516901"/>
              <a:gd name="connsiteX0" fmla="*/ 0 w 142798"/>
              <a:gd name="connsiteY0" fmla="*/ 0 h 516901"/>
              <a:gd name="connsiteX1" fmla="*/ 14201 w 142798"/>
              <a:gd name="connsiteY1" fmla="*/ 50366 h 516901"/>
              <a:gd name="connsiteX2" fmla="*/ 29808 w 142798"/>
              <a:gd name="connsiteY2" fmla="*/ 110364 h 516901"/>
              <a:gd name="connsiteX3" fmla="*/ 27215 w 142798"/>
              <a:gd name="connsiteY3" fmla="*/ 516901 h 516901"/>
              <a:gd name="connsiteX4" fmla="*/ 31001 w 142798"/>
              <a:gd name="connsiteY4" fmla="*/ 112746 h 516901"/>
              <a:gd name="connsiteX5" fmla="*/ 86462 w 142798"/>
              <a:gd name="connsiteY5" fmla="*/ 145610 h 516901"/>
              <a:gd name="connsiteX6" fmla="*/ 142798 w 142798"/>
              <a:gd name="connsiteY6" fmla="*/ 168888 h 51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798" h="516901">
                <a:moveTo>
                  <a:pt x="0" y="0"/>
                </a:moveTo>
                <a:cubicBezTo>
                  <a:pt x="2367" y="8394"/>
                  <a:pt x="8340" y="32345"/>
                  <a:pt x="14201" y="50366"/>
                </a:cubicBezTo>
                <a:cubicBezTo>
                  <a:pt x="17325" y="75560"/>
                  <a:pt x="27328" y="87244"/>
                  <a:pt x="29808" y="110364"/>
                </a:cubicBezTo>
                <a:cubicBezTo>
                  <a:pt x="31621" y="107098"/>
                  <a:pt x="26607" y="514177"/>
                  <a:pt x="27215" y="516901"/>
                </a:cubicBezTo>
                <a:cubicBezTo>
                  <a:pt x="28379" y="516977"/>
                  <a:pt x="29016" y="117319"/>
                  <a:pt x="31001" y="112746"/>
                </a:cubicBezTo>
                <a:cubicBezTo>
                  <a:pt x="40476" y="119660"/>
                  <a:pt x="68523" y="135483"/>
                  <a:pt x="86462" y="145610"/>
                </a:cubicBezTo>
                <a:cubicBezTo>
                  <a:pt x="105855" y="155093"/>
                  <a:pt x="132065" y="129231"/>
                  <a:pt x="142798" y="168888"/>
                </a:cubicBezTo>
              </a:path>
            </a:pathLst>
          </a:cu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92"/>
            <a:endParaRPr lang="en-US" sz="1350">
              <a:solidFill>
                <a:srgbClr val="FFFFFF"/>
              </a:solidFill>
            </a:endParaRPr>
          </a:p>
        </p:txBody>
      </p:sp>
      <p:sp>
        <p:nvSpPr>
          <p:cNvPr id="888" name="box 4"/>
          <p:cNvSpPr/>
          <p:nvPr/>
        </p:nvSpPr>
        <p:spPr>
          <a:xfrm>
            <a:off x="4591466" y="2799667"/>
            <a:ext cx="870821" cy="217892"/>
          </a:xfrm>
          <a:custGeom>
            <a:avLst/>
            <a:gdLst>
              <a:gd name="connsiteX0" fmla="*/ 3847724 w 8691329"/>
              <a:gd name="connsiteY0" fmla="*/ 0 h 2418166"/>
              <a:gd name="connsiteX1" fmla="*/ 8611921 w 8691329"/>
              <a:gd name="connsiteY1" fmla="*/ 71241 h 2418166"/>
              <a:gd name="connsiteX2" fmla="*/ 8683380 w 8691329"/>
              <a:gd name="connsiteY2" fmla="*/ 53376 h 2418166"/>
              <a:gd name="connsiteX3" fmla="*/ 8683301 w 8691329"/>
              <a:gd name="connsiteY3" fmla="*/ 72308 h 2418166"/>
              <a:gd name="connsiteX4" fmla="*/ 8691329 w 8691329"/>
              <a:gd name="connsiteY4" fmla="*/ 72428 h 2418166"/>
              <a:gd name="connsiteX5" fmla="*/ 8683293 w 8691329"/>
              <a:gd name="connsiteY5" fmla="*/ 74329 h 2418166"/>
              <a:gd name="connsiteX6" fmla="*/ 8682916 w 8691329"/>
              <a:gd name="connsiteY6" fmla="*/ 164777 h 2418166"/>
              <a:gd name="connsiteX7" fmla="*/ 8683381 w 8691329"/>
              <a:gd name="connsiteY7" fmla="*/ 1367912 h 2418166"/>
              <a:gd name="connsiteX8" fmla="*/ 7126350 w 8691329"/>
              <a:gd name="connsiteY8" fmla="*/ 2153317 h 2418166"/>
              <a:gd name="connsiteX9" fmla="*/ 7125078 w 8691329"/>
              <a:gd name="connsiteY9" fmla="*/ 2418166 h 2418166"/>
              <a:gd name="connsiteX10" fmla="*/ 6651469 w 8691329"/>
              <a:gd name="connsiteY10" fmla="*/ 2392859 h 2418166"/>
              <a:gd name="connsiteX11" fmla="*/ 6637219 w 8691329"/>
              <a:gd name="connsiteY11" fmla="*/ 2392097 h 2418166"/>
              <a:gd name="connsiteX12" fmla="*/ 9054 w 8691329"/>
              <a:gd name="connsiteY12" fmla="*/ 2037920 h 2418166"/>
              <a:gd name="connsiteX13" fmla="*/ 0 w 8691329"/>
              <a:gd name="connsiteY13" fmla="*/ 352190 h 2418166"/>
              <a:gd name="connsiteX14" fmla="*/ 441899 w 8691329"/>
              <a:gd name="connsiteY14" fmla="*/ 363406 h 2418166"/>
              <a:gd name="connsiteX0" fmla="*/ 3847724 w 8691329"/>
              <a:gd name="connsiteY0" fmla="*/ 0 h 2418166"/>
              <a:gd name="connsiteX1" fmla="*/ 8611921 w 8691329"/>
              <a:gd name="connsiteY1" fmla="*/ 71241 h 2418166"/>
              <a:gd name="connsiteX2" fmla="*/ 8683301 w 8691329"/>
              <a:gd name="connsiteY2" fmla="*/ 72308 h 2418166"/>
              <a:gd name="connsiteX3" fmla="*/ 8691329 w 8691329"/>
              <a:gd name="connsiteY3" fmla="*/ 72428 h 2418166"/>
              <a:gd name="connsiteX4" fmla="*/ 8683293 w 8691329"/>
              <a:gd name="connsiteY4" fmla="*/ 74329 h 2418166"/>
              <a:gd name="connsiteX5" fmla="*/ 8682916 w 8691329"/>
              <a:gd name="connsiteY5" fmla="*/ 164777 h 2418166"/>
              <a:gd name="connsiteX6" fmla="*/ 8683381 w 8691329"/>
              <a:gd name="connsiteY6" fmla="*/ 1367912 h 2418166"/>
              <a:gd name="connsiteX7" fmla="*/ 7126350 w 8691329"/>
              <a:gd name="connsiteY7" fmla="*/ 2153317 h 2418166"/>
              <a:gd name="connsiteX8" fmla="*/ 7125078 w 8691329"/>
              <a:gd name="connsiteY8" fmla="*/ 2418166 h 2418166"/>
              <a:gd name="connsiteX9" fmla="*/ 6651469 w 8691329"/>
              <a:gd name="connsiteY9" fmla="*/ 2392859 h 2418166"/>
              <a:gd name="connsiteX10" fmla="*/ 6637219 w 8691329"/>
              <a:gd name="connsiteY10" fmla="*/ 2392097 h 2418166"/>
              <a:gd name="connsiteX11" fmla="*/ 9054 w 8691329"/>
              <a:gd name="connsiteY11" fmla="*/ 2037920 h 2418166"/>
              <a:gd name="connsiteX12" fmla="*/ 0 w 8691329"/>
              <a:gd name="connsiteY12" fmla="*/ 352190 h 2418166"/>
              <a:gd name="connsiteX13" fmla="*/ 441899 w 8691329"/>
              <a:gd name="connsiteY13" fmla="*/ 363406 h 2418166"/>
              <a:gd name="connsiteX14" fmla="*/ 3847724 w 8691329"/>
              <a:gd name="connsiteY14" fmla="*/ 0 h 2418166"/>
              <a:gd name="connsiteX0" fmla="*/ 3847724 w 8691329"/>
              <a:gd name="connsiteY0" fmla="*/ 0 h 2418166"/>
              <a:gd name="connsiteX1" fmla="*/ 8611921 w 8691329"/>
              <a:gd name="connsiteY1" fmla="*/ 71241 h 2418166"/>
              <a:gd name="connsiteX2" fmla="*/ 8683301 w 8691329"/>
              <a:gd name="connsiteY2" fmla="*/ 72308 h 2418166"/>
              <a:gd name="connsiteX3" fmla="*/ 8691329 w 8691329"/>
              <a:gd name="connsiteY3" fmla="*/ 72428 h 2418166"/>
              <a:gd name="connsiteX4" fmla="*/ 8682916 w 8691329"/>
              <a:gd name="connsiteY4" fmla="*/ 164777 h 2418166"/>
              <a:gd name="connsiteX5" fmla="*/ 8683381 w 8691329"/>
              <a:gd name="connsiteY5" fmla="*/ 1367912 h 2418166"/>
              <a:gd name="connsiteX6" fmla="*/ 7126350 w 8691329"/>
              <a:gd name="connsiteY6" fmla="*/ 2153317 h 2418166"/>
              <a:gd name="connsiteX7" fmla="*/ 7125078 w 8691329"/>
              <a:gd name="connsiteY7" fmla="*/ 2418166 h 2418166"/>
              <a:gd name="connsiteX8" fmla="*/ 6651469 w 8691329"/>
              <a:gd name="connsiteY8" fmla="*/ 2392859 h 2418166"/>
              <a:gd name="connsiteX9" fmla="*/ 6637219 w 8691329"/>
              <a:gd name="connsiteY9" fmla="*/ 2392097 h 2418166"/>
              <a:gd name="connsiteX10" fmla="*/ 9054 w 8691329"/>
              <a:gd name="connsiteY10" fmla="*/ 2037920 h 2418166"/>
              <a:gd name="connsiteX11" fmla="*/ 0 w 8691329"/>
              <a:gd name="connsiteY11" fmla="*/ 352190 h 2418166"/>
              <a:gd name="connsiteX12" fmla="*/ 441899 w 8691329"/>
              <a:gd name="connsiteY12" fmla="*/ 363406 h 2418166"/>
              <a:gd name="connsiteX13" fmla="*/ 3847724 w 8691329"/>
              <a:gd name="connsiteY13" fmla="*/ 0 h 2418166"/>
              <a:gd name="connsiteX0" fmla="*/ 3847724 w 8684251"/>
              <a:gd name="connsiteY0" fmla="*/ 0 h 2418166"/>
              <a:gd name="connsiteX1" fmla="*/ 8611921 w 8684251"/>
              <a:gd name="connsiteY1" fmla="*/ 71241 h 2418166"/>
              <a:gd name="connsiteX2" fmla="*/ 8683301 w 8684251"/>
              <a:gd name="connsiteY2" fmla="*/ 72308 h 2418166"/>
              <a:gd name="connsiteX3" fmla="*/ 8682916 w 8684251"/>
              <a:gd name="connsiteY3" fmla="*/ 164777 h 2418166"/>
              <a:gd name="connsiteX4" fmla="*/ 8683381 w 8684251"/>
              <a:gd name="connsiteY4" fmla="*/ 1367912 h 2418166"/>
              <a:gd name="connsiteX5" fmla="*/ 7126350 w 8684251"/>
              <a:gd name="connsiteY5" fmla="*/ 2153317 h 2418166"/>
              <a:gd name="connsiteX6" fmla="*/ 7125078 w 8684251"/>
              <a:gd name="connsiteY6" fmla="*/ 2418166 h 2418166"/>
              <a:gd name="connsiteX7" fmla="*/ 6651469 w 8684251"/>
              <a:gd name="connsiteY7" fmla="*/ 2392859 h 2418166"/>
              <a:gd name="connsiteX8" fmla="*/ 6637219 w 8684251"/>
              <a:gd name="connsiteY8" fmla="*/ 2392097 h 2418166"/>
              <a:gd name="connsiteX9" fmla="*/ 9054 w 8684251"/>
              <a:gd name="connsiteY9" fmla="*/ 2037920 h 2418166"/>
              <a:gd name="connsiteX10" fmla="*/ 0 w 8684251"/>
              <a:gd name="connsiteY10" fmla="*/ 352190 h 2418166"/>
              <a:gd name="connsiteX11" fmla="*/ 441899 w 8684251"/>
              <a:gd name="connsiteY11" fmla="*/ 363406 h 2418166"/>
              <a:gd name="connsiteX12" fmla="*/ 3847724 w 8684251"/>
              <a:gd name="connsiteY12" fmla="*/ 0 h 2418166"/>
              <a:gd name="connsiteX0" fmla="*/ 3847724 w 8684251"/>
              <a:gd name="connsiteY0" fmla="*/ 0 h 2418166"/>
              <a:gd name="connsiteX1" fmla="*/ 8611921 w 8684251"/>
              <a:gd name="connsiteY1" fmla="*/ 71241 h 2418166"/>
              <a:gd name="connsiteX2" fmla="*/ 8683301 w 8684251"/>
              <a:gd name="connsiteY2" fmla="*/ 72308 h 2418166"/>
              <a:gd name="connsiteX3" fmla="*/ 8682916 w 8684251"/>
              <a:gd name="connsiteY3" fmla="*/ 164777 h 2418166"/>
              <a:gd name="connsiteX4" fmla="*/ 8683381 w 8684251"/>
              <a:gd name="connsiteY4" fmla="*/ 1367912 h 2418166"/>
              <a:gd name="connsiteX5" fmla="*/ 7285100 w 8684251"/>
              <a:gd name="connsiteY5" fmla="*/ 2077117 h 2418166"/>
              <a:gd name="connsiteX6" fmla="*/ 7125078 w 8684251"/>
              <a:gd name="connsiteY6" fmla="*/ 2418166 h 2418166"/>
              <a:gd name="connsiteX7" fmla="*/ 6651469 w 8684251"/>
              <a:gd name="connsiteY7" fmla="*/ 2392859 h 2418166"/>
              <a:gd name="connsiteX8" fmla="*/ 6637219 w 8684251"/>
              <a:gd name="connsiteY8" fmla="*/ 2392097 h 2418166"/>
              <a:gd name="connsiteX9" fmla="*/ 9054 w 8684251"/>
              <a:gd name="connsiteY9" fmla="*/ 2037920 h 2418166"/>
              <a:gd name="connsiteX10" fmla="*/ 0 w 8684251"/>
              <a:gd name="connsiteY10" fmla="*/ 352190 h 2418166"/>
              <a:gd name="connsiteX11" fmla="*/ 441899 w 8684251"/>
              <a:gd name="connsiteY11" fmla="*/ 363406 h 2418166"/>
              <a:gd name="connsiteX12" fmla="*/ 3847724 w 8684251"/>
              <a:gd name="connsiteY12" fmla="*/ 0 h 2418166"/>
              <a:gd name="connsiteX0" fmla="*/ 3847724 w 8684251"/>
              <a:gd name="connsiteY0" fmla="*/ 0 h 2418166"/>
              <a:gd name="connsiteX1" fmla="*/ 8611921 w 8684251"/>
              <a:gd name="connsiteY1" fmla="*/ 71241 h 2418166"/>
              <a:gd name="connsiteX2" fmla="*/ 8683301 w 8684251"/>
              <a:gd name="connsiteY2" fmla="*/ 72308 h 2418166"/>
              <a:gd name="connsiteX3" fmla="*/ 8682916 w 8684251"/>
              <a:gd name="connsiteY3" fmla="*/ 164777 h 2418166"/>
              <a:gd name="connsiteX4" fmla="*/ 8683381 w 8684251"/>
              <a:gd name="connsiteY4" fmla="*/ 1367912 h 2418166"/>
              <a:gd name="connsiteX5" fmla="*/ 7285100 w 8684251"/>
              <a:gd name="connsiteY5" fmla="*/ 2077117 h 2418166"/>
              <a:gd name="connsiteX6" fmla="*/ 7125078 w 8684251"/>
              <a:gd name="connsiteY6" fmla="*/ 2418166 h 2418166"/>
              <a:gd name="connsiteX7" fmla="*/ 6651469 w 8684251"/>
              <a:gd name="connsiteY7" fmla="*/ 2392859 h 2418166"/>
              <a:gd name="connsiteX8" fmla="*/ 6637219 w 8684251"/>
              <a:gd name="connsiteY8" fmla="*/ 2392097 h 2418166"/>
              <a:gd name="connsiteX9" fmla="*/ 9054 w 8684251"/>
              <a:gd name="connsiteY9" fmla="*/ 2037920 h 2418166"/>
              <a:gd name="connsiteX10" fmla="*/ 0 w 8684251"/>
              <a:gd name="connsiteY10" fmla="*/ 352190 h 2418166"/>
              <a:gd name="connsiteX11" fmla="*/ 467299 w 8684251"/>
              <a:gd name="connsiteY11" fmla="*/ 299906 h 2418166"/>
              <a:gd name="connsiteX12" fmla="*/ 3847724 w 8684251"/>
              <a:gd name="connsiteY12" fmla="*/ 0 h 2418166"/>
              <a:gd name="connsiteX0" fmla="*/ 3949324 w 8785851"/>
              <a:gd name="connsiteY0" fmla="*/ 0 h 2418166"/>
              <a:gd name="connsiteX1" fmla="*/ 8713521 w 8785851"/>
              <a:gd name="connsiteY1" fmla="*/ 71241 h 2418166"/>
              <a:gd name="connsiteX2" fmla="*/ 8784901 w 8785851"/>
              <a:gd name="connsiteY2" fmla="*/ 72308 h 2418166"/>
              <a:gd name="connsiteX3" fmla="*/ 8784516 w 8785851"/>
              <a:gd name="connsiteY3" fmla="*/ 164777 h 2418166"/>
              <a:gd name="connsiteX4" fmla="*/ 8784981 w 8785851"/>
              <a:gd name="connsiteY4" fmla="*/ 1367912 h 2418166"/>
              <a:gd name="connsiteX5" fmla="*/ 7386700 w 8785851"/>
              <a:gd name="connsiteY5" fmla="*/ 2077117 h 2418166"/>
              <a:gd name="connsiteX6" fmla="*/ 7226678 w 8785851"/>
              <a:gd name="connsiteY6" fmla="*/ 2418166 h 2418166"/>
              <a:gd name="connsiteX7" fmla="*/ 6753069 w 8785851"/>
              <a:gd name="connsiteY7" fmla="*/ 2392859 h 2418166"/>
              <a:gd name="connsiteX8" fmla="*/ 6738819 w 8785851"/>
              <a:gd name="connsiteY8" fmla="*/ 2392097 h 2418166"/>
              <a:gd name="connsiteX9" fmla="*/ 110654 w 8785851"/>
              <a:gd name="connsiteY9" fmla="*/ 2037920 h 2418166"/>
              <a:gd name="connsiteX10" fmla="*/ 0 w 8785851"/>
              <a:gd name="connsiteY10" fmla="*/ 326790 h 2418166"/>
              <a:gd name="connsiteX11" fmla="*/ 568899 w 8785851"/>
              <a:gd name="connsiteY11" fmla="*/ 299906 h 2418166"/>
              <a:gd name="connsiteX12" fmla="*/ 3949324 w 8785851"/>
              <a:gd name="connsiteY12" fmla="*/ 0 h 2418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785851" h="2418166">
                <a:moveTo>
                  <a:pt x="3949324" y="0"/>
                </a:moveTo>
                <a:lnTo>
                  <a:pt x="8713521" y="71241"/>
                </a:lnTo>
                <a:lnTo>
                  <a:pt x="8784901" y="72308"/>
                </a:lnTo>
                <a:cubicBezTo>
                  <a:pt x="8784773" y="103131"/>
                  <a:pt x="8784644" y="133954"/>
                  <a:pt x="8784516" y="164777"/>
                </a:cubicBezTo>
                <a:cubicBezTo>
                  <a:pt x="8782681" y="691148"/>
                  <a:pt x="8787810" y="778879"/>
                  <a:pt x="8784981" y="1367912"/>
                </a:cubicBezTo>
                <a:lnTo>
                  <a:pt x="7386700" y="2077117"/>
                </a:lnTo>
                <a:lnTo>
                  <a:pt x="7226678" y="2418166"/>
                </a:lnTo>
                <a:lnTo>
                  <a:pt x="6753069" y="2392859"/>
                </a:lnTo>
                <a:lnTo>
                  <a:pt x="6738819" y="2392097"/>
                </a:lnTo>
                <a:lnTo>
                  <a:pt x="110654" y="2037920"/>
                </a:lnTo>
                <a:lnTo>
                  <a:pt x="0" y="326790"/>
                </a:lnTo>
                <a:lnTo>
                  <a:pt x="568899" y="299906"/>
                </a:lnTo>
                <a:lnTo>
                  <a:pt x="3949324" y="0"/>
                </a:lnTo>
                <a:close/>
              </a:path>
            </a:pathLst>
          </a:custGeom>
          <a:noFill/>
          <a:ln w="190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defTabSz="342892"/>
            <a:endParaRPr lang="en-US" sz="1350">
              <a:solidFill>
                <a:srgbClr val="FFFFFF"/>
              </a:solidFill>
            </a:endParaRPr>
          </a:p>
        </p:txBody>
      </p:sp>
      <p:sp>
        <p:nvSpPr>
          <p:cNvPr id="889" name="Rectangle 7"/>
          <p:cNvSpPr/>
          <p:nvPr/>
        </p:nvSpPr>
        <p:spPr>
          <a:xfrm>
            <a:off x="4698829" y="2872657"/>
            <a:ext cx="232885" cy="120536"/>
          </a:xfrm>
          <a:custGeom>
            <a:avLst/>
            <a:gdLst>
              <a:gd name="connsiteX0" fmla="*/ 0 w 1240324"/>
              <a:gd name="connsiteY0" fmla="*/ 0 h 391202"/>
              <a:gd name="connsiteX1" fmla="*/ 1240324 w 1240324"/>
              <a:gd name="connsiteY1" fmla="*/ 0 h 391202"/>
              <a:gd name="connsiteX2" fmla="*/ 1240324 w 1240324"/>
              <a:gd name="connsiteY2" fmla="*/ 391202 h 391202"/>
              <a:gd name="connsiteX3" fmla="*/ 0 w 1240324"/>
              <a:gd name="connsiteY3" fmla="*/ 391202 h 391202"/>
              <a:gd name="connsiteX4" fmla="*/ 0 w 1240324"/>
              <a:gd name="connsiteY4" fmla="*/ 0 h 391202"/>
              <a:gd name="connsiteX0" fmla="*/ 0 w 1240324"/>
              <a:gd name="connsiteY0" fmla="*/ 0 h 391202"/>
              <a:gd name="connsiteX1" fmla="*/ 1240324 w 1240324"/>
              <a:gd name="connsiteY1" fmla="*/ 81481 h 391202"/>
              <a:gd name="connsiteX2" fmla="*/ 1240324 w 1240324"/>
              <a:gd name="connsiteY2" fmla="*/ 391202 h 391202"/>
              <a:gd name="connsiteX3" fmla="*/ 0 w 1240324"/>
              <a:gd name="connsiteY3" fmla="*/ 391202 h 391202"/>
              <a:gd name="connsiteX4" fmla="*/ 0 w 1240324"/>
              <a:gd name="connsiteY4" fmla="*/ 0 h 391202"/>
              <a:gd name="connsiteX0" fmla="*/ 0 w 1249377"/>
              <a:gd name="connsiteY0" fmla="*/ 0 h 391202"/>
              <a:gd name="connsiteX1" fmla="*/ 1249377 w 1249377"/>
              <a:gd name="connsiteY1" fmla="*/ 63374 h 391202"/>
              <a:gd name="connsiteX2" fmla="*/ 1240324 w 1249377"/>
              <a:gd name="connsiteY2" fmla="*/ 391202 h 391202"/>
              <a:gd name="connsiteX3" fmla="*/ 0 w 1249377"/>
              <a:gd name="connsiteY3" fmla="*/ 391202 h 391202"/>
              <a:gd name="connsiteX4" fmla="*/ 0 w 1249377"/>
              <a:gd name="connsiteY4" fmla="*/ 0 h 391202"/>
              <a:gd name="connsiteX0" fmla="*/ 0 w 1249377"/>
              <a:gd name="connsiteY0" fmla="*/ 0 h 391202"/>
              <a:gd name="connsiteX1" fmla="*/ 1249377 w 1249377"/>
              <a:gd name="connsiteY1" fmla="*/ 63374 h 391202"/>
              <a:gd name="connsiteX2" fmla="*/ 1240324 w 1249377"/>
              <a:gd name="connsiteY2" fmla="*/ 391202 h 391202"/>
              <a:gd name="connsiteX3" fmla="*/ 18107 w 1249377"/>
              <a:gd name="connsiteY3" fmla="*/ 309720 h 391202"/>
              <a:gd name="connsiteX4" fmla="*/ 0 w 1249377"/>
              <a:gd name="connsiteY4" fmla="*/ 0 h 391202"/>
              <a:gd name="connsiteX0" fmla="*/ 0 w 1249377"/>
              <a:gd name="connsiteY0" fmla="*/ 0 h 391202"/>
              <a:gd name="connsiteX1" fmla="*/ 1249377 w 1249377"/>
              <a:gd name="connsiteY1" fmla="*/ 63374 h 391202"/>
              <a:gd name="connsiteX2" fmla="*/ 1240324 w 1249377"/>
              <a:gd name="connsiteY2" fmla="*/ 391202 h 391202"/>
              <a:gd name="connsiteX3" fmla="*/ 144855 w 1249377"/>
              <a:gd name="connsiteY3" fmla="*/ 219186 h 391202"/>
              <a:gd name="connsiteX4" fmla="*/ 0 w 1249377"/>
              <a:gd name="connsiteY4" fmla="*/ 0 h 391202"/>
              <a:gd name="connsiteX0" fmla="*/ 0 w 1249377"/>
              <a:gd name="connsiteY0" fmla="*/ 0 h 391202"/>
              <a:gd name="connsiteX1" fmla="*/ 1249377 w 1249377"/>
              <a:gd name="connsiteY1" fmla="*/ 63374 h 391202"/>
              <a:gd name="connsiteX2" fmla="*/ 1240324 w 1249377"/>
              <a:gd name="connsiteY2" fmla="*/ 391202 h 391202"/>
              <a:gd name="connsiteX3" fmla="*/ 72427 w 1249377"/>
              <a:gd name="connsiteY3" fmla="*/ 318774 h 391202"/>
              <a:gd name="connsiteX4" fmla="*/ 0 w 1249377"/>
              <a:gd name="connsiteY4" fmla="*/ 0 h 391202"/>
              <a:gd name="connsiteX0" fmla="*/ 18108 w 1176950"/>
              <a:gd name="connsiteY0" fmla="*/ 9054 h 327828"/>
              <a:gd name="connsiteX1" fmla="*/ 1176950 w 1176950"/>
              <a:gd name="connsiteY1" fmla="*/ 0 h 327828"/>
              <a:gd name="connsiteX2" fmla="*/ 1167897 w 1176950"/>
              <a:gd name="connsiteY2" fmla="*/ 327828 h 327828"/>
              <a:gd name="connsiteX3" fmla="*/ 0 w 1176950"/>
              <a:gd name="connsiteY3" fmla="*/ 255400 h 327828"/>
              <a:gd name="connsiteX4" fmla="*/ 18108 w 1176950"/>
              <a:gd name="connsiteY4" fmla="*/ 9054 h 327828"/>
              <a:gd name="connsiteX0" fmla="*/ 0 w 1204110"/>
              <a:gd name="connsiteY0" fmla="*/ 0 h 382148"/>
              <a:gd name="connsiteX1" fmla="*/ 1204110 w 1204110"/>
              <a:gd name="connsiteY1" fmla="*/ 54320 h 382148"/>
              <a:gd name="connsiteX2" fmla="*/ 1195057 w 1204110"/>
              <a:gd name="connsiteY2" fmla="*/ 382148 h 382148"/>
              <a:gd name="connsiteX3" fmla="*/ 27160 w 1204110"/>
              <a:gd name="connsiteY3" fmla="*/ 309720 h 382148"/>
              <a:gd name="connsiteX4" fmla="*/ 0 w 1204110"/>
              <a:gd name="connsiteY4" fmla="*/ 0 h 382148"/>
              <a:gd name="connsiteX0" fmla="*/ 0 w 1204110"/>
              <a:gd name="connsiteY0" fmla="*/ 0 h 318774"/>
              <a:gd name="connsiteX1" fmla="*/ 1204110 w 1204110"/>
              <a:gd name="connsiteY1" fmla="*/ 54320 h 318774"/>
              <a:gd name="connsiteX2" fmla="*/ 1186004 w 1204110"/>
              <a:gd name="connsiteY2" fmla="*/ 318774 h 318774"/>
              <a:gd name="connsiteX3" fmla="*/ 27160 w 1204110"/>
              <a:gd name="connsiteY3" fmla="*/ 309720 h 318774"/>
              <a:gd name="connsiteX4" fmla="*/ 0 w 1204110"/>
              <a:gd name="connsiteY4" fmla="*/ 0 h 318774"/>
              <a:gd name="connsiteX0" fmla="*/ 0 w 1204110"/>
              <a:gd name="connsiteY0" fmla="*/ 0 h 373095"/>
              <a:gd name="connsiteX1" fmla="*/ 1204110 w 1204110"/>
              <a:gd name="connsiteY1" fmla="*/ 54320 h 373095"/>
              <a:gd name="connsiteX2" fmla="*/ 1186004 w 1204110"/>
              <a:gd name="connsiteY2" fmla="*/ 373095 h 373095"/>
              <a:gd name="connsiteX3" fmla="*/ 27160 w 1204110"/>
              <a:gd name="connsiteY3" fmla="*/ 309720 h 373095"/>
              <a:gd name="connsiteX4" fmla="*/ 0 w 1204110"/>
              <a:gd name="connsiteY4" fmla="*/ 0 h 373095"/>
              <a:gd name="connsiteX0" fmla="*/ 0 w 1204111"/>
              <a:gd name="connsiteY0" fmla="*/ 0 h 373095"/>
              <a:gd name="connsiteX1" fmla="*/ 1204110 w 1204111"/>
              <a:gd name="connsiteY1" fmla="*/ 54320 h 373095"/>
              <a:gd name="connsiteX2" fmla="*/ 1204111 w 1204111"/>
              <a:gd name="connsiteY2" fmla="*/ 373095 h 373095"/>
              <a:gd name="connsiteX3" fmla="*/ 27160 w 1204111"/>
              <a:gd name="connsiteY3" fmla="*/ 309720 h 373095"/>
              <a:gd name="connsiteX4" fmla="*/ 0 w 1204111"/>
              <a:gd name="connsiteY4" fmla="*/ 0 h 373095"/>
              <a:gd name="connsiteX0" fmla="*/ 17458 w 1176951"/>
              <a:gd name="connsiteY0" fmla="*/ 0 h 373095"/>
              <a:gd name="connsiteX1" fmla="*/ 1176950 w 1176951"/>
              <a:gd name="connsiteY1" fmla="*/ 54320 h 373095"/>
              <a:gd name="connsiteX2" fmla="*/ 1176951 w 1176951"/>
              <a:gd name="connsiteY2" fmla="*/ 373095 h 373095"/>
              <a:gd name="connsiteX3" fmla="*/ 0 w 1176951"/>
              <a:gd name="connsiteY3" fmla="*/ 309720 h 373095"/>
              <a:gd name="connsiteX4" fmla="*/ 17458 w 1176951"/>
              <a:gd name="connsiteY4" fmla="*/ 0 h 373095"/>
              <a:gd name="connsiteX0" fmla="*/ 17458 w 1176951"/>
              <a:gd name="connsiteY0" fmla="*/ 0 h 373095"/>
              <a:gd name="connsiteX1" fmla="*/ 1176950 w 1176951"/>
              <a:gd name="connsiteY1" fmla="*/ 54320 h 373095"/>
              <a:gd name="connsiteX2" fmla="*/ 1176951 w 1176951"/>
              <a:gd name="connsiteY2" fmla="*/ 373095 h 373095"/>
              <a:gd name="connsiteX3" fmla="*/ 0 w 1176951"/>
              <a:gd name="connsiteY3" fmla="*/ 309720 h 373095"/>
              <a:gd name="connsiteX4" fmla="*/ 17458 w 1176951"/>
              <a:gd name="connsiteY4" fmla="*/ 0 h 373095"/>
              <a:gd name="connsiteX0" fmla="*/ 7543 w 1167036"/>
              <a:gd name="connsiteY0" fmla="*/ 0 h 373095"/>
              <a:gd name="connsiteX1" fmla="*/ 1167035 w 1167036"/>
              <a:gd name="connsiteY1" fmla="*/ 54320 h 373095"/>
              <a:gd name="connsiteX2" fmla="*/ 1167036 w 1167036"/>
              <a:gd name="connsiteY2" fmla="*/ 373095 h 373095"/>
              <a:gd name="connsiteX3" fmla="*/ 0 w 1167036"/>
              <a:gd name="connsiteY3" fmla="*/ 314482 h 373095"/>
              <a:gd name="connsiteX4" fmla="*/ 7543 w 1167036"/>
              <a:gd name="connsiteY4" fmla="*/ 0 h 373095"/>
              <a:gd name="connsiteX0" fmla="*/ 7543 w 1167036"/>
              <a:gd name="connsiteY0" fmla="*/ 0 h 373095"/>
              <a:gd name="connsiteX1" fmla="*/ 1167035 w 1167036"/>
              <a:gd name="connsiteY1" fmla="*/ 54320 h 373095"/>
              <a:gd name="connsiteX2" fmla="*/ 1167036 w 1167036"/>
              <a:gd name="connsiteY2" fmla="*/ 373095 h 373095"/>
              <a:gd name="connsiteX3" fmla="*/ 0 w 1167036"/>
              <a:gd name="connsiteY3" fmla="*/ 314482 h 373095"/>
              <a:gd name="connsiteX4" fmla="*/ 7543 w 1167036"/>
              <a:gd name="connsiteY4" fmla="*/ 0 h 373095"/>
              <a:gd name="connsiteX0" fmla="*/ 0 w 1159493"/>
              <a:gd name="connsiteY0" fmla="*/ 0 h 373095"/>
              <a:gd name="connsiteX1" fmla="*/ 1159492 w 1159493"/>
              <a:gd name="connsiteY1" fmla="*/ 54320 h 373095"/>
              <a:gd name="connsiteX2" fmla="*/ 1159493 w 1159493"/>
              <a:gd name="connsiteY2" fmla="*/ 373095 h 373095"/>
              <a:gd name="connsiteX3" fmla="*/ 6674 w 1159493"/>
              <a:gd name="connsiteY3" fmla="*/ 346174 h 373095"/>
              <a:gd name="connsiteX4" fmla="*/ 0 w 1159493"/>
              <a:gd name="connsiteY4" fmla="*/ 0 h 373095"/>
              <a:gd name="connsiteX0" fmla="*/ 0 w 1168971"/>
              <a:gd name="connsiteY0" fmla="*/ 0 h 352722"/>
              <a:gd name="connsiteX1" fmla="*/ 1168970 w 1168971"/>
              <a:gd name="connsiteY1" fmla="*/ 33947 h 352722"/>
              <a:gd name="connsiteX2" fmla="*/ 1168971 w 1168971"/>
              <a:gd name="connsiteY2" fmla="*/ 352722 h 352722"/>
              <a:gd name="connsiteX3" fmla="*/ 16152 w 1168971"/>
              <a:gd name="connsiteY3" fmla="*/ 325801 h 352722"/>
              <a:gd name="connsiteX4" fmla="*/ 0 w 1168971"/>
              <a:gd name="connsiteY4" fmla="*/ 0 h 3527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971" h="352722">
                <a:moveTo>
                  <a:pt x="0" y="0"/>
                </a:moveTo>
                <a:lnTo>
                  <a:pt x="1168970" y="33947"/>
                </a:lnTo>
                <a:cubicBezTo>
                  <a:pt x="1134266" y="135443"/>
                  <a:pt x="1168971" y="246464"/>
                  <a:pt x="1168971" y="352722"/>
                </a:cubicBezTo>
                <a:cubicBezTo>
                  <a:pt x="779959" y="333184"/>
                  <a:pt x="405164" y="345339"/>
                  <a:pt x="16152" y="325801"/>
                </a:cubicBezTo>
                <a:cubicBezTo>
                  <a:pt x="21971" y="222561"/>
                  <a:pt x="48715" y="165152"/>
                  <a:pt x="0" y="0"/>
                </a:cubicBezTo>
                <a:close/>
              </a:path>
            </a:pathLst>
          </a:cu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92"/>
            <a:endParaRPr lang="en-US" sz="1350">
              <a:solidFill>
                <a:srgbClr val="FFFFFF"/>
              </a:solidFill>
            </a:endParaRPr>
          </a:p>
        </p:txBody>
      </p:sp>
      <p:sp>
        <p:nvSpPr>
          <p:cNvPr id="890" name="Rectangle 107"/>
          <p:cNvSpPr/>
          <p:nvPr/>
        </p:nvSpPr>
        <p:spPr>
          <a:xfrm>
            <a:off x="5007122" y="2889333"/>
            <a:ext cx="257043" cy="119956"/>
          </a:xfrm>
          <a:custGeom>
            <a:avLst/>
            <a:gdLst>
              <a:gd name="connsiteX0" fmla="*/ 0 w 2555242"/>
              <a:gd name="connsiteY0" fmla="*/ 0 h 1088777"/>
              <a:gd name="connsiteX1" fmla="*/ 2555242 w 2555242"/>
              <a:gd name="connsiteY1" fmla="*/ 0 h 1088777"/>
              <a:gd name="connsiteX2" fmla="*/ 2555242 w 2555242"/>
              <a:gd name="connsiteY2" fmla="*/ 1088777 h 1088777"/>
              <a:gd name="connsiteX3" fmla="*/ 0 w 2555242"/>
              <a:gd name="connsiteY3" fmla="*/ 1088777 h 1088777"/>
              <a:gd name="connsiteX4" fmla="*/ 0 w 2555242"/>
              <a:gd name="connsiteY4" fmla="*/ 0 h 1088777"/>
              <a:gd name="connsiteX0" fmla="*/ 0 w 2555242"/>
              <a:gd name="connsiteY0" fmla="*/ 0 h 1142117"/>
              <a:gd name="connsiteX1" fmla="*/ 2555242 w 2555242"/>
              <a:gd name="connsiteY1" fmla="*/ 0 h 1142117"/>
              <a:gd name="connsiteX2" fmla="*/ 2555242 w 2555242"/>
              <a:gd name="connsiteY2" fmla="*/ 1142117 h 1142117"/>
              <a:gd name="connsiteX3" fmla="*/ 0 w 2555242"/>
              <a:gd name="connsiteY3" fmla="*/ 1088777 h 1142117"/>
              <a:gd name="connsiteX4" fmla="*/ 0 w 2555242"/>
              <a:gd name="connsiteY4" fmla="*/ 0 h 1142117"/>
              <a:gd name="connsiteX0" fmla="*/ 0 w 2555242"/>
              <a:gd name="connsiteY0" fmla="*/ 0 h 1142117"/>
              <a:gd name="connsiteX1" fmla="*/ 2555242 w 2555242"/>
              <a:gd name="connsiteY1" fmla="*/ 213360 h 1142117"/>
              <a:gd name="connsiteX2" fmla="*/ 2555242 w 2555242"/>
              <a:gd name="connsiteY2" fmla="*/ 1142117 h 1142117"/>
              <a:gd name="connsiteX3" fmla="*/ 0 w 2555242"/>
              <a:gd name="connsiteY3" fmla="*/ 1088777 h 1142117"/>
              <a:gd name="connsiteX4" fmla="*/ 0 w 2555242"/>
              <a:gd name="connsiteY4" fmla="*/ 0 h 1142117"/>
              <a:gd name="connsiteX0" fmla="*/ 0 w 2570482"/>
              <a:gd name="connsiteY0" fmla="*/ 0 h 1142117"/>
              <a:gd name="connsiteX1" fmla="*/ 2570482 w 2570482"/>
              <a:gd name="connsiteY1" fmla="*/ 76200 h 1142117"/>
              <a:gd name="connsiteX2" fmla="*/ 2555242 w 2570482"/>
              <a:gd name="connsiteY2" fmla="*/ 1142117 h 1142117"/>
              <a:gd name="connsiteX3" fmla="*/ 0 w 2570482"/>
              <a:gd name="connsiteY3" fmla="*/ 1088777 h 1142117"/>
              <a:gd name="connsiteX4" fmla="*/ 0 w 2570482"/>
              <a:gd name="connsiteY4" fmla="*/ 0 h 1142117"/>
              <a:gd name="connsiteX0" fmla="*/ 0 w 2570482"/>
              <a:gd name="connsiteY0" fmla="*/ 0 h 1142117"/>
              <a:gd name="connsiteX1" fmla="*/ 2570482 w 2570482"/>
              <a:gd name="connsiteY1" fmla="*/ 76200 h 1142117"/>
              <a:gd name="connsiteX2" fmla="*/ 2555242 w 2570482"/>
              <a:gd name="connsiteY2" fmla="*/ 1142117 h 1142117"/>
              <a:gd name="connsiteX3" fmla="*/ 160020 w 2570482"/>
              <a:gd name="connsiteY3" fmla="*/ 867797 h 1142117"/>
              <a:gd name="connsiteX4" fmla="*/ 0 w 2570482"/>
              <a:gd name="connsiteY4" fmla="*/ 0 h 1142117"/>
              <a:gd name="connsiteX0" fmla="*/ 38100 w 2608582"/>
              <a:gd name="connsiteY0" fmla="*/ 0 h 1142117"/>
              <a:gd name="connsiteX1" fmla="*/ 2608582 w 2608582"/>
              <a:gd name="connsiteY1" fmla="*/ 76200 h 1142117"/>
              <a:gd name="connsiteX2" fmla="*/ 2593342 w 2608582"/>
              <a:gd name="connsiteY2" fmla="*/ 1142117 h 1142117"/>
              <a:gd name="connsiteX3" fmla="*/ 0 w 2608582"/>
              <a:gd name="connsiteY3" fmla="*/ 1027817 h 1142117"/>
              <a:gd name="connsiteX4" fmla="*/ 38100 w 2608582"/>
              <a:gd name="connsiteY4" fmla="*/ 0 h 1142117"/>
              <a:gd name="connsiteX0" fmla="*/ 22860 w 2608582"/>
              <a:gd name="connsiteY0" fmla="*/ 0 h 1149737"/>
              <a:gd name="connsiteX1" fmla="*/ 2608582 w 2608582"/>
              <a:gd name="connsiteY1" fmla="*/ 83820 h 1149737"/>
              <a:gd name="connsiteX2" fmla="*/ 2593342 w 2608582"/>
              <a:gd name="connsiteY2" fmla="*/ 1149737 h 1149737"/>
              <a:gd name="connsiteX3" fmla="*/ 0 w 2608582"/>
              <a:gd name="connsiteY3" fmla="*/ 1035437 h 1149737"/>
              <a:gd name="connsiteX4" fmla="*/ 22860 w 2608582"/>
              <a:gd name="connsiteY4" fmla="*/ 0 h 1149737"/>
              <a:gd name="connsiteX0" fmla="*/ 22860 w 2593342"/>
              <a:gd name="connsiteY0" fmla="*/ 0 h 1149737"/>
              <a:gd name="connsiteX1" fmla="*/ 2498516 w 2593342"/>
              <a:gd name="connsiteY1" fmla="*/ 18728 h 1149737"/>
              <a:gd name="connsiteX2" fmla="*/ 2593342 w 2593342"/>
              <a:gd name="connsiteY2" fmla="*/ 1149737 h 1149737"/>
              <a:gd name="connsiteX3" fmla="*/ 0 w 2593342"/>
              <a:gd name="connsiteY3" fmla="*/ 1035437 h 1149737"/>
              <a:gd name="connsiteX4" fmla="*/ 22860 w 2593342"/>
              <a:gd name="connsiteY4" fmla="*/ 0 h 1149737"/>
              <a:gd name="connsiteX0" fmla="*/ 5927 w 2593342"/>
              <a:gd name="connsiteY0" fmla="*/ 59382 h 1131009"/>
              <a:gd name="connsiteX1" fmla="*/ 2498516 w 2593342"/>
              <a:gd name="connsiteY1" fmla="*/ 0 h 1131009"/>
              <a:gd name="connsiteX2" fmla="*/ 2593342 w 2593342"/>
              <a:gd name="connsiteY2" fmla="*/ 1131009 h 1131009"/>
              <a:gd name="connsiteX3" fmla="*/ 0 w 2593342"/>
              <a:gd name="connsiteY3" fmla="*/ 1016709 h 1131009"/>
              <a:gd name="connsiteX4" fmla="*/ 5927 w 2593342"/>
              <a:gd name="connsiteY4" fmla="*/ 59382 h 113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3342" h="1131009">
                <a:moveTo>
                  <a:pt x="5927" y="59382"/>
                </a:moveTo>
                <a:lnTo>
                  <a:pt x="2498516" y="0"/>
                </a:lnTo>
                <a:lnTo>
                  <a:pt x="2593342" y="1131009"/>
                </a:lnTo>
                <a:lnTo>
                  <a:pt x="0" y="1016709"/>
                </a:lnTo>
                <a:cubicBezTo>
                  <a:pt x="1976" y="697600"/>
                  <a:pt x="3951" y="378491"/>
                  <a:pt x="5927" y="59382"/>
                </a:cubicBezTo>
                <a:close/>
              </a:path>
            </a:pathLst>
          </a:cu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92"/>
            <a:endParaRPr lang="en-US" sz="1350">
              <a:solidFill>
                <a:srgbClr val="FFFFFF"/>
              </a:solidFill>
            </a:endParaRPr>
          </a:p>
        </p:txBody>
      </p:sp>
      <p:sp>
        <p:nvSpPr>
          <p:cNvPr id="891" name="Freeform 890"/>
          <p:cNvSpPr/>
          <p:nvPr/>
        </p:nvSpPr>
        <p:spPr>
          <a:xfrm>
            <a:off x="4690967" y="2870585"/>
            <a:ext cx="99312" cy="6659"/>
          </a:xfrm>
          <a:custGeom>
            <a:avLst/>
            <a:gdLst>
              <a:gd name="connsiteX0" fmla="*/ 0 w 220980"/>
              <a:gd name="connsiteY0" fmla="*/ 8315 h 9207"/>
              <a:gd name="connsiteX1" fmla="*/ 76200 w 220980"/>
              <a:gd name="connsiteY1" fmla="*/ 8315 h 9207"/>
              <a:gd name="connsiteX2" fmla="*/ 220980 w 220980"/>
              <a:gd name="connsiteY2" fmla="*/ 8315 h 9207"/>
              <a:gd name="connsiteX0" fmla="*/ 445 w 52255"/>
              <a:gd name="connsiteY0" fmla="*/ 8313 h 13486"/>
              <a:gd name="connsiteX1" fmla="*/ 3893 w 52255"/>
              <a:gd name="connsiteY1" fmla="*/ 8313 h 13486"/>
              <a:gd name="connsiteX2" fmla="*/ 52255 w 52255"/>
              <a:gd name="connsiteY2" fmla="*/ 13486 h 13486"/>
              <a:gd name="connsiteX0" fmla="*/ 0 w 51810"/>
              <a:gd name="connsiteY0" fmla="*/ 9977 h 15150"/>
              <a:gd name="connsiteX1" fmla="*/ 20905 w 51810"/>
              <a:gd name="connsiteY1" fmla="*/ 4804 h 15150"/>
              <a:gd name="connsiteX2" fmla="*/ 51810 w 51810"/>
              <a:gd name="connsiteY2" fmla="*/ 15150 h 15150"/>
              <a:gd name="connsiteX0" fmla="*/ 0 w 59784"/>
              <a:gd name="connsiteY0" fmla="*/ 42652 h 42652"/>
              <a:gd name="connsiteX1" fmla="*/ 28879 w 59784"/>
              <a:gd name="connsiteY1" fmla="*/ 1271 h 42652"/>
              <a:gd name="connsiteX2" fmla="*/ 59784 w 59784"/>
              <a:gd name="connsiteY2" fmla="*/ 11617 h 42652"/>
              <a:gd name="connsiteX0" fmla="*/ 0 w 59784"/>
              <a:gd name="connsiteY0" fmla="*/ 31225 h 47218"/>
              <a:gd name="connsiteX1" fmla="*/ 31034 w 59784"/>
              <a:gd name="connsiteY1" fmla="*/ 46741 h 47218"/>
              <a:gd name="connsiteX2" fmla="*/ 59784 w 59784"/>
              <a:gd name="connsiteY2" fmla="*/ 190 h 47218"/>
              <a:gd name="connsiteX0" fmla="*/ 0 w 117327"/>
              <a:gd name="connsiteY0" fmla="*/ 7479 h 95411"/>
              <a:gd name="connsiteX1" fmla="*/ 31034 w 117327"/>
              <a:gd name="connsiteY1" fmla="*/ 22995 h 95411"/>
              <a:gd name="connsiteX2" fmla="*/ 117327 w 117327"/>
              <a:gd name="connsiteY2" fmla="*/ 95412 h 95411"/>
              <a:gd name="connsiteX0" fmla="*/ 0 w 117327"/>
              <a:gd name="connsiteY0" fmla="*/ 1851 h 123553"/>
              <a:gd name="connsiteX1" fmla="*/ 63038 w 117327"/>
              <a:gd name="connsiteY1" fmla="*/ 120817 h 123553"/>
              <a:gd name="connsiteX2" fmla="*/ 117327 w 117327"/>
              <a:gd name="connsiteY2" fmla="*/ 89784 h 123553"/>
              <a:gd name="connsiteX0" fmla="*/ 0 w 117327"/>
              <a:gd name="connsiteY0" fmla="*/ 1748 h 121046"/>
              <a:gd name="connsiteX1" fmla="*/ 63038 w 117327"/>
              <a:gd name="connsiteY1" fmla="*/ 120714 h 121046"/>
              <a:gd name="connsiteX2" fmla="*/ 117327 w 117327"/>
              <a:gd name="connsiteY2" fmla="*/ 40542 h 121046"/>
              <a:gd name="connsiteX0" fmla="*/ 0 w 116788"/>
              <a:gd name="connsiteY0" fmla="*/ 2097 h 92639"/>
              <a:gd name="connsiteX1" fmla="*/ 62499 w 116788"/>
              <a:gd name="connsiteY1" fmla="*/ 92615 h 92639"/>
              <a:gd name="connsiteX2" fmla="*/ 116788 w 116788"/>
              <a:gd name="connsiteY2" fmla="*/ 12443 h 92639"/>
              <a:gd name="connsiteX0" fmla="*/ 0 w 116788"/>
              <a:gd name="connsiteY0" fmla="*/ 4354 h 32893"/>
              <a:gd name="connsiteX1" fmla="*/ 62607 w 116788"/>
              <a:gd name="connsiteY1" fmla="*/ 32802 h 32893"/>
              <a:gd name="connsiteX2" fmla="*/ 116788 w 116788"/>
              <a:gd name="connsiteY2" fmla="*/ 14700 h 32893"/>
              <a:gd name="connsiteX0" fmla="*/ 0 w 116788"/>
              <a:gd name="connsiteY0" fmla="*/ 5606 h 21319"/>
              <a:gd name="connsiteX1" fmla="*/ 60991 w 116788"/>
              <a:gd name="connsiteY1" fmla="*/ 21123 h 21319"/>
              <a:gd name="connsiteX2" fmla="*/ 116788 w 116788"/>
              <a:gd name="connsiteY2" fmla="*/ 15952 h 21319"/>
              <a:gd name="connsiteX0" fmla="*/ 0 w 116357"/>
              <a:gd name="connsiteY0" fmla="*/ 6623 h 63521"/>
              <a:gd name="connsiteX1" fmla="*/ 60991 w 116357"/>
              <a:gd name="connsiteY1" fmla="*/ 22140 h 63521"/>
              <a:gd name="connsiteX2" fmla="*/ 116357 w 116357"/>
              <a:gd name="connsiteY2" fmla="*/ 63522 h 63521"/>
              <a:gd name="connsiteX0" fmla="*/ 0 w 116357"/>
              <a:gd name="connsiteY0" fmla="*/ 6623 h 63522"/>
              <a:gd name="connsiteX1" fmla="*/ 60991 w 116357"/>
              <a:gd name="connsiteY1" fmla="*/ 22140 h 63522"/>
              <a:gd name="connsiteX2" fmla="*/ 116357 w 116357"/>
              <a:gd name="connsiteY2" fmla="*/ 63522 h 63522"/>
              <a:gd name="connsiteX0" fmla="*/ 0 w 116357"/>
              <a:gd name="connsiteY0" fmla="*/ 4518 h 61417"/>
              <a:gd name="connsiteX1" fmla="*/ 60021 w 116357"/>
              <a:gd name="connsiteY1" fmla="*/ 38139 h 61417"/>
              <a:gd name="connsiteX2" fmla="*/ 116357 w 116357"/>
              <a:gd name="connsiteY2" fmla="*/ 61417 h 61417"/>
            </a:gdLst>
            <a:ahLst/>
            <a:cxnLst>
              <a:cxn ang="0">
                <a:pos x="connsiteX0" y="connsiteY0"/>
              </a:cxn>
              <a:cxn ang="0">
                <a:pos x="connsiteX1" y="connsiteY1"/>
              </a:cxn>
              <a:cxn ang="0">
                <a:pos x="connsiteX2" y="connsiteY2"/>
              </a:cxn>
            </a:cxnLst>
            <a:rect l="l" t="t" r="r" b="b"/>
            <a:pathLst>
              <a:path w="116357" h="61417">
                <a:moveTo>
                  <a:pt x="0" y="4518"/>
                </a:moveTo>
                <a:cubicBezTo>
                  <a:pt x="3805" y="-13747"/>
                  <a:pt x="40628" y="28656"/>
                  <a:pt x="60021" y="38139"/>
                </a:cubicBezTo>
                <a:cubicBezTo>
                  <a:pt x="79414" y="47622"/>
                  <a:pt x="105624" y="21760"/>
                  <a:pt x="116357" y="61417"/>
                </a:cubicBezTo>
              </a:path>
            </a:pathLst>
          </a:cu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92"/>
            <a:endParaRPr lang="en-US" sz="1350">
              <a:solidFill>
                <a:srgbClr val="FFFFFF"/>
              </a:solidFill>
            </a:endParaRPr>
          </a:p>
        </p:txBody>
      </p:sp>
      <p:sp>
        <p:nvSpPr>
          <p:cNvPr id="892" name="Freeform 891"/>
          <p:cNvSpPr/>
          <p:nvPr/>
        </p:nvSpPr>
        <p:spPr>
          <a:xfrm flipH="1" flipV="1">
            <a:off x="4829052" y="2919282"/>
            <a:ext cx="100392" cy="4144"/>
          </a:xfrm>
          <a:custGeom>
            <a:avLst/>
            <a:gdLst>
              <a:gd name="connsiteX0" fmla="*/ 0 w 220980"/>
              <a:gd name="connsiteY0" fmla="*/ 8315 h 9207"/>
              <a:gd name="connsiteX1" fmla="*/ 76200 w 220980"/>
              <a:gd name="connsiteY1" fmla="*/ 8315 h 9207"/>
              <a:gd name="connsiteX2" fmla="*/ 220980 w 220980"/>
              <a:gd name="connsiteY2" fmla="*/ 8315 h 9207"/>
              <a:gd name="connsiteX0" fmla="*/ 445 w 52255"/>
              <a:gd name="connsiteY0" fmla="*/ 8313 h 13486"/>
              <a:gd name="connsiteX1" fmla="*/ 3893 w 52255"/>
              <a:gd name="connsiteY1" fmla="*/ 8313 h 13486"/>
              <a:gd name="connsiteX2" fmla="*/ 52255 w 52255"/>
              <a:gd name="connsiteY2" fmla="*/ 13486 h 13486"/>
              <a:gd name="connsiteX0" fmla="*/ 0 w 51810"/>
              <a:gd name="connsiteY0" fmla="*/ 9977 h 15150"/>
              <a:gd name="connsiteX1" fmla="*/ 20905 w 51810"/>
              <a:gd name="connsiteY1" fmla="*/ 4804 h 15150"/>
              <a:gd name="connsiteX2" fmla="*/ 51810 w 51810"/>
              <a:gd name="connsiteY2" fmla="*/ 15150 h 15150"/>
              <a:gd name="connsiteX0" fmla="*/ 0 w 59784"/>
              <a:gd name="connsiteY0" fmla="*/ 42652 h 42652"/>
              <a:gd name="connsiteX1" fmla="*/ 28879 w 59784"/>
              <a:gd name="connsiteY1" fmla="*/ 1271 h 42652"/>
              <a:gd name="connsiteX2" fmla="*/ 59784 w 59784"/>
              <a:gd name="connsiteY2" fmla="*/ 11617 h 42652"/>
              <a:gd name="connsiteX0" fmla="*/ 0 w 59784"/>
              <a:gd name="connsiteY0" fmla="*/ 31225 h 47218"/>
              <a:gd name="connsiteX1" fmla="*/ 31034 w 59784"/>
              <a:gd name="connsiteY1" fmla="*/ 46741 h 47218"/>
              <a:gd name="connsiteX2" fmla="*/ 59784 w 59784"/>
              <a:gd name="connsiteY2" fmla="*/ 190 h 47218"/>
              <a:gd name="connsiteX0" fmla="*/ 0 w 117327"/>
              <a:gd name="connsiteY0" fmla="*/ 7479 h 95411"/>
              <a:gd name="connsiteX1" fmla="*/ 31034 w 117327"/>
              <a:gd name="connsiteY1" fmla="*/ 22995 h 95411"/>
              <a:gd name="connsiteX2" fmla="*/ 117327 w 117327"/>
              <a:gd name="connsiteY2" fmla="*/ 95412 h 95411"/>
              <a:gd name="connsiteX0" fmla="*/ 0 w 117327"/>
              <a:gd name="connsiteY0" fmla="*/ 1851 h 123553"/>
              <a:gd name="connsiteX1" fmla="*/ 63038 w 117327"/>
              <a:gd name="connsiteY1" fmla="*/ 120817 h 123553"/>
              <a:gd name="connsiteX2" fmla="*/ 117327 w 117327"/>
              <a:gd name="connsiteY2" fmla="*/ 89784 h 123553"/>
              <a:gd name="connsiteX0" fmla="*/ 0 w 117327"/>
              <a:gd name="connsiteY0" fmla="*/ 1748 h 121046"/>
              <a:gd name="connsiteX1" fmla="*/ 63038 w 117327"/>
              <a:gd name="connsiteY1" fmla="*/ 120714 h 121046"/>
              <a:gd name="connsiteX2" fmla="*/ 117327 w 117327"/>
              <a:gd name="connsiteY2" fmla="*/ 40542 h 121046"/>
              <a:gd name="connsiteX0" fmla="*/ 0 w 116788"/>
              <a:gd name="connsiteY0" fmla="*/ 2097 h 92639"/>
              <a:gd name="connsiteX1" fmla="*/ 62499 w 116788"/>
              <a:gd name="connsiteY1" fmla="*/ 92615 h 92639"/>
              <a:gd name="connsiteX2" fmla="*/ 116788 w 116788"/>
              <a:gd name="connsiteY2" fmla="*/ 12443 h 92639"/>
              <a:gd name="connsiteX0" fmla="*/ 0 w 116788"/>
              <a:gd name="connsiteY0" fmla="*/ 4354 h 32893"/>
              <a:gd name="connsiteX1" fmla="*/ 62607 w 116788"/>
              <a:gd name="connsiteY1" fmla="*/ 32802 h 32893"/>
              <a:gd name="connsiteX2" fmla="*/ 116788 w 116788"/>
              <a:gd name="connsiteY2" fmla="*/ 14700 h 32893"/>
              <a:gd name="connsiteX0" fmla="*/ 0 w 116788"/>
              <a:gd name="connsiteY0" fmla="*/ 5606 h 21319"/>
              <a:gd name="connsiteX1" fmla="*/ 60991 w 116788"/>
              <a:gd name="connsiteY1" fmla="*/ 21123 h 21319"/>
              <a:gd name="connsiteX2" fmla="*/ 116788 w 116788"/>
              <a:gd name="connsiteY2" fmla="*/ 15952 h 21319"/>
              <a:gd name="connsiteX0" fmla="*/ 0 w 116357"/>
              <a:gd name="connsiteY0" fmla="*/ 6623 h 63521"/>
              <a:gd name="connsiteX1" fmla="*/ 60991 w 116357"/>
              <a:gd name="connsiteY1" fmla="*/ 22140 h 63521"/>
              <a:gd name="connsiteX2" fmla="*/ 116357 w 116357"/>
              <a:gd name="connsiteY2" fmla="*/ 63522 h 63521"/>
              <a:gd name="connsiteX0" fmla="*/ 0 w 116357"/>
              <a:gd name="connsiteY0" fmla="*/ 6623 h 63522"/>
              <a:gd name="connsiteX1" fmla="*/ 60991 w 116357"/>
              <a:gd name="connsiteY1" fmla="*/ 22140 h 63522"/>
              <a:gd name="connsiteX2" fmla="*/ 116357 w 116357"/>
              <a:gd name="connsiteY2" fmla="*/ 63522 h 63522"/>
              <a:gd name="connsiteX0" fmla="*/ 0 w 116357"/>
              <a:gd name="connsiteY0" fmla="*/ 4518 h 61417"/>
              <a:gd name="connsiteX1" fmla="*/ 60021 w 116357"/>
              <a:gd name="connsiteY1" fmla="*/ 38139 h 61417"/>
              <a:gd name="connsiteX2" fmla="*/ 116357 w 116357"/>
              <a:gd name="connsiteY2" fmla="*/ 61417 h 61417"/>
            </a:gdLst>
            <a:ahLst/>
            <a:cxnLst>
              <a:cxn ang="0">
                <a:pos x="connsiteX0" y="connsiteY0"/>
              </a:cxn>
              <a:cxn ang="0">
                <a:pos x="connsiteX1" y="connsiteY1"/>
              </a:cxn>
              <a:cxn ang="0">
                <a:pos x="connsiteX2" y="connsiteY2"/>
              </a:cxn>
            </a:cxnLst>
            <a:rect l="l" t="t" r="r" b="b"/>
            <a:pathLst>
              <a:path w="116357" h="61417">
                <a:moveTo>
                  <a:pt x="0" y="4518"/>
                </a:moveTo>
                <a:cubicBezTo>
                  <a:pt x="3805" y="-13747"/>
                  <a:pt x="40628" y="28656"/>
                  <a:pt x="60021" y="38139"/>
                </a:cubicBezTo>
                <a:cubicBezTo>
                  <a:pt x="79414" y="47622"/>
                  <a:pt x="105624" y="21760"/>
                  <a:pt x="116357" y="61417"/>
                </a:cubicBezTo>
              </a:path>
            </a:pathLst>
          </a:cu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92"/>
            <a:endParaRPr lang="en-US" sz="1350">
              <a:solidFill>
                <a:srgbClr val="FFFFFF"/>
              </a:solidFill>
            </a:endParaRPr>
          </a:p>
        </p:txBody>
      </p:sp>
      <p:sp>
        <p:nvSpPr>
          <p:cNvPr id="896" name="Freeform 895"/>
          <p:cNvSpPr/>
          <p:nvPr/>
        </p:nvSpPr>
        <p:spPr>
          <a:xfrm>
            <a:off x="4702213" y="2938011"/>
            <a:ext cx="89135" cy="5158"/>
          </a:xfrm>
          <a:custGeom>
            <a:avLst/>
            <a:gdLst>
              <a:gd name="connsiteX0" fmla="*/ 0 w 220980"/>
              <a:gd name="connsiteY0" fmla="*/ 8315 h 9207"/>
              <a:gd name="connsiteX1" fmla="*/ 76200 w 220980"/>
              <a:gd name="connsiteY1" fmla="*/ 8315 h 9207"/>
              <a:gd name="connsiteX2" fmla="*/ 220980 w 220980"/>
              <a:gd name="connsiteY2" fmla="*/ 8315 h 9207"/>
              <a:gd name="connsiteX0" fmla="*/ 445 w 52255"/>
              <a:gd name="connsiteY0" fmla="*/ 8313 h 13486"/>
              <a:gd name="connsiteX1" fmla="*/ 3893 w 52255"/>
              <a:gd name="connsiteY1" fmla="*/ 8313 h 13486"/>
              <a:gd name="connsiteX2" fmla="*/ 52255 w 52255"/>
              <a:gd name="connsiteY2" fmla="*/ 13486 h 13486"/>
              <a:gd name="connsiteX0" fmla="*/ 0 w 51810"/>
              <a:gd name="connsiteY0" fmla="*/ 9977 h 15150"/>
              <a:gd name="connsiteX1" fmla="*/ 20905 w 51810"/>
              <a:gd name="connsiteY1" fmla="*/ 4804 h 15150"/>
              <a:gd name="connsiteX2" fmla="*/ 51810 w 51810"/>
              <a:gd name="connsiteY2" fmla="*/ 15150 h 15150"/>
              <a:gd name="connsiteX0" fmla="*/ 0 w 59784"/>
              <a:gd name="connsiteY0" fmla="*/ 42652 h 42652"/>
              <a:gd name="connsiteX1" fmla="*/ 28879 w 59784"/>
              <a:gd name="connsiteY1" fmla="*/ 1271 h 42652"/>
              <a:gd name="connsiteX2" fmla="*/ 59784 w 59784"/>
              <a:gd name="connsiteY2" fmla="*/ 11617 h 42652"/>
              <a:gd name="connsiteX0" fmla="*/ 0 w 59784"/>
              <a:gd name="connsiteY0" fmla="*/ 31225 h 47218"/>
              <a:gd name="connsiteX1" fmla="*/ 31034 w 59784"/>
              <a:gd name="connsiteY1" fmla="*/ 46741 h 47218"/>
              <a:gd name="connsiteX2" fmla="*/ 59784 w 59784"/>
              <a:gd name="connsiteY2" fmla="*/ 190 h 47218"/>
              <a:gd name="connsiteX0" fmla="*/ 0 w 117327"/>
              <a:gd name="connsiteY0" fmla="*/ 7479 h 95411"/>
              <a:gd name="connsiteX1" fmla="*/ 31034 w 117327"/>
              <a:gd name="connsiteY1" fmla="*/ 22995 h 95411"/>
              <a:gd name="connsiteX2" fmla="*/ 117327 w 117327"/>
              <a:gd name="connsiteY2" fmla="*/ 95412 h 95411"/>
              <a:gd name="connsiteX0" fmla="*/ 0 w 117327"/>
              <a:gd name="connsiteY0" fmla="*/ 1851 h 123553"/>
              <a:gd name="connsiteX1" fmla="*/ 63038 w 117327"/>
              <a:gd name="connsiteY1" fmla="*/ 120817 h 123553"/>
              <a:gd name="connsiteX2" fmla="*/ 117327 w 117327"/>
              <a:gd name="connsiteY2" fmla="*/ 89784 h 123553"/>
              <a:gd name="connsiteX0" fmla="*/ 0 w 117327"/>
              <a:gd name="connsiteY0" fmla="*/ 1748 h 121046"/>
              <a:gd name="connsiteX1" fmla="*/ 63038 w 117327"/>
              <a:gd name="connsiteY1" fmla="*/ 120714 h 121046"/>
              <a:gd name="connsiteX2" fmla="*/ 117327 w 117327"/>
              <a:gd name="connsiteY2" fmla="*/ 40542 h 121046"/>
              <a:gd name="connsiteX0" fmla="*/ 0 w 116788"/>
              <a:gd name="connsiteY0" fmla="*/ 2097 h 92639"/>
              <a:gd name="connsiteX1" fmla="*/ 62499 w 116788"/>
              <a:gd name="connsiteY1" fmla="*/ 92615 h 92639"/>
              <a:gd name="connsiteX2" fmla="*/ 116788 w 116788"/>
              <a:gd name="connsiteY2" fmla="*/ 12443 h 92639"/>
              <a:gd name="connsiteX0" fmla="*/ 0 w 116788"/>
              <a:gd name="connsiteY0" fmla="*/ 4354 h 32893"/>
              <a:gd name="connsiteX1" fmla="*/ 62607 w 116788"/>
              <a:gd name="connsiteY1" fmla="*/ 32802 h 32893"/>
              <a:gd name="connsiteX2" fmla="*/ 116788 w 116788"/>
              <a:gd name="connsiteY2" fmla="*/ 14700 h 32893"/>
              <a:gd name="connsiteX0" fmla="*/ 0 w 116788"/>
              <a:gd name="connsiteY0" fmla="*/ 5606 h 21319"/>
              <a:gd name="connsiteX1" fmla="*/ 60991 w 116788"/>
              <a:gd name="connsiteY1" fmla="*/ 21123 h 21319"/>
              <a:gd name="connsiteX2" fmla="*/ 116788 w 116788"/>
              <a:gd name="connsiteY2" fmla="*/ 15952 h 21319"/>
              <a:gd name="connsiteX0" fmla="*/ 0 w 116357"/>
              <a:gd name="connsiteY0" fmla="*/ 6623 h 63521"/>
              <a:gd name="connsiteX1" fmla="*/ 60991 w 116357"/>
              <a:gd name="connsiteY1" fmla="*/ 22140 h 63521"/>
              <a:gd name="connsiteX2" fmla="*/ 116357 w 116357"/>
              <a:gd name="connsiteY2" fmla="*/ 63522 h 63521"/>
              <a:gd name="connsiteX0" fmla="*/ 0 w 116357"/>
              <a:gd name="connsiteY0" fmla="*/ 6623 h 63522"/>
              <a:gd name="connsiteX1" fmla="*/ 60991 w 116357"/>
              <a:gd name="connsiteY1" fmla="*/ 22140 h 63522"/>
              <a:gd name="connsiteX2" fmla="*/ 116357 w 116357"/>
              <a:gd name="connsiteY2" fmla="*/ 63522 h 63522"/>
              <a:gd name="connsiteX0" fmla="*/ 0 w 116357"/>
              <a:gd name="connsiteY0" fmla="*/ 4518 h 61417"/>
              <a:gd name="connsiteX1" fmla="*/ 60021 w 116357"/>
              <a:gd name="connsiteY1" fmla="*/ 38139 h 61417"/>
              <a:gd name="connsiteX2" fmla="*/ 116357 w 116357"/>
              <a:gd name="connsiteY2" fmla="*/ 61417 h 61417"/>
            </a:gdLst>
            <a:ahLst/>
            <a:cxnLst>
              <a:cxn ang="0">
                <a:pos x="connsiteX0" y="connsiteY0"/>
              </a:cxn>
              <a:cxn ang="0">
                <a:pos x="connsiteX1" y="connsiteY1"/>
              </a:cxn>
              <a:cxn ang="0">
                <a:pos x="connsiteX2" y="connsiteY2"/>
              </a:cxn>
            </a:cxnLst>
            <a:rect l="l" t="t" r="r" b="b"/>
            <a:pathLst>
              <a:path w="116357" h="61417">
                <a:moveTo>
                  <a:pt x="0" y="4518"/>
                </a:moveTo>
                <a:cubicBezTo>
                  <a:pt x="3805" y="-13747"/>
                  <a:pt x="40628" y="28656"/>
                  <a:pt x="60021" y="38139"/>
                </a:cubicBezTo>
                <a:cubicBezTo>
                  <a:pt x="79414" y="47622"/>
                  <a:pt x="105624" y="21760"/>
                  <a:pt x="116357" y="61417"/>
                </a:cubicBezTo>
              </a:path>
            </a:pathLst>
          </a:cu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92"/>
            <a:endParaRPr lang="en-US" sz="1350">
              <a:solidFill>
                <a:srgbClr val="FFFFFF"/>
              </a:solidFill>
            </a:endParaRPr>
          </a:p>
        </p:txBody>
      </p:sp>
      <p:sp>
        <p:nvSpPr>
          <p:cNvPr id="899" name="Freeform 898"/>
          <p:cNvSpPr/>
          <p:nvPr/>
        </p:nvSpPr>
        <p:spPr>
          <a:xfrm rot="177102" flipH="1">
            <a:off x="4610152" y="2804514"/>
            <a:ext cx="824381" cy="180859"/>
          </a:xfrm>
          <a:custGeom>
            <a:avLst/>
            <a:gdLst>
              <a:gd name="connsiteX0" fmla="*/ 0 w 220980"/>
              <a:gd name="connsiteY0" fmla="*/ 8315 h 9207"/>
              <a:gd name="connsiteX1" fmla="*/ 76200 w 220980"/>
              <a:gd name="connsiteY1" fmla="*/ 8315 h 9207"/>
              <a:gd name="connsiteX2" fmla="*/ 220980 w 220980"/>
              <a:gd name="connsiteY2" fmla="*/ 8315 h 9207"/>
              <a:gd name="connsiteX0" fmla="*/ 445 w 52255"/>
              <a:gd name="connsiteY0" fmla="*/ 8313 h 13486"/>
              <a:gd name="connsiteX1" fmla="*/ 3893 w 52255"/>
              <a:gd name="connsiteY1" fmla="*/ 8313 h 13486"/>
              <a:gd name="connsiteX2" fmla="*/ 52255 w 52255"/>
              <a:gd name="connsiteY2" fmla="*/ 13486 h 13486"/>
              <a:gd name="connsiteX0" fmla="*/ 0 w 51810"/>
              <a:gd name="connsiteY0" fmla="*/ 9977 h 15150"/>
              <a:gd name="connsiteX1" fmla="*/ 20905 w 51810"/>
              <a:gd name="connsiteY1" fmla="*/ 4804 h 15150"/>
              <a:gd name="connsiteX2" fmla="*/ 51810 w 51810"/>
              <a:gd name="connsiteY2" fmla="*/ 15150 h 15150"/>
              <a:gd name="connsiteX0" fmla="*/ 0 w 59784"/>
              <a:gd name="connsiteY0" fmla="*/ 42652 h 42652"/>
              <a:gd name="connsiteX1" fmla="*/ 28879 w 59784"/>
              <a:gd name="connsiteY1" fmla="*/ 1271 h 42652"/>
              <a:gd name="connsiteX2" fmla="*/ 59784 w 59784"/>
              <a:gd name="connsiteY2" fmla="*/ 11617 h 42652"/>
              <a:gd name="connsiteX0" fmla="*/ 0 w 59784"/>
              <a:gd name="connsiteY0" fmla="*/ 31225 h 47218"/>
              <a:gd name="connsiteX1" fmla="*/ 31034 w 59784"/>
              <a:gd name="connsiteY1" fmla="*/ 46741 h 47218"/>
              <a:gd name="connsiteX2" fmla="*/ 59784 w 59784"/>
              <a:gd name="connsiteY2" fmla="*/ 190 h 47218"/>
              <a:gd name="connsiteX0" fmla="*/ 0 w 117327"/>
              <a:gd name="connsiteY0" fmla="*/ 7479 h 95411"/>
              <a:gd name="connsiteX1" fmla="*/ 31034 w 117327"/>
              <a:gd name="connsiteY1" fmla="*/ 22995 h 95411"/>
              <a:gd name="connsiteX2" fmla="*/ 117327 w 117327"/>
              <a:gd name="connsiteY2" fmla="*/ 95412 h 95411"/>
              <a:gd name="connsiteX0" fmla="*/ 0 w 117327"/>
              <a:gd name="connsiteY0" fmla="*/ 1851 h 123553"/>
              <a:gd name="connsiteX1" fmla="*/ 63038 w 117327"/>
              <a:gd name="connsiteY1" fmla="*/ 120817 h 123553"/>
              <a:gd name="connsiteX2" fmla="*/ 117327 w 117327"/>
              <a:gd name="connsiteY2" fmla="*/ 89784 h 123553"/>
              <a:gd name="connsiteX0" fmla="*/ 0 w 117327"/>
              <a:gd name="connsiteY0" fmla="*/ 1748 h 121046"/>
              <a:gd name="connsiteX1" fmla="*/ 63038 w 117327"/>
              <a:gd name="connsiteY1" fmla="*/ 120714 h 121046"/>
              <a:gd name="connsiteX2" fmla="*/ 117327 w 117327"/>
              <a:gd name="connsiteY2" fmla="*/ 40542 h 121046"/>
              <a:gd name="connsiteX0" fmla="*/ 0 w 116788"/>
              <a:gd name="connsiteY0" fmla="*/ 2097 h 92639"/>
              <a:gd name="connsiteX1" fmla="*/ 62499 w 116788"/>
              <a:gd name="connsiteY1" fmla="*/ 92615 h 92639"/>
              <a:gd name="connsiteX2" fmla="*/ 116788 w 116788"/>
              <a:gd name="connsiteY2" fmla="*/ 12443 h 92639"/>
              <a:gd name="connsiteX0" fmla="*/ 0 w 116788"/>
              <a:gd name="connsiteY0" fmla="*/ 4354 h 32893"/>
              <a:gd name="connsiteX1" fmla="*/ 62607 w 116788"/>
              <a:gd name="connsiteY1" fmla="*/ 32802 h 32893"/>
              <a:gd name="connsiteX2" fmla="*/ 116788 w 116788"/>
              <a:gd name="connsiteY2" fmla="*/ 14700 h 32893"/>
              <a:gd name="connsiteX0" fmla="*/ 0 w 116788"/>
              <a:gd name="connsiteY0" fmla="*/ 5606 h 21319"/>
              <a:gd name="connsiteX1" fmla="*/ 60991 w 116788"/>
              <a:gd name="connsiteY1" fmla="*/ 21123 h 21319"/>
              <a:gd name="connsiteX2" fmla="*/ 116788 w 116788"/>
              <a:gd name="connsiteY2" fmla="*/ 15952 h 21319"/>
              <a:gd name="connsiteX0" fmla="*/ 0 w 116357"/>
              <a:gd name="connsiteY0" fmla="*/ 6623 h 63521"/>
              <a:gd name="connsiteX1" fmla="*/ 60991 w 116357"/>
              <a:gd name="connsiteY1" fmla="*/ 22140 h 63521"/>
              <a:gd name="connsiteX2" fmla="*/ 116357 w 116357"/>
              <a:gd name="connsiteY2" fmla="*/ 63522 h 63521"/>
              <a:gd name="connsiteX0" fmla="*/ 0 w 116357"/>
              <a:gd name="connsiteY0" fmla="*/ 6623 h 63522"/>
              <a:gd name="connsiteX1" fmla="*/ 60991 w 116357"/>
              <a:gd name="connsiteY1" fmla="*/ 22140 h 63522"/>
              <a:gd name="connsiteX2" fmla="*/ 116357 w 116357"/>
              <a:gd name="connsiteY2" fmla="*/ 63522 h 63522"/>
              <a:gd name="connsiteX0" fmla="*/ 0 w 116357"/>
              <a:gd name="connsiteY0" fmla="*/ 4518 h 61417"/>
              <a:gd name="connsiteX1" fmla="*/ 60021 w 116357"/>
              <a:gd name="connsiteY1" fmla="*/ 38139 h 61417"/>
              <a:gd name="connsiteX2" fmla="*/ 116357 w 116357"/>
              <a:gd name="connsiteY2" fmla="*/ 61417 h 61417"/>
              <a:gd name="connsiteX0" fmla="*/ 0 w 116357"/>
              <a:gd name="connsiteY0" fmla="*/ 5717 h 62616"/>
              <a:gd name="connsiteX1" fmla="*/ 8725 w 116357"/>
              <a:gd name="connsiteY1" fmla="*/ 1853 h 62616"/>
              <a:gd name="connsiteX2" fmla="*/ 60021 w 116357"/>
              <a:gd name="connsiteY2" fmla="*/ 39338 h 62616"/>
              <a:gd name="connsiteX3" fmla="*/ 116357 w 116357"/>
              <a:gd name="connsiteY3" fmla="*/ 62616 h 62616"/>
              <a:gd name="connsiteX0" fmla="*/ 0 w 142798"/>
              <a:gd name="connsiteY0" fmla="*/ 3 h 168891"/>
              <a:gd name="connsiteX1" fmla="*/ 35166 w 142798"/>
              <a:gd name="connsiteY1" fmla="*/ 108128 h 168891"/>
              <a:gd name="connsiteX2" fmla="*/ 86462 w 142798"/>
              <a:gd name="connsiteY2" fmla="*/ 145613 h 168891"/>
              <a:gd name="connsiteX3" fmla="*/ 142798 w 142798"/>
              <a:gd name="connsiteY3" fmla="*/ 168891 h 168891"/>
              <a:gd name="connsiteX0" fmla="*/ 0 w 142798"/>
              <a:gd name="connsiteY0" fmla="*/ 0 h 168888"/>
              <a:gd name="connsiteX1" fmla="*/ 14201 w 142798"/>
              <a:gd name="connsiteY1" fmla="*/ 50366 h 168888"/>
              <a:gd name="connsiteX2" fmla="*/ 35166 w 142798"/>
              <a:gd name="connsiteY2" fmla="*/ 108125 h 168888"/>
              <a:gd name="connsiteX3" fmla="*/ 86462 w 142798"/>
              <a:gd name="connsiteY3" fmla="*/ 145610 h 168888"/>
              <a:gd name="connsiteX4" fmla="*/ 142798 w 142798"/>
              <a:gd name="connsiteY4" fmla="*/ 168888 h 168888"/>
              <a:gd name="connsiteX0" fmla="*/ 0 w 142798"/>
              <a:gd name="connsiteY0" fmla="*/ 0 h 168888"/>
              <a:gd name="connsiteX1" fmla="*/ 14201 w 142798"/>
              <a:gd name="connsiteY1" fmla="*/ 50366 h 168888"/>
              <a:gd name="connsiteX2" fmla="*/ 31774 w 142798"/>
              <a:gd name="connsiteY2" fmla="*/ 110255 h 168888"/>
              <a:gd name="connsiteX3" fmla="*/ 86462 w 142798"/>
              <a:gd name="connsiteY3" fmla="*/ 145610 h 168888"/>
              <a:gd name="connsiteX4" fmla="*/ 142798 w 142798"/>
              <a:gd name="connsiteY4" fmla="*/ 168888 h 168888"/>
              <a:gd name="connsiteX0" fmla="*/ 0 w 142798"/>
              <a:gd name="connsiteY0" fmla="*/ 0 h 168888"/>
              <a:gd name="connsiteX1" fmla="*/ 14201 w 142798"/>
              <a:gd name="connsiteY1" fmla="*/ 50366 h 168888"/>
              <a:gd name="connsiteX2" fmla="*/ 31774 w 142798"/>
              <a:gd name="connsiteY2" fmla="*/ 110255 h 168888"/>
              <a:gd name="connsiteX3" fmla="*/ 86462 w 142798"/>
              <a:gd name="connsiteY3" fmla="*/ 145610 h 168888"/>
              <a:gd name="connsiteX4" fmla="*/ 142798 w 142798"/>
              <a:gd name="connsiteY4" fmla="*/ 168888 h 168888"/>
              <a:gd name="connsiteX0" fmla="*/ 0 w 142798"/>
              <a:gd name="connsiteY0" fmla="*/ 0 h 517074"/>
              <a:gd name="connsiteX1" fmla="*/ 14201 w 142798"/>
              <a:gd name="connsiteY1" fmla="*/ 50366 h 517074"/>
              <a:gd name="connsiteX2" fmla="*/ 27215 w 142798"/>
              <a:gd name="connsiteY2" fmla="*/ 516901 h 517074"/>
              <a:gd name="connsiteX3" fmla="*/ 31774 w 142798"/>
              <a:gd name="connsiteY3" fmla="*/ 110255 h 517074"/>
              <a:gd name="connsiteX4" fmla="*/ 86462 w 142798"/>
              <a:gd name="connsiteY4" fmla="*/ 145610 h 517074"/>
              <a:gd name="connsiteX5" fmla="*/ 142798 w 142798"/>
              <a:gd name="connsiteY5" fmla="*/ 168888 h 517074"/>
              <a:gd name="connsiteX0" fmla="*/ 0 w 142798"/>
              <a:gd name="connsiteY0" fmla="*/ 0 h 517079"/>
              <a:gd name="connsiteX1" fmla="*/ 14201 w 142798"/>
              <a:gd name="connsiteY1" fmla="*/ 50366 h 517079"/>
              <a:gd name="connsiteX2" fmla="*/ 27215 w 142798"/>
              <a:gd name="connsiteY2" fmla="*/ 516901 h 517079"/>
              <a:gd name="connsiteX3" fmla="*/ 31774 w 142798"/>
              <a:gd name="connsiteY3" fmla="*/ 110255 h 517079"/>
              <a:gd name="connsiteX4" fmla="*/ 86462 w 142798"/>
              <a:gd name="connsiteY4" fmla="*/ 145610 h 517079"/>
              <a:gd name="connsiteX5" fmla="*/ 142798 w 142798"/>
              <a:gd name="connsiteY5" fmla="*/ 168888 h 517079"/>
              <a:gd name="connsiteX0" fmla="*/ 0 w 142798"/>
              <a:gd name="connsiteY0" fmla="*/ 0 h 517017"/>
              <a:gd name="connsiteX1" fmla="*/ 14201 w 142798"/>
              <a:gd name="connsiteY1" fmla="*/ 50366 h 517017"/>
              <a:gd name="connsiteX2" fmla="*/ 18741 w 142798"/>
              <a:gd name="connsiteY2" fmla="*/ 151163 h 517017"/>
              <a:gd name="connsiteX3" fmla="*/ 27215 w 142798"/>
              <a:gd name="connsiteY3" fmla="*/ 516901 h 517017"/>
              <a:gd name="connsiteX4" fmla="*/ 31774 w 142798"/>
              <a:gd name="connsiteY4" fmla="*/ 110255 h 517017"/>
              <a:gd name="connsiteX5" fmla="*/ 86462 w 142798"/>
              <a:gd name="connsiteY5" fmla="*/ 145610 h 517017"/>
              <a:gd name="connsiteX6" fmla="*/ 142798 w 142798"/>
              <a:gd name="connsiteY6" fmla="*/ 168888 h 517017"/>
              <a:gd name="connsiteX0" fmla="*/ 0 w 142798"/>
              <a:gd name="connsiteY0" fmla="*/ 0 h 517003"/>
              <a:gd name="connsiteX1" fmla="*/ 14201 w 142798"/>
              <a:gd name="connsiteY1" fmla="*/ 50366 h 517003"/>
              <a:gd name="connsiteX2" fmla="*/ 29808 w 142798"/>
              <a:gd name="connsiteY2" fmla="*/ 110364 h 517003"/>
              <a:gd name="connsiteX3" fmla="*/ 27215 w 142798"/>
              <a:gd name="connsiteY3" fmla="*/ 516901 h 517003"/>
              <a:gd name="connsiteX4" fmla="*/ 31774 w 142798"/>
              <a:gd name="connsiteY4" fmla="*/ 110255 h 517003"/>
              <a:gd name="connsiteX5" fmla="*/ 86462 w 142798"/>
              <a:gd name="connsiteY5" fmla="*/ 145610 h 517003"/>
              <a:gd name="connsiteX6" fmla="*/ 142798 w 142798"/>
              <a:gd name="connsiteY6" fmla="*/ 168888 h 517003"/>
              <a:gd name="connsiteX0" fmla="*/ 0 w 142798"/>
              <a:gd name="connsiteY0" fmla="*/ 0 h 517003"/>
              <a:gd name="connsiteX1" fmla="*/ 14201 w 142798"/>
              <a:gd name="connsiteY1" fmla="*/ 50366 h 517003"/>
              <a:gd name="connsiteX2" fmla="*/ 29808 w 142798"/>
              <a:gd name="connsiteY2" fmla="*/ 110364 h 517003"/>
              <a:gd name="connsiteX3" fmla="*/ 27215 w 142798"/>
              <a:gd name="connsiteY3" fmla="*/ 516901 h 517003"/>
              <a:gd name="connsiteX4" fmla="*/ 31774 w 142798"/>
              <a:gd name="connsiteY4" fmla="*/ 110255 h 517003"/>
              <a:gd name="connsiteX5" fmla="*/ 86462 w 142798"/>
              <a:gd name="connsiteY5" fmla="*/ 145610 h 517003"/>
              <a:gd name="connsiteX6" fmla="*/ 142798 w 142798"/>
              <a:gd name="connsiteY6" fmla="*/ 168888 h 517003"/>
              <a:gd name="connsiteX0" fmla="*/ 0 w 142798"/>
              <a:gd name="connsiteY0" fmla="*/ 0 h 516983"/>
              <a:gd name="connsiteX1" fmla="*/ 14201 w 142798"/>
              <a:gd name="connsiteY1" fmla="*/ 50366 h 516983"/>
              <a:gd name="connsiteX2" fmla="*/ 29808 w 142798"/>
              <a:gd name="connsiteY2" fmla="*/ 110364 h 516983"/>
              <a:gd name="connsiteX3" fmla="*/ 27215 w 142798"/>
              <a:gd name="connsiteY3" fmla="*/ 516901 h 516983"/>
              <a:gd name="connsiteX4" fmla="*/ 31774 w 142798"/>
              <a:gd name="connsiteY4" fmla="*/ 110255 h 516983"/>
              <a:gd name="connsiteX5" fmla="*/ 86462 w 142798"/>
              <a:gd name="connsiteY5" fmla="*/ 145610 h 516983"/>
              <a:gd name="connsiteX6" fmla="*/ 142798 w 142798"/>
              <a:gd name="connsiteY6" fmla="*/ 168888 h 516983"/>
              <a:gd name="connsiteX0" fmla="*/ 0 w 142798"/>
              <a:gd name="connsiteY0" fmla="*/ 0 h 516983"/>
              <a:gd name="connsiteX1" fmla="*/ 14201 w 142798"/>
              <a:gd name="connsiteY1" fmla="*/ 50366 h 516983"/>
              <a:gd name="connsiteX2" fmla="*/ 29808 w 142798"/>
              <a:gd name="connsiteY2" fmla="*/ 110364 h 516983"/>
              <a:gd name="connsiteX3" fmla="*/ 27215 w 142798"/>
              <a:gd name="connsiteY3" fmla="*/ 516901 h 516983"/>
              <a:gd name="connsiteX4" fmla="*/ 31001 w 142798"/>
              <a:gd name="connsiteY4" fmla="*/ 112746 h 516983"/>
              <a:gd name="connsiteX5" fmla="*/ 86462 w 142798"/>
              <a:gd name="connsiteY5" fmla="*/ 145610 h 516983"/>
              <a:gd name="connsiteX6" fmla="*/ 142798 w 142798"/>
              <a:gd name="connsiteY6" fmla="*/ 168888 h 516983"/>
              <a:gd name="connsiteX0" fmla="*/ 0 w 142798"/>
              <a:gd name="connsiteY0" fmla="*/ 0 h 516901"/>
              <a:gd name="connsiteX1" fmla="*/ 14201 w 142798"/>
              <a:gd name="connsiteY1" fmla="*/ 50366 h 516901"/>
              <a:gd name="connsiteX2" fmla="*/ 29808 w 142798"/>
              <a:gd name="connsiteY2" fmla="*/ 110364 h 516901"/>
              <a:gd name="connsiteX3" fmla="*/ 27215 w 142798"/>
              <a:gd name="connsiteY3" fmla="*/ 516901 h 516901"/>
              <a:gd name="connsiteX4" fmla="*/ 31001 w 142798"/>
              <a:gd name="connsiteY4" fmla="*/ 112746 h 516901"/>
              <a:gd name="connsiteX5" fmla="*/ 86462 w 142798"/>
              <a:gd name="connsiteY5" fmla="*/ 145610 h 516901"/>
              <a:gd name="connsiteX6" fmla="*/ 142798 w 142798"/>
              <a:gd name="connsiteY6" fmla="*/ 168888 h 516901"/>
              <a:gd name="connsiteX0" fmla="*/ 0 w 142798"/>
              <a:gd name="connsiteY0" fmla="*/ 0 h 516901"/>
              <a:gd name="connsiteX1" fmla="*/ 14201 w 142798"/>
              <a:gd name="connsiteY1" fmla="*/ 50366 h 516901"/>
              <a:gd name="connsiteX2" fmla="*/ 29808 w 142798"/>
              <a:gd name="connsiteY2" fmla="*/ 110364 h 516901"/>
              <a:gd name="connsiteX3" fmla="*/ 27215 w 142798"/>
              <a:gd name="connsiteY3" fmla="*/ 516901 h 516901"/>
              <a:gd name="connsiteX4" fmla="*/ 31001 w 142798"/>
              <a:gd name="connsiteY4" fmla="*/ 112746 h 516901"/>
              <a:gd name="connsiteX5" fmla="*/ 86462 w 142798"/>
              <a:gd name="connsiteY5" fmla="*/ 145610 h 516901"/>
              <a:gd name="connsiteX6" fmla="*/ 142798 w 142798"/>
              <a:gd name="connsiteY6" fmla="*/ 168888 h 51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798" h="516901">
                <a:moveTo>
                  <a:pt x="0" y="0"/>
                </a:moveTo>
                <a:cubicBezTo>
                  <a:pt x="2367" y="8394"/>
                  <a:pt x="8340" y="32345"/>
                  <a:pt x="14201" y="50366"/>
                </a:cubicBezTo>
                <a:cubicBezTo>
                  <a:pt x="17325" y="75560"/>
                  <a:pt x="27328" y="87244"/>
                  <a:pt x="29808" y="110364"/>
                </a:cubicBezTo>
                <a:cubicBezTo>
                  <a:pt x="31621" y="107098"/>
                  <a:pt x="26607" y="514177"/>
                  <a:pt x="27215" y="516901"/>
                </a:cubicBezTo>
                <a:cubicBezTo>
                  <a:pt x="28379" y="516977"/>
                  <a:pt x="29016" y="117319"/>
                  <a:pt x="31001" y="112746"/>
                </a:cubicBezTo>
                <a:cubicBezTo>
                  <a:pt x="40476" y="119660"/>
                  <a:pt x="68523" y="135483"/>
                  <a:pt x="86462" y="145610"/>
                </a:cubicBezTo>
                <a:cubicBezTo>
                  <a:pt x="105855" y="155093"/>
                  <a:pt x="132065" y="129231"/>
                  <a:pt x="142798" y="168888"/>
                </a:cubicBezTo>
              </a:path>
            </a:pathLst>
          </a:cu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92"/>
            <a:endParaRPr lang="en-US" sz="1350">
              <a:solidFill>
                <a:srgbClr val="FFFFFF"/>
              </a:solidFill>
            </a:endParaRPr>
          </a:p>
        </p:txBody>
      </p:sp>
      <p:sp>
        <p:nvSpPr>
          <p:cNvPr id="900" name="box 4"/>
          <p:cNvSpPr/>
          <p:nvPr/>
        </p:nvSpPr>
        <p:spPr>
          <a:xfrm>
            <a:off x="4591466" y="3190705"/>
            <a:ext cx="870821" cy="217892"/>
          </a:xfrm>
          <a:custGeom>
            <a:avLst/>
            <a:gdLst>
              <a:gd name="connsiteX0" fmla="*/ 3847724 w 8691329"/>
              <a:gd name="connsiteY0" fmla="*/ 0 h 2418166"/>
              <a:gd name="connsiteX1" fmla="*/ 8611921 w 8691329"/>
              <a:gd name="connsiteY1" fmla="*/ 71241 h 2418166"/>
              <a:gd name="connsiteX2" fmla="*/ 8683380 w 8691329"/>
              <a:gd name="connsiteY2" fmla="*/ 53376 h 2418166"/>
              <a:gd name="connsiteX3" fmla="*/ 8683301 w 8691329"/>
              <a:gd name="connsiteY3" fmla="*/ 72308 h 2418166"/>
              <a:gd name="connsiteX4" fmla="*/ 8691329 w 8691329"/>
              <a:gd name="connsiteY4" fmla="*/ 72428 h 2418166"/>
              <a:gd name="connsiteX5" fmla="*/ 8683293 w 8691329"/>
              <a:gd name="connsiteY5" fmla="*/ 74329 h 2418166"/>
              <a:gd name="connsiteX6" fmla="*/ 8682916 w 8691329"/>
              <a:gd name="connsiteY6" fmla="*/ 164777 h 2418166"/>
              <a:gd name="connsiteX7" fmla="*/ 8683381 w 8691329"/>
              <a:gd name="connsiteY7" fmla="*/ 1367912 h 2418166"/>
              <a:gd name="connsiteX8" fmla="*/ 7126350 w 8691329"/>
              <a:gd name="connsiteY8" fmla="*/ 2153317 h 2418166"/>
              <a:gd name="connsiteX9" fmla="*/ 7125078 w 8691329"/>
              <a:gd name="connsiteY9" fmla="*/ 2418166 h 2418166"/>
              <a:gd name="connsiteX10" fmla="*/ 6651469 w 8691329"/>
              <a:gd name="connsiteY10" fmla="*/ 2392859 h 2418166"/>
              <a:gd name="connsiteX11" fmla="*/ 6637219 w 8691329"/>
              <a:gd name="connsiteY11" fmla="*/ 2392097 h 2418166"/>
              <a:gd name="connsiteX12" fmla="*/ 9054 w 8691329"/>
              <a:gd name="connsiteY12" fmla="*/ 2037920 h 2418166"/>
              <a:gd name="connsiteX13" fmla="*/ 0 w 8691329"/>
              <a:gd name="connsiteY13" fmla="*/ 352190 h 2418166"/>
              <a:gd name="connsiteX14" fmla="*/ 441899 w 8691329"/>
              <a:gd name="connsiteY14" fmla="*/ 363406 h 2418166"/>
              <a:gd name="connsiteX0" fmla="*/ 3847724 w 8691329"/>
              <a:gd name="connsiteY0" fmla="*/ 0 h 2418166"/>
              <a:gd name="connsiteX1" fmla="*/ 8611921 w 8691329"/>
              <a:gd name="connsiteY1" fmla="*/ 71241 h 2418166"/>
              <a:gd name="connsiteX2" fmla="*/ 8683301 w 8691329"/>
              <a:gd name="connsiteY2" fmla="*/ 72308 h 2418166"/>
              <a:gd name="connsiteX3" fmla="*/ 8691329 w 8691329"/>
              <a:gd name="connsiteY3" fmla="*/ 72428 h 2418166"/>
              <a:gd name="connsiteX4" fmla="*/ 8683293 w 8691329"/>
              <a:gd name="connsiteY4" fmla="*/ 74329 h 2418166"/>
              <a:gd name="connsiteX5" fmla="*/ 8682916 w 8691329"/>
              <a:gd name="connsiteY5" fmla="*/ 164777 h 2418166"/>
              <a:gd name="connsiteX6" fmla="*/ 8683381 w 8691329"/>
              <a:gd name="connsiteY6" fmla="*/ 1367912 h 2418166"/>
              <a:gd name="connsiteX7" fmla="*/ 7126350 w 8691329"/>
              <a:gd name="connsiteY7" fmla="*/ 2153317 h 2418166"/>
              <a:gd name="connsiteX8" fmla="*/ 7125078 w 8691329"/>
              <a:gd name="connsiteY8" fmla="*/ 2418166 h 2418166"/>
              <a:gd name="connsiteX9" fmla="*/ 6651469 w 8691329"/>
              <a:gd name="connsiteY9" fmla="*/ 2392859 h 2418166"/>
              <a:gd name="connsiteX10" fmla="*/ 6637219 w 8691329"/>
              <a:gd name="connsiteY10" fmla="*/ 2392097 h 2418166"/>
              <a:gd name="connsiteX11" fmla="*/ 9054 w 8691329"/>
              <a:gd name="connsiteY11" fmla="*/ 2037920 h 2418166"/>
              <a:gd name="connsiteX12" fmla="*/ 0 w 8691329"/>
              <a:gd name="connsiteY12" fmla="*/ 352190 h 2418166"/>
              <a:gd name="connsiteX13" fmla="*/ 441899 w 8691329"/>
              <a:gd name="connsiteY13" fmla="*/ 363406 h 2418166"/>
              <a:gd name="connsiteX14" fmla="*/ 3847724 w 8691329"/>
              <a:gd name="connsiteY14" fmla="*/ 0 h 2418166"/>
              <a:gd name="connsiteX0" fmla="*/ 3847724 w 8691329"/>
              <a:gd name="connsiteY0" fmla="*/ 0 h 2418166"/>
              <a:gd name="connsiteX1" fmla="*/ 8611921 w 8691329"/>
              <a:gd name="connsiteY1" fmla="*/ 71241 h 2418166"/>
              <a:gd name="connsiteX2" fmla="*/ 8683301 w 8691329"/>
              <a:gd name="connsiteY2" fmla="*/ 72308 h 2418166"/>
              <a:gd name="connsiteX3" fmla="*/ 8691329 w 8691329"/>
              <a:gd name="connsiteY3" fmla="*/ 72428 h 2418166"/>
              <a:gd name="connsiteX4" fmla="*/ 8682916 w 8691329"/>
              <a:gd name="connsiteY4" fmla="*/ 164777 h 2418166"/>
              <a:gd name="connsiteX5" fmla="*/ 8683381 w 8691329"/>
              <a:gd name="connsiteY5" fmla="*/ 1367912 h 2418166"/>
              <a:gd name="connsiteX6" fmla="*/ 7126350 w 8691329"/>
              <a:gd name="connsiteY6" fmla="*/ 2153317 h 2418166"/>
              <a:gd name="connsiteX7" fmla="*/ 7125078 w 8691329"/>
              <a:gd name="connsiteY7" fmla="*/ 2418166 h 2418166"/>
              <a:gd name="connsiteX8" fmla="*/ 6651469 w 8691329"/>
              <a:gd name="connsiteY8" fmla="*/ 2392859 h 2418166"/>
              <a:gd name="connsiteX9" fmla="*/ 6637219 w 8691329"/>
              <a:gd name="connsiteY9" fmla="*/ 2392097 h 2418166"/>
              <a:gd name="connsiteX10" fmla="*/ 9054 w 8691329"/>
              <a:gd name="connsiteY10" fmla="*/ 2037920 h 2418166"/>
              <a:gd name="connsiteX11" fmla="*/ 0 w 8691329"/>
              <a:gd name="connsiteY11" fmla="*/ 352190 h 2418166"/>
              <a:gd name="connsiteX12" fmla="*/ 441899 w 8691329"/>
              <a:gd name="connsiteY12" fmla="*/ 363406 h 2418166"/>
              <a:gd name="connsiteX13" fmla="*/ 3847724 w 8691329"/>
              <a:gd name="connsiteY13" fmla="*/ 0 h 2418166"/>
              <a:gd name="connsiteX0" fmla="*/ 3847724 w 8684251"/>
              <a:gd name="connsiteY0" fmla="*/ 0 h 2418166"/>
              <a:gd name="connsiteX1" fmla="*/ 8611921 w 8684251"/>
              <a:gd name="connsiteY1" fmla="*/ 71241 h 2418166"/>
              <a:gd name="connsiteX2" fmla="*/ 8683301 w 8684251"/>
              <a:gd name="connsiteY2" fmla="*/ 72308 h 2418166"/>
              <a:gd name="connsiteX3" fmla="*/ 8682916 w 8684251"/>
              <a:gd name="connsiteY3" fmla="*/ 164777 h 2418166"/>
              <a:gd name="connsiteX4" fmla="*/ 8683381 w 8684251"/>
              <a:gd name="connsiteY4" fmla="*/ 1367912 h 2418166"/>
              <a:gd name="connsiteX5" fmla="*/ 7126350 w 8684251"/>
              <a:gd name="connsiteY5" fmla="*/ 2153317 h 2418166"/>
              <a:gd name="connsiteX6" fmla="*/ 7125078 w 8684251"/>
              <a:gd name="connsiteY6" fmla="*/ 2418166 h 2418166"/>
              <a:gd name="connsiteX7" fmla="*/ 6651469 w 8684251"/>
              <a:gd name="connsiteY7" fmla="*/ 2392859 h 2418166"/>
              <a:gd name="connsiteX8" fmla="*/ 6637219 w 8684251"/>
              <a:gd name="connsiteY8" fmla="*/ 2392097 h 2418166"/>
              <a:gd name="connsiteX9" fmla="*/ 9054 w 8684251"/>
              <a:gd name="connsiteY9" fmla="*/ 2037920 h 2418166"/>
              <a:gd name="connsiteX10" fmla="*/ 0 w 8684251"/>
              <a:gd name="connsiteY10" fmla="*/ 352190 h 2418166"/>
              <a:gd name="connsiteX11" fmla="*/ 441899 w 8684251"/>
              <a:gd name="connsiteY11" fmla="*/ 363406 h 2418166"/>
              <a:gd name="connsiteX12" fmla="*/ 3847724 w 8684251"/>
              <a:gd name="connsiteY12" fmla="*/ 0 h 2418166"/>
              <a:gd name="connsiteX0" fmla="*/ 3847724 w 8684251"/>
              <a:gd name="connsiteY0" fmla="*/ 0 h 2418166"/>
              <a:gd name="connsiteX1" fmla="*/ 8611921 w 8684251"/>
              <a:gd name="connsiteY1" fmla="*/ 71241 h 2418166"/>
              <a:gd name="connsiteX2" fmla="*/ 8683301 w 8684251"/>
              <a:gd name="connsiteY2" fmla="*/ 72308 h 2418166"/>
              <a:gd name="connsiteX3" fmla="*/ 8682916 w 8684251"/>
              <a:gd name="connsiteY3" fmla="*/ 164777 h 2418166"/>
              <a:gd name="connsiteX4" fmla="*/ 8683381 w 8684251"/>
              <a:gd name="connsiteY4" fmla="*/ 1367912 h 2418166"/>
              <a:gd name="connsiteX5" fmla="*/ 7285100 w 8684251"/>
              <a:gd name="connsiteY5" fmla="*/ 2077117 h 2418166"/>
              <a:gd name="connsiteX6" fmla="*/ 7125078 w 8684251"/>
              <a:gd name="connsiteY6" fmla="*/ 2418166 h 2418166"/>
              <a:gd name="connsiteX7" fmla="*/ 6651469 w 8684251"/>
              <a:gd name="connsiteY7" fmla="*/ 2392859 h 2418166"/>
              <a:gd name="connsiteX8" fmla="*/ 6637219 w 8684251"/>
              <a:gd name="connsiteY8" fmla="*/ 2392097 h 2418166"/>
              <a:gd name="connsiteX9" fmla="*/ 9054 w 8684251"/>
              <a:gd name="connsiteY9" fmla="*/ 2037920 h 2418166"/>
              <a:gd name="connsiteX10" fmla="*/ 0 w 8684251"/>
              <a:gd name="connsiteY10" fmla="*/ 352190 h 2418166"/>
              <a:gd name="connsiteX11" fmla="*/ 441899 w 8684251"/>
              <a:gd name="connsiteY11" fmla="*/ 363406 h 2418166"/>
              <a:gd name="connsiteX12" fmla="*/ 3847724 w 8684251"/>
              <a:gd name="connsiteY12" fmla="*/ 0 h 2418166"/>
              <a:gd name="connsiteX0" fmla="*/ 3847724 w 8684251"/>
              <a:gd name="connsiteY0" fmla="*/ 0 h 2418166"/>
              <a:gd name="connsiteX1" fmla="*/ 8611921 w 8684251"/>
              <a:gd name="connsiteY1" fmla="*/ 71241 h 2418166"/>
              <a:gd name="connsiteX2" fmla="*/ 8683301 w 8684251"/>
              <a:gd name="connsiteY2" fmla="*/ 72308 h 2418166"/>
              <a:gd name="connsiteX3" fmla="*/ 8682916 w 8684251"/>
              <a:gd name="connsiteY3" fmla="*/ 164777 h 2418166"/>
              <a:gd name="connsiteX4" fmla="*/ 8683381 w 8684251"/>
              <a:gd name="connsiteY4" fmla="*/ 1367912 h 2418166"/>
              <a:gd name="connsiteX5" fmla="*/ 7285100 w 8684251"/>
              <a:gd name="connsiteY5" fmla="*/ 2077117 h 2418166"/>
              <a:gd name="connsiteX6" fmla="*/ 7125078 w 8684251"/>
              <a:gd name="connsiteY6" fmla="*/ 2418166 h 2418166"/>
              <a:gd name="connsiteX7" fmla="*/ 6651469 w 8684251"/>
              <a:gd name="connsiteY7" fmla="*/ 2392859 h 2418166"/>
              <a:gd name="connsiteX8" fmla="*/ 6637219 w 8684251"/>
              <a:gd name="connsiteY8" fmla="*/ 2392097 h 2418166"/>
              <a:gd name="connsiteX9" fmla="*/ 9054 w 8684251"/>
              <a:gd name="connsiteY9" fmla="*/ 2037920 h 2418166"/>
              <a:gd name="connsiteX10" fmla="*/ 0 w 8684251"/>
              <a:gd name="connsiteY10" fmla="*/ 352190 h 2418166"/>
              <a:gd name="connsiteX11" fmla="*/ 467299 w 8684251"/>
              <a:gd name="connsiteY11" fmla="*/ 299906 h 2418166"/>
              <a:gd name="connsiteX12" fmla="*/ 3847724 w 8684251"/>
              <a:gd name="connsiteY12" fmla="*/ 0 h 2418166"/>
              <a:gd name="connsiteX0" fmla="*/ 3949324 w 8785851"/>
              <a:gd name="connsiteY0" fmla="*/ 0 h 2418166"/>
              <a:gd name="connsiteX1" fmla="*/ 8713521 w 8785851"/>
              <a:gd name="connsiteY1" fmla="*/ 71241 h 2418166"/>
              <a:gd name="connsiteX2" fmla="*/ 8784901 w 8785851"/>
              <a:gd name="connsiteY2" fmla="*/ 72308 h 2418166"/>
              <a:gd name="connsiteX3" fmla="*/ 8784516 w 8785851"/>
              <a:gd name="connsiteY3" fmla="*/ 164777 h 2418166"/>
              <a:gd name="connsiteX4" fmla="*/ 8784981 w 8785851"/>
              <a:gd name="connsiteY4" fmla="*/ 1367912 h 2418166"/>
              <a:gd name="connsiteX5" fmla="*/ 7386700 w 8785851"/>
              <a:gd name="connsiteY5" fmla="*/ 2077117 h 2418166"/>
              <a:gd name="connsiteX6" fmla="*/ 7226678 w 8785851"/>
              <a:gd name="connsiteY6" fmla="*/ 2418166 h 2418166"/>
              <a:gd name="connsiteX7" fmla="*/ 6753069 w 8785851"/>
              <a:gd name="connsiteY7" fmla="*/ 2392859 h 2418166"/>
              <a:gd name="connsiteX8" fmla="*/ 6738819 w 8785851"/>
              <a:gd name="connsiteY8" fmla="*/ 2392097 h 2418166"/>
              <a:gd name="connsiteX9" fmla="*/ 110654 w 8785851"/>
              <a:gd name="connsiteY9" fmla="*/ 2037920 h 2418166"/>
              <a:gd name="connsiteX10" fmla="*/ 0 w 8785851"/>
              <a:gd name="connsiteY10" fmla="*/ 326790 h 2418166"/>
              <a:gd name="connsiteX11" fmla="*/ 568899 w 8785851"/>
              <a:gd name="connsiteY11" fmla="*/ 299906 h 2418166"/>
              <a:gd name="connsiteX12" fmla="*/ 3949324 w 8785851"/>
              <a:gd name="connsiteY12" fmla="*/ 0 h 2418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785851" h="2418166">
                <a:moveTo>
                  <a:pt x="3949324" y="0"/>
                </a:moveTo>
                <a:lnTo>
                  <a:pt x="8713521" y="71241"/>
                </a:lnTo>
                <a:lnTo>
                  <a:pt x="8784901" y="72308"/>
                </a:lnTo>
                <a:cubicBezTo>
                  <a:pt x="8784773" y="103131"/>
                  <a:pt x="8784644" y="133954"/>
                  <a:pt x="8784516" y="164777"/>
                </a:cubicBezTo>
                <a:cubicBezTo>
                  <a:pt x="8782681" y="691148"/>
                  <a:pt x="8787810" y="778879"/>
                  <a:pt x="8784981" y="1367912"/>
                </a:cubicBezTo>
                <a:lnTo>
                  <a:pt x="7386700" y="2077117"/>
                </a:lnTo>
                <a:lnTo>
                  <a:pt x="7226678" y="2418166"/>
                </a:lnTo>
                <a:lnTo>
                  <a:pt x="6753069" y="2392859"/>
                </a:lnTo>
                <a:lnTo>
                  <a:pt x="6738819" y="2392097"/>
                </a:lnTo>
                <a:lnTo>
                  <a:pt x="110654" y="2037920"/>
                </a:lnTo>
                <a:lnTo>
                  <a:pt x="0" y="326790"/>
                </a:lnTo>
                <a:lnTo>
                  <a:pt x="568899" y="299906"/>
                </a:lnTo>
                <a:lnTo>
                  <a:pt x="3949324" y="0"/>
                </a:lnTo>
                <a:close/>
              </a:path>
            </a:pathLst>
          </a:custGeom>
          <a:noFill/>
          <a:ln w="190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defTabSz="342892"/>
            <a:endParaRPr lang="en-US" sz="1350">
              <a:solidFill>
                <a:srgbClr val="FFFFFF"/>
              </a:solidFill>
            </a:endParaRPr>
          </a:p>
        </p:txBody>
      </p:sp>
      <p:sp>
        <p:nvSpPr>
          <p:cNvPr id="901" name="Rectangle 7"/>
          <p:cNvSpPr/>
          <p:nvPr/>
        </p:nvSpPr>
        <p:spPr>
          <a:xfrm>
            <a:off x="4698829" y="3263692"/>
            <a:ext cx="232885" cy="120536"/>
          </a:xfrm>
          <a:custGeom>
            <a:avLst/>
            <a:gdLst>
              <a:gd name="connsiteX0" fmla="*/ 0 w 1240324"/>
              <a:gd name="connsiteY0" fmla="*/ 0 h 391202"/>
              <a:gd name="connsiteX1" fmla="*/ 1240324 w 1240324"/>
              <a:gd name="connsiteY1" fmla="*/ 0 h 391202"/>
              <a:gd name="connsiteX2" fmla="*/ 1240324 w 1240324"/>
              <a:gd name="connsiteY2" fmla="*/ 391202 h 391202"/>
              <a:gd name="connsiteX3" fmla="*/ 0 w 1240324"/>
              <a:gd name="connsiteY3" fmla="*/ 391202 h 391202"/>
              <a:gd name="connsiteX4" fmla="*/ 0 w 1240324"/>
              <a:gd name="connsiteY4" fmla="*/ 0 h 391202"/>
              <a:gd name="connsiteX0" fmla="*/ 0 w 1240324"/>
              <a:gd name="connsiteY0" fmla="*/ 0 h 391202"/>
              <a:gd name="connsiteX1" fmla="*/ 1240324 w 1240324"/>
              <a:gd name="connsiteY1" fmla="*/ 81481 h 391202"/>
              <a:gd name="connsiteX2" fmla="*/ 1240324 w 1240324"/>
              <a:gd name="connsiteY2" fmla="*/ 391202 h 391202"/>
              <a:gd name="connsiteX3" fmla="*/ 0 w 1240324"/>
              <a:gd name="connsiteY3" fmla="*/ 391202 h 391202"/>
              <a:gd name="connsiteX4" fmla="*/ 0 w 1240324"/>
              <a:gd name="connsiteY4" fmla="*/ 0 h 391202"/>
              <a:gd name="connsiteX0" fmla="*/ 0 w 1249377"/>
              <a:gd name="connsiteY0" fmla="*/ 0 h 391202"/>
              <a:gd name="connsiteX1" fmla="*/ 1249377 w 1249377"/>
              <a:gd name="connsiteY1" fmla="*/ 63374 h 391202"/>
              <a:gd name="connsiteX2" fmla="*/ 1240324 w 1249377"/>
              <a:gd name="connsiteY2" fmla="*/ 391202 h 391202"/>
              <a:gd name="connsiteX3" fmla="*/ 0 w 1249377"/>
              <a:gd name="connsiteY3" fmla="*/ 391202 h 391202"/>
              <a:gd name="connsiteX4" fmla="*/ 0 w 1249377"/>
              <a:gd name="connsiteY4" fmla="*/ 0 h 391202"/>
              <a:gd name="connsiteX0" fmla="*/ 0 w 1249377"/>
              <a:gd name="connsiteY0" fmla="*/ 0 h 391202"/>
              <a:gd name="connsiteX1" fmla="*/ 1249377 w 1249377"/>
              <a:gd name="connsiteY1" fmla="*/ 63374 h 391202"/>
              <a:gd name="connsiteX2" fmla="*/ 1240324 w 1249377"/>
              <a:gd name="connsiteY2" fmla="*/ 391202 h 391202"/>
              <a:gd name="connsiteX3" fmla="*/ 18107 w 1249377"/>
              <a:gd name="connsiteY3" fmla="*/ 309720 h 391202"/>
              <a:gd name="connsiteX4" fmla="*/ 0 w 1249377"/>
              <a:gd name="connsiteY4" fmla="*/ 0 h 391202"/>
              <a:gd name="connsiteX0" fmla="*/ 0 w 1249377"/>
              <a:gd name="connsiteY0" fmla="*/ 0 h 391202"/>
              <a:gd name="connsiteX1" fmla="*/ 1249377 w 1249377"/>
              <a:gd name="connsiteY1" fmla="*/ 63374 h 391202"/>
              <a:gd name="connsiteX2" fmla="*/ 1240324 w 1249377"/>
              <a:gd name="connsiteY2" fmla="*/ 391202 h 391202"/>
              <a:gd name="connsiteX3" fmla="*/ 144855 w 1249377"/>
              <a:gd name="connsiteY3" fmla="*/ 219186 h 391202"/>
              <a:gd name="connsiteX4" fmla="*/ 0 w 1249377"/>
              <a:gd name="connsiteY4" fmla="*/ 0 h 391202"/>
              <a:gd name="connsiteX0" fmla="*/ 0 w 1249377"/>
              <a:gd name="connsiteY0" fmla="*/ 0 h 391202"/>
              <a:gd name="connsiteX1" fmla="*/ 1249377 w 1249377"/>
              <a:gd name="connsiteY1" fmla="*/ 63374 h 391202"/>
              <a:gd name="connsiteX2" fmla="*/ 1240324 w 1249377"/>
              <a:gd name="connsiteY2" fmla="*/ 391202 h 391202"/>
              <a:gd name="connsiteX3" fmla="*/ 72427 w 1249377"/>
              <a:gd name="connsiteY3" fmla="*/ 318774 h 391202"/>
              <a:gd name="connsiteX4" fmla="*/ 0 w 1249377"/>
              <a:gd name="connsiteY4" fmla="*/ 0 h 391202"/>
              <a:gd name="connsiteX0" fmla="*/ 18108 w 1176950"/>
              <a:gd name="connsiteY0" fmla="*/ 9054 h 327828"/>
              <a:gd name="connsiteX1" fmla="*/ 1176950 w 1176950"/>
              <a:gd name="connsiteY1" fmla="*/ 0 h 327828"/>
              <a:gd name="connsiteX2" fmla="*/ 1167897 w 1176950"/>
              <a:gd name="connsiteY2" fmla="*/ 327828 h 327828"/>
              <a:gd name="connsiteX3" fmla="*/ 0 w 1176950"/>
              <a:gd name="connsiteY3" fmla="*/ 255400 h 327828"/>
              <a:gd name="connsiteX4" fmla="*/ 18108 w 1176950"/>
              <a:gd name="connsiteY4" fmla="*/ 9054 h 327828"/>
              <a:gd name="connsiteX0" fmla="*/ 0 w 1204110"/>
              <a:gd name="connsiteY0" fmla="*/ 0 h 382148"/>
              <a:gd name="connsiteX1" fmla="*/ 1204110 w 1204110"/>
              <a:gd name="connsiteY1" fmla="*/ 54320 h 382148"/>
              <a:gd name="connsiteX2" fmla="*/ 1195057 w 1204110"/>
              <a:gd name="connsiteY2" fmla="*/ 382148 h 382148"/>
              <a:gd name="connsiteX3" fmla="*/ 27160 w 1204110"/>
              <a:gd name="connsiteY3" fmla="*/ 309720 h 382148"/>
              <a:gd name="connsiteX4" fmla="*/ 0 w 1204110"/>
              <a:gd name="connsiteY4" fmla="*/ 0 h 382148"/>
              <a:gd name="connsiteX0" fmla="*/ 0 w 1204110"/>
              <a:gd name="connsiteY0" fmla="*/ 0 h 318774"/>
              <a:gd name="connsiteX1" fmla="*/ 1204110 w 1204110"/>
              <a:gd name="connsiteY1" fmla="*/ 54320 h 318774"/>
              <a:gd name="connsiteX2" fmla="*/ 1186004 w 1204110"/>
              <a:gd name="connsiteY2" fmla="*/ 318774 h 318774"/>
              <a:gd name="connsiteX3" fmla="*/ 27160 w 1204110"/>
              <a:gd name="connsiteY3" fmla="*/ 309720 h 318774"/>
              <a:gd name="connsiteX4" fmla="*/ 0 w 1204110"/>
              <a:gd name="connsiteY4" fmla="*/ 0 h 318774"/>
              <a:gd name="connsiteX0" fmla="*/ 0 w 1204110"/>
              <a:gd name="connsiteY0" fmla="*/ 0 h 373095"/>
              <a:gd name="connsiteX1" fmla="*/ 1204110 w 1204110"/>
              <a:gd name="connsiteY1" fmla="*/ 54320 h 373095"/>
              <a:gd name="connsiteX2" fmla="*/ 1186004 w 1204110"/>
              <a:gd name="connsiteY2" fmla="*/ 373095 h 373095"/>
              <a:gd name="connsiteX3" fmla="*/ 27160 w 1204110"/>
              <a:gd name="connsiteY3" fmla="*/ 309720 h 373095"/>
              <a:gd name="connsiteX4" fmla="*/ 0 w 1204110"/>
              <a:gd name="connsiteY4" fmla="*/ 0 h 373095"/>
              <a:gd name="connsiteX0" fmla="*/ 0 w 1204111"/>
              <a:gd name="connsiteY0" fmla="*/ 0 h 373095"/>
              <a:gd name="connsiteX1" fmla="*/ 1204110 w 1204111"/>
              <a:gd name="connsiteY1" fmla="*/ 54320 h 373095"/>
              <a:gd name="connsiteX2" fmla="*/ 1204111 w 1204111"/>
              <a:gd name="connsiteY2" fmla="*/ 373095 h 373095"/>
              <a:gd name="connsiteX3" fmla="*/ 27160 w 1204111"/>
              <a:gd name="connsiteY3" fmla="*/ 309720 h 373095"/>
              <a:gd name="connsiteX4" fmla="*/ 0 w 1204111"/>
              <a:gd name="connsiteY4" fmla="*/ 0 h 373095"/>
              <a:gd name="connsiteX0" fmla="*/ 17458 w 1176951"/>
              <a:gd name="connsiteY0" fmla="*/ 0 h 373095"/>
              <a:gd name="connsiteX1" fmla="*/ 1176950 w 1176951"/>
              <a:gd name="connsiteY1" fmla="*/ 54320 h 373095"/>
              <a:gd name="connsiteX2" fmla="*/ 1176951 w 1176951"/>
              <a:gd name="connsiteY2" fmla="*/ 373095 h 373095"/>
              <a:gd name="connsiteX3" fmla="*/ 0 w 1176951"/>
              <a:gd name="connsiteY3" fmla="*/ 309720 h 373095"/>
              <a:gd name="connsiteX4" fmla="*/ 17458 w 1176951"/>
              <a:gd name="connsiteY4" fmla="*/ 0 h 373095"/>
              <a:gd name="connsiteX0" fmla="*/ 17458 w 1176951"/>
              <a:gd name="connsiteY0" fmla="*/ 0 h 373095"/>
              <a:gd name="connsiteX1" fmla="*/ 1176950 w 1176951"/>
              <a:gd name="connsiteY1" fmla="*/ 54320 h 373095"/>
              <a:gd name="connsiteX2" fmla="*/ 1176951 w 1176951"/>
              <a:gd name="connsiteY2" fmla="*/ 373095 h 373095"/>
              <a:gd name="connsiteX3" fmla="*/ 0 w 1176951"/>
              <a:gd name="connsiteY3" fmla="*/ 309720 h 373095"/>
              <a:gd name="connsiteX4" fmla="*/ 17458 w 1176951"/>
              <a:gd name="connsiteY4" fmla="*/ 0 h 373095"/>
              <a:gd name="connsiteX0" fmla="*/ 7543 w 1167036"/>
              <a:gd name="connsiteY0" fmla="*/ 0 h 373095"/>
              <a:gd name="connsiteX1" fmla="*/ 1167035 w 1167036"/>
              <a:gd name="connsiteY1" fmla="*/ 54320 h 373095"/>
              <a:gd name="connsiteX2" fmla="*/ 1167036 w 1167036"/>
              <a:gd name="connsiteY2" fmla="*/ 373095 h 373095"/>
              <a:gd name="connsiteX3" fmla="*/ 0 w 1167036"/>
              <a:gd name="connsiteY3" fmla="*/ 314482 h 373095"/>
              <a:gd name="connsiteX4" fmla="*/ 7543 w 1167036"/>
              <a:gd name="connsiteY4" fmla="*/ 0 h 373095"/>
              <a:gd name="connsiteX0" fmla="*/ 7543 w 1167036"/>
              <a:gd name="connsiteY0" fmla="*/ 0 h 373095"/>
              <a:gd name="connsiteX1" fmla="*/ 1167035 w 1167036"/>
              <a:gd name="connsiteY1" fmla="*/ 54320 h 373095"/>
              <a:gd name="connsiteX2" fmla="*/ 1167036 w 1167036"/>
              <a:gd name="connsiteY2" fmla="*/ 373095 h 373095"/>
              <a:gd name="connsiteX3" fmla="*/ 0 w 1167036"/>
              <a:gd name="connsiteY3" fmla="*/ 314482 h 373095"/>
              <a:gd name="connsiteX4" fmla="*/ 7543 w 1167036"/>
              <a:gd name="connsiteY4" fmla="*/ 0 h 373095"/>
              <a:gd name="connsiteX0" fmla="*/ 0 w 1159493"/>
              <a:gd name="connsiteY0" fmla="*/ 0 h 373095"/>
              <a:gd name="connsiteX1" fmla="*/ 1159492 w 1159493"/>
              <a:gd name="connsiteY1" fmla="*/ 54320 h 373095"/>
              <a:gd name="connsiteX2" fmla="*/ 1159493 w 1159493"/>
              <a:gd name="connsiteY2" fmla="*/ 373095 h 373095"/>
              <a:gd name="connsiteX3" fmla="*/ 6674 w 1159493"/>
              <a:gd name="connsiteY3" fmla="*/ 346174 h 373095"/>
              <a:gd name="connsiteX4" fmla="*/ 0 w 1159493"/>
              <a:gd name="connsiteY4" fmla="*/ 0 h 373095"/>
              <a:gd name="connsiteX0" fmla="*/ 0 w 1168971"/>
              <a:gd name="connsiteY0" fmla="*/ 0 h 352722"/>
              <a:gd name="connsiteX1" fmla="*/ 1168970 w 1168971"/>
              <a:gd name="connsiteY1" fmla="*/ 33947 h 352722"/>
              <a:gd name="connsiteX2" fmla="*/ 1168971 w 1168971"/>
              <a:gd name="connsiteY2" fmla="*/ 352722 h 352722"/>
              <a:gd name="connsiteX3" fmla="*/ 16152 w 1168971"/>
              <a:gd name="connsiteY3" fmla="*/ 325801 h 352722"/>
              <a:gd name="connsiteX4" fmla="*/ 0 w 1168971"/>
              <a:gd name="connsiteY4" fmla="*/ 0 h 3527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971" h="352722">
                <a:moveTo>
                  <a:pt x="0" y="0"/>
                </a:moveTo>
                <a:lnTo>
                  <a:pt x="1168970" y="33947"/>
                </a:lnTo>
                <a:cubicBezTo>
                  <a:pt x="1134266" y="135443"/>
                  <a:pt x="1168971" y="246464"/>
                  <a:pt x="1168971" y="352722"/>
                </a:cubicBezTo>
                <a:cubicBezTo>
                  <a:pt x="779959" y="333184"/>
                  <a:pt x="405164" y="345339"/>
                  <a:pt x="16152" y="325801"/>
                </a:cubicBezTo>
                <a:cubicBezTo>
                  <a:pt x="21971" y="222561"/>
                  <a:pt x="48715" y="165152"/>
                  <a:pt x="0" y="0"/>
                </a:cubicBezTo>
                <a:close/>
              </a:path>
            </a:pathLst>
          </a:cu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92"/>
            <a:endParaRPr lang="en-US" sz="1350">
              <a:solidFill>
                <a:srgbClr val="FFFFFF"/>
              </a:solidFill>
            </a:endParaRPr>
          </a:p>
        </p:txBody>
      </p:sp>
      <p:sp>
        <p:nvSpPr>
          <p:cNvPr id="902" name="Rectangle 107"/>
          <p:cNvSpPr/>
          <p:nvPr/>
        </p:nvSpPr>
        <p:spPr>
          <a:xfrm>
            <a:off x="5007124" y="3280371"/>
            <a:ext cx="257043" cy="119956"/>
          </a:xfrm>
          <a:custGeom>
            <a:avLst/>
            <a:gdLst>
              <a:gd name="connsiteX0" fmla="*/ 0 w 2555242"/>
              <a:gd name="connsiteY0" fmla="*/ 0 h 1088777"/>
              <a:gd name="connsiteX1" fmla="*/ 2555242 w 2555242"/>
              <a:gd name="connsiteY1" fmla="*/ 0 h 1088777"/>
              <a:gd name="connsiteX2" fmla="*/ 2555242 w 2555242"/>
              <a:gd name="connsiteY2" fmla="*/ 1088777 h 1088777"/>
              <a:gd name="connsiteX3" fmla="*/ 0 w 2555242"/>
              <a:gd name="connsiteY3" fmla="*/ 1088777 h 1088777"/>
              <a:gd name="connsiteX4" fmla="*/ 0 w 2555242"/>
              <a:gd name="connsiteY4" fmla="*/ 0 h 1088777"/>
              <a:gd name="connsiteX0" fmla="*/ 0 w 2555242"/>
              <a:gd name="connsiteY0" fmla="*/ 0 h 1142117"/>
              <a:gd name="connsiteX1" fmla="*/ 2555242 w 2555242"/>
              <a:gd name="connsiteY1" fmla="*/ 0 h 1142117"/>
              <a:gd name="connsiteX2" fmla="*/ 2555242 w 2555242"/>
              <a:gd name="connsiteY2" fmla="*/ 1142117 h 1142117"/>
              <a:gd name="connsiteX3" fmla="*/ 0 w 2555242"/>
              <a:gd name="connsiteY3" fmla="*/ 1088777 h 1142117"/>
              <a:gd name="connsiteX4" fmla="*/ 0 w 2555242"/>
              <a:gd name="connsiteY4" fmla="*/ 0 h 1142117"/>
              <a:gd name="connsiteX0" fmla="*/ 0 w 2555242"/>
              <a:gd name="connsiteY0" fmla="*/ 0 h 1142117"/>
              <a:gd name="connsiteX1" fmla="*/ 2555242 w 2555242"/>
              <a:gd name="connsiteY1" fmla="*/ 213360 h 1142117"/>
              <a:gd name="connsiteX2" fmla="*/ 2555242 w 2555242"/>
              <a:gd name="connsiteY2" fmla="*/ 1142117 h 1142117"/>
              <a:gd name="connsiteX3" fmla="*/ 0 w 2555242"/>
              <a:gd name="connsiteY3" fmla="*/ 1088777 h 1142117"/>
              <a:gd name="connsiteX4" fmla="*/ 0 w 2555242"/>
              <a:gd name="connsiteY4" fmla="*/ 0 h 1142117"/>
              <a:gd name="connsiteX0" fmla="*/ 0 w 2570482"/>
              <a:gd name="connsiteY0" fmla="*/ 0 h 1142117"/>
              <a:gd name="connsiteX1" fmla="*/ 2570482 w 2570482"/>
              <a:gd name="connsiteY1" fmla="*/ 76200 h 1142117"/>
              <a:gd name="connsiteX2" fmla="*/ 2555242 w 2570482"/>
              <a:gd name="connsiteY2" fmla="*/ 1142117 h 1142117"/>
              <a:gd name="connsiteX3" fmla="*/ 0 w 2570482"/>
              <a:gd name="connsiteY3" fmla="*/ 1088777 h 1142117"/>
              <a:gd name="connsiteX4" fmla="*/ 0 w 2570482"/>
              <a:gd name="connsiteY4" fmla="*/ 0 h 1142117"/>
              <a:gd name="connsiteX0" fmla="*/ 0 w 2570482"/>
              <a:gd name="connsiteY0" fmla="*/ 0 h 1142117"/>
              <a:gd name="connsiteX1" fmla="*/ 2570482 w 2570482"/>
              <a:gd name="connsiteY1" fmla="*/ 76200 h 1142117"/>
              <a:gd name="connsiteX2" fmla="*/ 2555242 w 2570482"/>
              <a:gd name="connsiteY2" fmla="*/ 1142117 h 1142117"/>
              <a:gd name="connsiteX3" fmla="*/ 160020 w 2570482"/>
              <a:gd name="connsiteY3" fmla="*/ 867797 h 1142117"/>
              <a:gd name="connsiteX4" fmla="*/ 0 w 2570482"/>
              <a:gd name="connsiteY4" fmla="*/ 0 h 1142117"/>
              <a:gd name="connsiteX0" fmla="*/ 38100 w 2608582"/>
              <a:gd name="connsiteY0" fmla="*/ 0 h 1142117"/>
              <a:gd name="connsiteX1" fmla="*/ 2608582 w 2608582"/>
              <a:gd name="connsiteY1" fmla="*/ 76200 h 1142117"/>
              <a:gd name="connsiteX2" fmla="*/ 2593342 w 2608582"/>
              <a:gd name="connsiteY2" fmla="*/ 1142117 h 1142117"/>
              <a:gd name="connsiteX3" fmla="*/ 0 w 2608582"/>
              <a:gd name="connsiteY3" fmla="*/ 1027817 h 1142117"/>
              <a:gd name="connsiteX4" fmla="*/ 38100 w 2608582"/>
              <a:gd name="connsiteY4" fmla="*/ 0 h 1142117"/>
              <a:gd name="connsiteX0" fmla="*/ 22860 w 2608582"/>
              <a:gd name="connsiteY0" fmla="*/ 0 h 1149737"/>
              <a:gd name="connsiteX1" fmla="*/ 2608582 w 2608582"/>
              <a:gd name="connsiteY1" fmla="*/ 83820 h 1149737"/>
              <a:gd name="connsiteX2" fmla="*/ 2593342 w 2608582"/>
              <a:gd name="connsiteY2" fmla="*/ 1149737 h 1149737"/>
              <a:gd name="connsiteX3" fmla="*/ 0 w 2608582"/>
              <a:gd name="connsiteY3" fmla="*/ 1035437 h 1149737"/>
              <a:gd name="connsiteX4" fmla="*/ 22860 w 2608582"/>
              <a:gd name="connsiteY4" fmla="*/ 0 h 1149737"/>
              <a:gd name="connsiteX0" fmla="*/ 22860 w 2593342"/>
              <a:gd name="connsiteY0" fmla="*/ 0 h 1149737"/>
              <a:gd name="connsiteX1" fmla="*/ 2498516 w 2593342"/>
              <a:gd name="connsiteY1" fmla="*/ 18728 h 1149737"/>
              <a:gd name="connsiteX2" fmla="*/ 2593342 w 2593342"/>
              <a:gd name="connsiteY2" fmla="*/ 1149737 h 1149737"/>
              <a:gd name="connsiteX3" fmla="*/ 0 w 2593342"/>
              <a:gd name="connsiteY3" fmla="*/ 1035437 h 1149737"/>
              <a:gd name="connsiteX4" fmla="*/ 22860 w 2593342"/>
              <a:gd name="connsiteY4" fmla="*/ 0 h 1149737"/>
              <a:gd name="connsiteX0" fmla="*/ 5927 w 2593342"/>
              <a:gd name="connsiteY0" fmla="*/ 59382 h 1131009"/>
              <a:gd name="connsiteX1" fmla="*/ 2498516 w 2593342"/>
              <a:gd name="connsiteY1" fmla="*/ 0 h 1131009"/>
              <a:gd name="connsiteX2" fmla="*/ 2593342 w 2593342"/>
              <a:gd name="connsiteY2" fmla="*/ 1131009 h 1131009"/>
              <a:gd name="connsiteX3" fmla="*/ 0 w 2593342"/>
              <a:gd name="connsiteY3" fmla="*/ 1016709 h 1131009"/>
              <a:gd name="connsiteX4" fmla="*/ 5927 w 2593342"/>
              <a:gd name="connsiteY4" fmla="*/ 59382 h 113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3342" h="1131009">
                <a:moveTo>
                  <a:pt x="5927" y="59382"/>
                </a:moveTo>
                <a:lnTo>
                  <a:pt x="2498516" y="0"/>
                </a:lnTo>
                <a:lnTo>
                  <a:pt x="2593342" y="1131009"/>
                </a:lnTo>
                <a:lnTo>
                  <a:pt x="0" y="1016709"/>
                </a:lnTo>
                <a:cubicBezTo>
                  <a:pt x="1976" y="697600"/>
                  <a:pt x="3951" y="378491"/>
                  <a:pt x="5927" y="59382"/>
                </a:cubicBezTo>
                <a:close/>
              </a:path>
            </a:pathLst>
          </a:cu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92"/>
            <a:endParaRPr lang="en-US" sz="1350">
              <a:solidFill>
                <a:srgbClr val="FFFFFF"/>
              </a:solidFill>
            </a:endParaRPr>
          </a:p>
        </p:txBody>
      </p:sp>
      <p:sp>
        <p:nvSpPr>
          <p:cNvPr id="904" name="Freeform 903"/>
          <p:cNvSpPr/>
          <p:nvPr/>
        </p:nvSpPr>
        <p:spPr>
          <a:xfrm flipH="1" flipV="1">
            <a:off x="4829053" y="3310320"/>
            <a:ext cx="100392" cy="4144"/>
          </a:xfrm>
          <a:custGeom>
            <a:avLst/>
            <a:gdLst>
              <a:gd name="connsiteX0" fmla="*/ 0 w 220980"/>
              <a:gd name="connsiteY0" fmla="*/ 8315 h 9207"/>
              <a:gd name="connsiteX1" fmla="*/ 76200 w 220980"/>
              <a:gd name="connsiteY1" fmla="*/ 8315 h 9207"/>
              <a:gd name="connsiteX2" fmla="*/ 220980 w 220980"/>
              <a:gd name="connsiteY2" fmla="*/ 8315 h 9207"/>
              <a:gd name="connsiteX0" fmla="*/ 445 w 52255"/>
              <a:gd name="connsiteY0" fmla="*/ 8313 h 13486"/>
              <a:gd name="connsiteX1" fmla="*/ 3893 w 52255"/>
              <a:gd name="connsiteY1" fmla="*/ 8313 h 13486"/>
              <a:gd name="connsiteX2" fmla="*/ 52255 w 52255"/>
              <a:gd name="connsiteY2" fmla="*/ 13486 h 13486"/>
              <a:gd name="connsiteX0" fmla="*/ 0 w 51810"/>
              <a:gd name="connsiteY0" fmla="*/ 9977 h 15150"/>
              <a:gd name="connsiteX1" fmla="*/ 20905 w 51810"/>
              <a:gd name="connsiteY1" fmla="*/ 4804 h 15150"/>
              <a:gd name="connsiteX2" fmla="*/ 51810 w 51810"/>
              <a:gd name="connsiteY2" fmla="*/ 15150 h 15150"/>
              <a:gd name="connsiteX0" fmla="*/ 0 w 59784"/>
              <a:gd name="connsiteY0" fmla="*/ 42652 h 42652"/>
              <a:gd name="connsiteX1" fmla="*/ 28879 w 59784"/>
              <a:gd name="connsiteY1" fmla="*/ 1271 h 42652"/>
              <a:gd name="connsiteX2" fmla="*/ 59784 w 59784"/>
              <a:gd name="connsiteY2" fmla="*/ 11617 h 42652"/>
              <a:gd name="connsiteX0" fmla="*/ 0 w 59784"/>
              <a:gd name="connsiteY0" fmla="*/ 31225 h 47218"/>
              <a:gd name="connsiteX1" fmla="*/ 31034 w 59784"/>
              <a:gd name="connsiteY1" fmla="*/ 46741 h 47218"/>
              <a:gd name="connsiteX2" fmla="*/ 59784 w 59784"/>
              <a:gd name="connsiteY2" fmla="*/ 190 h 47218"/>
              <a:gd name="connsiteX0" fmla="*/ 0 w 117327"/>
              <a:gd name="connsiteY0" fmla="*/ 7479 h 95411"/>
              <a:gd name="connsiteX1" fmla="*/ 31034 w 117327"/>
              <a:gd name="connsiteY1" fmla="*/ 22995 h 95411"/>
              <a:gd name="connsiteX2" fmla="*/ 117327 w 117327"/>
              <a:gd name="connsiteY2" fmla="*/ 95412 h 95411"/>
              <a:gd name="connsiteX0" fmla="*/ 0 w 117327"/>
              <a:gd name="connsiteY0" fmla="*/ 1851 h 123553"/>
              <a:gd name="connsiteX1" fmla="*/ 63038 w 117327"/>
              <a:gd name="connsiteY1" fmla="*/ 120817 h 123553"/>
              <a:gd name="connsiteX2" fmla="*/ 117327 w 117327"/>
              <a:gd name="connsiteY2" fmla="*/ 89784 h 123553"/>
              <a:gd name="connsiteX0" fmla="*/ 0 w 117327"/>
              <a:gd name="connsiteY0" fmla="*/ 1748 h 121046"/>
              <a:gd name="connsiteX1" fmla="*/ 63038 w 117327"/>
              <a:gd name="connsiteY1" fmla="*/ 120714 h 121046"/>
              <a:gd name="connsiteX2" fmla="*/ 117327 w 117327"/>
              <a:gd name="connsiteY2" fmla="*/ 40542 h 121046"/>
              <a:gd name="connsiteX0" fmla="*/ 0 w 116788"/>
              <a:gd name="connsiteY0" fmla="*/ 2097 h 92639"/>
              <a:gd name="connsiteX1" fmla="*/ 62499 w 116788"/>
              <a:gd name="connsiteY1" fmla="*/ 92615 h 92639"/>
              <a:gd name="connsiteX2" fmla="*/ 116788 w 116788"/>
              <a:gd name="connsiteY2" fmla="*/ 12443 h 92639"/>
              <a:gd name="connsiteX0" fmla="*/ 0 w 116788"/>
              <a:gd name="connsiteY0" fmla="*/ 4354 h 32893"/>
              <a:gd name="connsiteX1" fmla="*/ 62607 w 116788"/>
              <a:gd name="connsiteY1" fmla="*/ 32802 h 32893"/>
              <a:gd name="connsiteX2" fmla="*/ 116788 w 116788"/>
              <a:gd name="connsiteY2" fmla="*/ 14700 h 32893"/>
              <a:gd name="connsiteX0" fmla="*/ 0 w 116788"/>
              <a:gd name="connsiteY0" fmla="*/ 5606 h 21319"/>
              <a:gd name="connsiteX1" fmla="*/ 60991 w 116788"/>
              <a:gd name="connsiteY1" fmla="*/ 21123 h 21319"/>
              <a:gd name="connsiteX2" fmla="*/ 116788 w 116788"/>
              <a:gd name="connsiteY2" fmla="*/ 15952 h 21319"/>
              <a:gd name="connsiteX0" fmla="*/ 0 w 116357"/>
              <a:gd name="connsiteY0" fmla="*/ 6623 h 63521"/>
              <a:gd name="connsiteX1" fmla="*/ 60991 w 116357"/>
              <a:gd name="connsiteY1" fmla="*/ 22140 h 63521"/>
              <a:gd name="connsiteX2" fmla="*/ 116357 w 116357"/>
              <a:gd name="connsiteY2" fmla="*/ 63522 h 63521"/>
              <a:gd name="connsiteX0" fmla="*/ 0 w 116357"/>
              <a:gd name="connsiteY0" fmla="*/ 6623 h 63522"/>
              <a:gd name="connsiteX1" fmla="*/ 60991 w 116357"/>
              <a:gd name="connsiteY1" fmla="*/ 22140 h 63522"/>
              <a:gd name="connsiteX2" fmla="*/ 116357 w 116357"/>
              <a:gd name="connsiteY2" fmla="*/ 63522 h 63522"/>
              <a:gd name="connsiteX0" fmla="*/ 0 w 116357"/>
              <a:gd name="connsiteY0" fmla="*/ 4518 h 61417"/>
              <a:gd name="connsiteX1" fmla="*/ 60021 w 116357"/>
              <a:gd name="connsiteY1" fmla="*/ 38139 h 61417"/>
              <a:gd name="connsiteX2" fmla="*/ 116357 w 116357"/>
              <a:gd name="connsiteY2" fmla="*/ 61417 h 61417"/>
            </a:gdLst>
            <a:ahLst/>
            <a:cxnLst>
              <a:cxn ang="0">
                <a:pos x="connsiteX0" y="connsiteY0"/>
              </a:cxn>
              <a:cxn ang="0">
                <a:pos x="connsiteX1" y="connsiteY1"/>
              </a:cxn>
              <a:cxn ang="0">
                <a:pos x="connsiteX2" y="connsiteY2"/>
              </a:cxn>
            </a:cxnLst>
            <a:rect l="l" t="t" r="r" b="b"/>
            <a:pathLst>
              <a:path w="116357" h="61417">
                <a:moveTo>
                  <a:pt x="0" y="4518"/>
                </a:moveTo>
                <a:cubicBezTo>
                  <a:pt x="3805" y="-13747"/>
                  <a:pt x="40628" y="28656"/>
                  <a:pt x="60021" y="38139"/>
                </a:cubicBezTo>
                <a:cubicBezTo>
                  <a:pt x="79414" y="47622"/>
                  <a:pt x="105624" y="21760"/>
                  <a:pt x="116357" y="61417"/>
                </a:cubicBezTo>
              </a:path>
            </a:pathLst>
          </a:cu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92"/>
            <a:endParaRPr lang="en-US" sz="1350">
              <a:solidFill>
                <a:srgbClr val="FFFFFF"/>
              </a:solidFill>
            </a:endParaRPr>
          </a:p>
        </p:txBody>
      </p:sp>
      <p:sp>
        <p:nvSpPr>
          <p:cNvPr id="905" name="Freeform 904"/>
          <p:cNvSpPr/>
          <p:nvPr/>
        </p:nvSpPr>
        <p:spPr>
          <a:xfrm flipH="1" flipV="1">
            <a:off x="4694975" y="3289350"/>
            <a:ext cx="95687" cy="4120"/>
          </a:xfrm>
          <a:custGeom>
            <a:avLst/>
            <a:gdLst>
              <a:gd name="connsiteX0" fmla="*/ 0 w 220980"/>
              <a:gd name="connsiteY0" fmla="*/ 8315 h 9207"/>
              <a:gd name="connsiteX1" fmla="*/ 76200 w 220980"/>
              <a:gd name="connsiteY1" fmla="*/ 8315 h 9207"/>
              <a:gd name="connsiteX2" fmla="*/ 220980 w 220980"/>
              <a:gd name="connsiteY2" fmla="*/ 8315 h 9207"/>
              <a:gd name="connsiteX0" fmla="*/ 445 w 52255"/>
              <a:gd name="connsiteY0" fmla="*/ 8313 h 13486"/>
              <a:gd name="connsiteX1" fmla="*/ 3893 w 52255"/>
              <a:gd name="connsiteY1" fmla="*/ 8313 h 13486"/>
              <a:gd name="connsiteX2" fmla="*/ 52255 w 52255"/>
              <a:gd name="connsiteY2" fmla="*/ 13486 h 13486"/>
              <a:gd name="connsiteX0" fmla="*/ 0 w 51810"/>
              <a:gd name="connsiteY0" fmla="*/ 9977 h 15150"/>
              <a:gd name="connsiteX1" fmla="*/ 20905 w 51810"/>
              <a:gd name="connsiteY1" fmla="*/ 4804 h 15150"/>
              <a:gd name="connsiteX2" fmla="*/ 51810 w 51810"/>
              <a:gd name="connsiteY2" fmla="*/ 15150 h 15150"/>
              <a:gd name="connsiteX0" fmla="*/ 0 w 59784"/>
              <a:gd name="connsiteY0" fmla="*/ 42652 h 42652"/>
              <a:gd name="connsiteX1" fmla="*/ 28879 w 59784"/>
              <a:gd name="connsiteY1" fmla="*/ 1271 h 42652"/>
              <a:gd name="connsiteX2" fmla="*/ 59784 w 59784"/>
              <a:gd name="connsiteY2" fmla="*/ 11617 h 42652"/>
              <a:gd name="connsiteX0" fmla="*/ 0 w 59784"/>
              <a:gd name="connsiteY0" fmla="*/ 31225 h 47218"/>
              <a:gd name="connsiteX1" fmla="*/ 31034 w 59784"/>
              <a:gd name="connsiteY1" fmla="*/ 46741 h 47218"/>
              <a:gd name="connsiteX2" fmla="*/ 59784 w 59784"/>
              <a:gd name="connsiteY2" fmla="*/ 190 h 47218"/>
              <a:gd name="connsiteX0" fmla="*/ 0 w 117327"/>
              <a:gd name="connsiteY0" fmla="*/ 7479 h 95411"/>
              <a:gd name="connsiteX1" fmla="*/ 31034 w 117327"/>
              <a:gd name="connsiteY1" fmla="*/ 22995 h 95411"/>
              <a:gd name="connsiteX2" fmla="*/ 117327 w 117327"/>
              <a:gd name="connsiteY2" fmla="*/ 95412 h 95411"/>
              <a:gd name="connsiteX0" fmla="*/ 0 w 117327"/>
              <a:gd name="connsiteY0" fmla="*/ 1851 h 123553"/>
              <a:gd name="connsiteX1" fmla="*/ 63038 w 117327"/>
              <a:gd name="connsiteY1" fmla="*/ 120817 h 123553"/>
              <a:gd name="connsiteX2" fmla="*/ 117327 w 117327"/>
              <a:gd name="connsiteY2" fmla="*/ 89784 h 123553"/>
              <a:gd name="connsiteX0" fmla="*/ 0 w 117327"/>
              <a:gd name="connsiteY0" fmla="*/ 1748 h 121046"/>
              <a:gd name="connsiteX1" fmla="*/ 63038 w 117327"/>
              <a:gd name="connsiteY1" fmla="*/ 120714 h 121046"/>
              <a:gd name="connsiteX2" fmla="*/ 117327 w 117327"/>
              <a:gd name="connsiteY2" fmla="*/ 40542 h 121046"/>
              <a:gd name="connsiteX0" fmla="*/ 0 w 116788"/>
              <a:gd name="connsiteY0" fmla="*/ 2097 h 92639"/>
              <a:gd name="connsiteX1" fmla="*/ 62499 w 116788"/>
              <a:gd name="connsiteY1" fmla="*/ 92615 h 92639"/>
              <a:gd name="connsiteX2" fmla="*/ 116788 w 116788"/>
              <a:gd name="connsiteY2" fmla="*/ 12443 h 92639"/>
              <a:gd name="connsiteX0" fmla="*/ 0 w 116788"/>
              <a:gd name="connsiteY0" fmla="*/ 4354 h 32893"/>
              <a:gd name="connsiteX1" fmla="*/ 62607 w 116788"/>
              <a:gd name="connsiteY1" fmla="*/ 32802 h 32893"/>
              <a:gd name="connsiteX2" fmla="*/ 116788 w 116788"/>
              <a:gd name="connsiteY2" fmla="*/ 14700 h 32893"/>
              <a:gd name="connsiteX0" fmla="*/ 0 w 116788"/>
              <a:gd name="connsiteY0" fmla="*/ 5606 h 21319"/>
              <a:gd name="connsiteX1" fmla="*/ 60991 w 116788"/>
              <a:gd name="connsiteY1" fmla="*/ 21123 h 21319"/>
              <a:gd name="connsiteX2" fmla="*/ 116788 w 116788"/>
              <a:gd name="connsiteY2" fmla="*/ 15952 h 21319"/>
              <a:gd name="connsiteX0" fmla="*/ 0 w 116357"/>
              <a:gd name="connsiteY0" fmla="*/ 6623 h 63521"/>
              <a:gd name="connsiteX1" fmla="*/ 60991 w 116357"/>
              <a:gd name="connsiteY1" fmla="*/ 22140 h 63521"/>
              <a:gd name="connsiteX2" fmla="*/ 116357 w 116357"/>
              <a:gd name="connsiteY2" fmla="*/ 63522 h 63521"/>
              <a:gd name="connsiteX0" fmla="*/ 0 w 116357"/>
              <a:gd name="connsiteY0" fmla="*/ 6623 h 63522"/>
              <a:gd name="connsiteX1" fmla="*/ 60991 w 116357"/>
              <a:gd name="connsiteY1" fmla="*/ 22140 h 63522"/>
              <a:gd name="connsiteX2" fmla="*/ 116357 w 116357"/>
              <a:gd name="connsiteY2" fmla="*/ 63522 h 63522"/>
              <a:gd name="connsiteX0" fmla="*/ 0 w 116357"/>
              <a:gd name="connsiteY0" fmla="*/ 4518 h 61417"/>
              <a:gd name="connsiteX1" fmla="*/ 60021 w 116357"/>
              <a:gd name="connsiteY1" fmla="*/ 38139 h 61417"/>
              <a:gd name="connsiteX2" fmla="*/ 116357 w 116357"/>
              <a:gd name="connsiteY2" fmla="*/ 61417 h 61417"/>
            </a:gdLst>
            <a:ahLst/>
            <a:cxnLst>
              <a:cxn ang="0">
                <a:pos x="connsiteX0" y="connsiteY0"/>
              </a:cxn>
              <a:cxn ang="0">
                <a:pos x="connsiteX1" y="connsiteY1"/>
              </a:cxn>
              <a:cxn ang="0">
                <a:pos x="connsiteX2" y="connsiteY2"/>
              </a:cxn>
            </a:cxnLst>
            <a:rect l="l" t="t" r="r" b="b"/>
            <a:pathLst>
              <a:path w="116357" h="61417">
                <a:moveTo>
                  <a:pt x="0" y="4518"/>
                </a:moveTo>
                <a:cubicBezTo>
                  <a:pt x="3805" y="-13747"/>
                  <a:pt x="40628" y="28656"/>
                  <a:pt x="60021" y="38139"/>
                </a:cubicBezTo>
                <a:cubicBezTo>
                  <a:pt x="79414" y="47622"/>
                  <a:pt x="105624" y="21760"/>
                  <a:pt x="116357" y="61417"/>
                </a:cubicBezTo>
              </a:path>
            </a:pathLst>
          </a:cu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92"/>
            <a:endParaRPr lang="en-US" sz="1350">
              <a:solidFill>
                <a:srgbClr val="FFFFFF"/>
              </a:solidFill>
            </a:endParaRPr>
          </a:p>
        </p:txBody>
      </p:sp>
      <p:sp>
        <p:nvSpPr>
          <p:cNvPr id="908" name="Freeform 907"/>
          <p:cNvSpPr/>
          <p:nvPr/>
        </p:nvSpPr>
        <p:spPr>
          <a:xfrm>
            <a:off x="4702214" y="3329049"/>
            <a:ext cx="89135" cy="5158"/>
          </a:xfrm>
          <a:custGeom>
            <a:avLst/>
            <a:gdLst>
              <a:gd name="connsiteX0" fmla="*/ 0 w 220980"/>
              <a:gd name="connsiteY0" fmla="*/ 8315 h 9207"/>
              <a:gd name="connsiteX1" fmla="*/ 76200 w 220980"/>
              <a:gd name="connsiteY1" fmla="*/ 8315 h 9207"/>
              <a:gd name="connsiteX2" fmla="*/ 220980 w 220980"/>
              <a:gd name="connsiteY2" fmla="*/ 8315 h 9207"/>
              <a:gd name="connsiteX0" fmla="*/ 445 w 52255"/>
              <a:gd name="connsiteY0" fmla="*/ 8313 h 13486"/>
              <a:gd name="connsiteX1" fmla="*/ 3893 w 52255"/>
              <a:gd name="connsiteY1" fmla="*/ 8313 h 13486"/>
              <a:gd name="connsiteX2" fmla="*/ 52255 w 52255"/>
              <a:gd name="connsiteY2" fmla="*/ 13486 h 13486"/>
              <a:gd name="connsiteX0" fmla="*/ 0 w 51810"/>
              <a:gd name="connsiteY0" fmla="*/ 9977 h 15150"/>
              <a:gd name="connsiteX1" fmla="*/ 20905 w 51810"/>
              <a:gd name="connsiteY1" fmla="*/ 4804 h 15150"/>
              <a:gd name="connsiteX2" fmla="*/ 51810 w 51810"/>
              <a:gd name="connsiteY2" fmla="*/ 15150 h 15150"/>
              <a:gd name="connsiteX0" fmla="*/ 0 w 59784"/>
              <a:gd name="connsiteY0" fmla="*/ 42652 h 42652"/>
              <a:gd name="connsiteX1" fmla="*/ 28879 w 59784"/>
              <a:gd name="connsiteY1" fmla="*/ 1271 h 42652"/>
              <a:gd name="connsiteX2" fmla="*/ 59784 w 59784"/>
              <a:gd name="connsiteY2" fmla="*/ 11617 h 42652"/>
              <a:gd name="connsiteX0" fmla="*/ 0 w 59784"/>
              <a:gd name="connsiteY0" fmla="*/ 31225 h 47218"/>
              <a:gd name="connsiteX1" fmla="*/ 31034 w 59784"/>
              <a:gd name="connsiteY1" fmla="*/ 46741 h 47218"/>
              <a:gd name="connsiteX2" fmla="*/ 59784 w 59784"/>
              <a:gd name="connsiteY2" fmla="*/ 190 h 47218"/>
              <a:gd name="connsiteX0" fmla="*/ 0 w 117327"/>
              <a:gd name="connsiteY0" fmla="*/ 7479 h 95411"/>
              <a:gd name="connsiteX1" fmla="*/ 31034 w 117327"/>
              <a:gd name="connsiteY1" fmla="*/ 22995 h 95411"/>
              <a:gd name="connsiteX2" fmla="*/ 117327 w 117327"/>
              <a:gd name="connsiteY2" fmla="*/ 95412 h 95411"/>
              <a:gd name="connsiteX0" fmla="*/ 0 w 117327"/>
              <a:gd name="connsiteY0" fmla="*/ 1851 h 123553"/>
              <a:gd name="connsiteX1" fmla="*/ 63038 w 117327"/>
              <a:gd name="connsiteY1" fmla="*/ 120817 h 123553"/>
              <a:gd name="connsiteX2" fmla="*/ 117327 w 117327"/>
              <a:gd name="connsiteY2" fmla="*/ 89784 h 123553"/>
              <a:gd name="connsiteX0" fmla="*/ 0 w 117327"/>
              <a:gd name="connsiteY0" fmla="*/ 1748 h 121046"/>
              <a:gd name="connsiteX1" fmla="*/ 63038 w 117327"/>
              <a:gd name="connsiteY1" fmla="*/ 120714 h 121046"/>
              <a:gd name="connsiteX2" fmla="*/ 117327 w 117327"/>
              <a:gd name="connsiteY2" fmla="*/ 40542 h 121046"/>
              <a:gd name="connsiteX0" fmla="*/ 0 w 116788"/>
              <a:gd name="connsiteY0" fmla="*/ 2097 h 92639"/>
              <a:gd name="connsiteX1" fmla="*/ 62499 w 116788"/>
              <a:gd name="connsiteY1" fmla="*/ 92615 h 92639"/>
              <a:gd name="connsiteX2" fmla="*/ 116788 w 116788"/>
              <a:gd name="connsiteY2" fmla="*/ 12443 h 92639"/>
              <a:gd name="connsiteX0" fmla="*/ 0 w 116788"/>
              <a:gd name="connsiteY0" fmla="*/ 4354 h 32893"/>
              <a:gd name="connsiteX1" fmla="*/ 62607 w 116788"/>
              <a:gd name="connsiteY1" fmla="*/ 32802 h 32893"/>
              <a:gd name="connsiteX2" fmla="*/ 116788 w 116788"/>
              <a:gd name="connsiteY2" fmla="*/ 14700 h 32893"/>
              <a:gd name="connsiteX0" fmla="*/ 0 w 116788"/>
              <a:gd name="connsiteY0" fmla="*/ 5606 h 21319"/>
              <a:gd name="connsiteX1" fmla="*/ 60991 w 116788"/>
              <a:gd name="connsiteY1" fmla="*/ 21123 h 21319"/>
              <a:gd name="connsiteX2" fmla="*/ 116788 w 116788"/>
              <a:gd name="connsiteY2" fmla="*/ 15952 h 21319"/>
              <a:gd name="connsiteX0" fmla="*/ 0 w 116357"/>
              <a:gd name="connsiteY0" fmla="*/ 6623 h 63521"/>
              <a:gd name="connsiteX1" fmla="*/ 60991 w 116357"/>
              <a:gd name="connsiteY1" fmla="*/ 22140 h 63521"/>
              <a:gd name="connsiteX2" fmla="*/ 116357 w 116357"/>
              <a:gd name="connsiteY2" fmla="*/ 63522 h 63521"/>
              <a:gd name="connsiteX0" fmla="*/ 0 w 116357"/>
              <a:gd name="connsiteY0" fmla="*/ 6623 h 63522"/>
              <a:gd name="connsiteX1" fmla="*/ 60991 w 116357"/>
              <a:gd name="connsiteY1" fmla="*/ 22140 h 63522"/>
              <a:gd name="connsiteX2" fmla="*/ 116357 w 116357"/>
              <a:gd name="connsiteY2" fmla="*/ 63522 h 63522"/>
              <a:gd name="connsiteX0" fmla="*/ 0 w 116357"/>
              <a:gd name="connsiteY0" fmla="*/ 4518 h 61417"/>
              <a:gd name="connsiteX1" fmla="*/ 60021 w 116357"/>
              <a:gd name="connsiteY1" fmla="*/ 38139 h 61417"/>
              <a:gd name="connsiteX2" fmla="*/ 116357 w 116357"/>
              <a:gd name="connsiteY2" fmla="*/ 61417 h 61417"/>
            </a:gdLst>
            <a:ahLst/>
            <a:cxnLst>
              <a:cxn ang="0">
                <a:pos x="connsiteX0" y="connsiteY0"/>
              </a:cxn>
              <a:cxn ang="0">
                <a:pos x="connsiteX1" y="connsiteY1"/>
              </a:cxn>
              <a:cxn ang="0">
                <a:pos x="connsiteX2" y="connsiteY2"/>
              </a:cxn>
            </a:cxnLst>
            <a:rect l="l" t="t" r="r" b="b"/>
            <a:pathLst>
              <a:path w="116357" h="61417">
                <a:moveTo>
                  <a:pt x="0" y="4518"/>
                </a:moveTo>
                <a:cubicBezTo>
                  <a:pt x="3805" y="-13747"/>
                  <a:pt x="40628" y="28656"/>
                  <a:pt x="60021" y="38139"/>
                </a:cubicBezTo>
                <a:cubicBezTo>
                  <a:pt x="79414" y="47622"/>
                  <a:pt x="105624" y="21760"/>
                  <a:pt x="116357" y="61417"/>
                </a:cubicBezTo>
              </a:path>
            </a:pathLst>
          </a:cu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92"/>
            <a:endParaRPr lang="en-US" sz="1350">
              <a:solidFill>
                <a:srgbClr val="FFFFFF"/>
              </a:solidFill>
            </a:endParaRPr>
          </a:p>
        </p:txBody>
      </p:sp>
      <p:sp>
        <p:nvSpPr>
          <p:cNvPr id="911" name="Freeform 910"/>
          <p:cNvSpPr/>
          <p:nvPr/>
        </p:nvSpPr>
        <p:spPr>
          <a:xfrm rot="177102" flipH="1">
            <a:off x="4610153" y="3195551"/>
            <a:ext cx="824381" cy="180859"/>
          </a:xfrm>
          <a:custGeom>
            <a:avLst/>
            <a:gdLst>
              <a:gd name="connsiteX0" fmla="*/ 0 w 220980"/>
              <a:gd name="connsiteY0" fmla="*/ 8315 h 9207"/>
              <a:gd name="connsiteX1" fmla="*/ 76200 w 220980"/>
              <a:gd name="connsiteY1" fmla="*/ 8315 h 9207"/>
              <a:gd name="connsiteX2" fmla="*/ 220980 w 220980"/>
              <a:gd name="connsiteY2" fmla="*/ 8315 h 9207"/>
              <a:gd name="connsiteX0" fmla="*/ 445 w 52255"/>
              <a:gd name="connsiteY0" fmla="*/ 8313 h 13486"/>
              <a:gd name="connsiteX1" fmla="*/ 3893 w 52255"/>
              <a:gd name="connsiteY1" fmla="*/ 8313 h 13486"/>
              <a:gd name="connsiteX2" fmla="*/ 52255 w 52255"/>
              <a:gd name="connsiteY2" fmla="*/ 13486 h 13486"/>
              <a:gd name="connsiteX0" fmla="*/ 0 w 51810"/>
              <a:gd name="connsiteY0" fmla="*/ 9977 h 15150"/>
              <a:gd name="connsiteX1" fmla="*/ 20905 w 51810"/>
              <a:gd name="connsiteY1" fmla="*/ 4804 h 15150"/>
              <a:gd name="connsiteX2" fmla="*/ 51810 w 51810"/>
              <a:gd name="connsiteY2" fmla="*/ 15150 h 15150"/>
              <a:gd name="connsiteX0" fmla="*/ 0 w 59784"/>
              <a:gd name="connsiteY0" fmla="*/ 42652 h 42652"/>
              <a:gd name="connsiteX1" fmla="*/ 28879 w 59784"/>
              <a:gd name="connsiteY1" fmla="*/ 1271 h 42652"/>
              <a:gd name="connsiteX2" fmla="*/ 59784 w 59784"/>
              <a:gd name="connsiteY2" fmla="*/ 11617 h 42652"/>
              <a:gd name="connsiteX0" fmla="*/ 0 w 59784"/>
              <a:gd name="connsiteY0" fmla="*/ 31225 h 47218"/>
              <a:gd name="connsiteX1" fmla="*/ 31034 w 59784"/>
              <a:gd name="connsiteY1" fmla="*/ 46741 h 47218"/>
              <a:gd name="connsiteX2" fmla="*/ 59784 w 59784"/>
              <a:gd name="connsiteY2" fmla="*/ 190 h 47218"/>
              <a:gd name="connsiteX0" fmla="*/ 0 w 117327"/>
              <a:gd name="connsiteY0" fmla="*/ 7479 h 95411"/>
              <a:gd name="connsiteX1" fmla="*/ 31034 w 117327"/>
              <a:gd name="connsiteY1" fmla="*/ 22995 h 95411"/>
              <a:gd name="connsiteX2" fmla="*/ 117327 w 117327"/>
              <a:gd name="connsiteY2" fmla="*/ 95412 h 95411"/>
              <a:gd name="connsiteX0" fmla="*/ 0 w 117327"/>
              <a:gd name="connsiteY0" fmla="*/ 1851 h 123553"/>
              <a:gd name="connsiteX1" fmla="*/ 63038 w 117327"/>
              <a:gd name="connsiteY1" fmla="*/ 120817 h 123553"/>
              <a:gd name="connsiteX2" fmla="*/ 117327 w 117327"/>
              <a:gd name="connsiteY2" fmla="*/ 89784 h 123553"/>
              <a:gd name="connsiteX0" fmla="*/ 0 w 117327"/>
              <a:gd name="connsiteY0" fmla="*/ 1748 h 121046"/>
              <a:gd name="connsiteX1" fmla="*/ 63038 w 117327"/>
              <a:gd name="connsiteY1" fmla="*/ 120714 h 121046"/>
              <a:gd name="connsiteX2" fmla="*/ 117327 w 117327"/>
              <a:gd name="connsiteY2" fmla="*/ 40542 h 121046"/>
              <a:gd name="connsiteX0" fmla="*/ 0 w 116788"/>
              <a:gd name="connsiteY0" fmla="*/ 2097 h 92639"/>
              <a:gd name="connsiteX1" fmla="*/ 62499 w 116788"/>
              <a:gd name="connsiteY1" fmla="*/ 92615 h 92639"/>
              <a:gd name="connsiteX2" fmla="*/ 116788 w 116788"/>
              <a:gd name="connsiteY2" fmla="*/ 12443 h 92639"/>
              <a:gd name="connsiteX0" fmla="*/ 0 w 116788"/>
              <a:gd name="connsiteY0" fmla="*/ 4354 h 32893"/>
              <a:gd name="connsiteX1" fmla="*/ 62607 w 116788"/>
              <a:gd name="connsiteY1" fmla="*/ 32802 h 32893"/>
              <a:gd name="connsiteX2" fmla="*/ 116788 w 116788"/>
              <a:gd name="connsiteY2" fmla="*/ 14700 h 32893"/>
              <a:gd name="connsiteX0" fmla="*/ 0 w 116788"/>
              <a:gd name="connsiteY0" fmla="*/ 5606 h 21319"/>
              <a:gd name="connsiteX1" fmla="*/ 60991 w 116788"/>
              <a:gd name="connsiteY1" fmla="*/ 21123 h 21319"/>
              <a:gd name="connsiteX2" fmla="*/ 116788 w 116788"/>
              <a:gd name="connsiteY2" fmla="*/ 15952 h 21319"/>
              <a:gd name="connsiteX0" fmla="*/ 0 w 116357"/>
              <a:gd name="connsiteY0" fmla="*/ 6623 h 63521"/>
              <a:gd name="connsiteX1" fmla="*/ 60991 w 116357"/>
              <a:gd name="connsiteY1" fmla="*/ 22140 h 63521"/>
              <a:gd name="connsiteX2" fmla="*/ 116357 w 116357"/>
              <a:gd name="connsiteY2" fmla="*/ 63522 h 63521"/>
              <a:gd name="connsiteX0" fmla="*/ 0 w 116357"/>
              <a:gd name="connsiteY0" fmla="*/ 6623 h 63522"/>
              <a:gd name="connsiteX1" fmla="*/ 60991 w 116357"/>
              <a:gd name="connsiteY1" fmla="*/ 22140 h 63522"/>
              <a:gd name="connsiteX2" fmla="*/ 116357 w 116357"/>
              <a:gd name="connsiteY2" fmla="*/ 63522 h 63522"/>
              <a:gd name="connsiteX0" fmla="*/ 0 w 116357"/>
              <a:gd name="connsiteY0" fmla="*/ 4518 h 61417"/>
              <a:gd name="connsiteX1" fmla="*/ 60021 w 116357"/>
              <a:gd name="connsiteY1" fmla="*/ 38139 h 61417"/>
              <a:gd name="connsiteX2" fmla="*/ 116357 w 116357"/>
              <a:gd name="connsiteY2" fmla="*/ 61417 h 61417"/>
              <a:gd name="connsiteX0" fmla="*/ 0 w 116357"/>
              <a:gd name="connsiteY0" fmla="*/ 5717 h 62616"/>
              <a:gd name="connsiteX1" fmla="*/ 8725 w 116357"/>
              <a:gd name="connsiteY1" fmla="*/ 1853 h 62616"/>
              <a:gd name="connsiteX2" fmla="*/ 60021 w 116357"/>
              <a:gd name="connsiteY2" fmla="*/ 39338 h 62616"/>
              <a:gd name="connsiteX3" fmla="*/ 116357 w 116357"/>
              <a:gd name="connsiteY3" fmla="*/ 62616 h 62616"/>
              <a:gd name="connsiteX0" fmla="*/ 0 w 142798"/>
              <a:gd name="connsiteY0" fmla="*/ 3 h 168891"/>
              <a:gd name="connsiteX1" fmla="*/ 35166 w 142798"/>
              <a:gd name="connsiteY1" fmla="*/ 108128 h 168891"/>
              <a:gd name="connsiteX2" fmla="*/ 86462 w 142798"/>
              <a:gd name="connsiteY2" fmla="*/ 145613 h 168891"/>
              <a:gd name="connsiteX3" fmla="*/ 142798 w 142798"/>
              <a:gd name="connsiteY3" fmla="*/ 168891 h 168891"/>
              <a:gd name="connsiteX0" fmla="*/ 0 w 142798"/>
              <a:gd name="connsiteY0" fmla="*/ 0 h 168888"/>
              <a:gd name="connsiteX1" fmla="*/ 14201 w 142798"/>
              <a:gd name="connsiteY1" fmla="*/ 50366 h 168888"/>
              <a:gd name="connsiteX2" fmla="*/ 35166 w 142798"/>
              <a:gd name="connsiteY2" fmla="*/ 108125 h 168888"/>
              <a:gd name="connsiteX3" fmla="*/ 86462 w 142798"/>
              <a:gd name="connsiteY3" fmla="*/ 145610 h 168888"/>
              <a:gd name="connsiteX4" fmla="*/ 142798 w 142798"/>
              <a:gd name="connsiteY4" fmla="*/ 168888 h 168888"/>
              <a:gd name="connsiteX0" fmla="*/ 0 w 142798"/>
              <a:gd name="connsiteY0" fmla="*/ 0 h 168888"/>
              <a:gd name="connsiteX1" fmla="*/ 14201 w 142798"/>
              <a:gd name="connsiteY1" fmla="*/ 50366 h 168888"/>
              <a:gd name="connsiteX2" fmla="*/ 31774 w 142798"/>
              <a:gd name="connsiteY2" fmla="*/ 110255 h 168888"/>
              <a:gd name="connsiteX3" fmla="*/ 86462 w 142798"/>
              <a:gd name="connsiteY3" fmla="*/ 145610 h 168888"/>
              <a:gd name="connsiteX4" fmla="*/ 142798 w 142798"/>
              <a:gd name="connsiteY4" fmla="*/ 168888 h 168888"/>
              <a:gd name="connsiteX0" fmla="*/ 0 w 142798"/>
              <a:gd name="connsiteY0" fmla="*/ 0 h 168888"/>
              <a:gd name="connsiteX1" fmla="*/ 14201 w 142798"/>
              <a:gd name="connsiteY1" fmla="*/ 50366 h 168888"/>
              <a:gd name="connsiteX2" fmla="*/ 31774 w 142798"/>
              <a:gd name="connsiteY2" fmla="*/ 110255 h 168888"/>
              <a:gd name="connsiteX3" fmla="*/ 86462 w 142798"/>
              <a:gd name="connsiteY3" fmla="*/ 145610 h 168888"/>
              <a:gd name="connsiteX4" fmla="*/ 142798 w 142798"/>
              <a:gd name="connsiteY4" fmla="*/ 168888 h 168888"/>
              <a:gd name="connsiteX0" fmla="*/ 0 w 142798"/>
              <a:gd name="connsiteY0" fmla="*/ 0 h 517074"/>
              <a:gd name="connsiteX1" fmla="*/ 14201 w 142798"/>
              <a:gd name="connsiteY1" fmla="*/ 50366 h 517074"/>
              <a:gd name="connsiteX2" fmla="*/ 27215 w 142798"/>
              <a:gd name="connsiteY2" fmla="*/ 516901 h 517074"/>
              <a:gd name="connsiteX3" fmla="*/ 31774 w 142798"/>
              <a:gd name="connsiteY3" fmla="*/ 110255 h 517074"/>
              <a:gd name="connsiteX4" fmla="*/ 86462 w 142798"/>
              <a:gd name="connsiteY4" fmla="*/ 145610 h 517074"/>
              <a:gd name="connsiteX5" fmla="*/ 142798 w 142798"/>
              <a:gd name="connsiteY5" fmla="*/ 168888 h 517074"/>
              <a:gd name="connsiteX0" fmla="*/ 0 w 142798"/>
              <a:gd name="connsiteY0" fmla="*/ 0 h 517079"/>
              <a:gd name="connsiteX1" fmla="*/ 14201 w 142798"/>
              <a:gd name="connsiteY1" fmla="*/ 50366 h 517079"/>
              <a:gd name="connsiteX2" fmla="*/ 27215 w 142798"/>
              <a:gd name="connsiteY2" fmla="*/ 516901 h 517079"/>
              <a:gd name="connsiteX3" fmla="*/ 31774 w 142798"/>
              <a:gd name="connsiteY3" fmla="*/ 110255 h 517079"/>
              <a:gd name="connsiteX4" fmla="*/ 86462 w 142798"/>
              <a:gd name="connsiteY4" fmla="*/ 145610 h 517079"/>
              <a:gd name="connsiteX5" fmla="*/ 142798 w 142798"/>
              <a:gd name="connsiteY5" fmla="*/ 168888 h 517079"/>
              <a:gd name="connsiteX0" fmla="*/ 0 w 142798"/>
              <a:gd name="connsiteY0" fmla="*/ 0 h 517017"/>
              <a:gd name="connsiteX1" fmla="*/ 14201 w 142798"/>
              <a:gd name="connsiteY1" fmla="*/ 50366 h 517017"/>
              <a:gd name="connsiteX2" fmla="*/ 18741 w 142798"/>
              <a:gd name="connsiteY2" fmla="*/ 151163 h 517017"/>
              <a:gd name="connsiteX3" fmla="*/ 27215 w 142798"/>
              <a:gd name="connsiteY3" fmla="*/ 516901 h 517017"/>
              <a:gd name="connsiteX4" fmla="*/ 31774 w 142798"/>
              <a:gd name="connsiteY4" fmla="*/ 110255 h 517017"/>
              <a:gd name="connsiteX5" fmla="*/ 86462 w 142798"/>
              <a:gd name="connsiteY5" fmla="*/ 145610 h 517017"/>
              <a:gd name="connsiteX6" fmla="*/ 142798 w 142798"/>
              <a:gd name="connsiteY6" fmla="*/ 168888 h 517017"/>
              <a:gd name="connsiteX0" fmla="*/ 0 w 142798"/>
              <a:gd name="connsiteY0" fmla="*/ 0 h 517003"/>
              <a:gd name="connsiteX1" fmla="*/ 14201 w 142798"/>
              <a:gd name="connsiteY1" fmla="*/ 50366 h 517003"/>
              <a:gd name="connsiteX2" fmla="*/ 29808 w 142798"/>
              <a:gd name="connsiteY2" fmla="*/ 110364 h 517003"/>
              <a:gd name="connsiteX3" fmla="*/ 27215 w 142798"/>
              <a:gd name="connsiteY3" fmla="*/ 516901 h 517003"/>
              <a:gd name="connsiteX4" fmla="*/ 31774 w 142798"/>
              <a:gd name="connsiteY4" fmla="*/ 110255 h 517003"/>
              <a:gd name="connsiteX5" fmla="*/ 86462 w 142798"/>
              <a:gd name="connsiteY5" fmla="*/ 145610 h 517003"/>
              <a:gd name="connsiteX6" fmla="*/ 142798 w 142798"/>
              <a:gd name="connsiteY6" fmla="*/ 168888 h 517003"/>
              <a:gd name="connsiteX0" fmla="*/ 0 w 142798"/>
              <a:gd name="connsiteY0" fmla="*/ 0 h 517003"/>
              <a:gd name="connsiteX1" fmla="*/ 14201 w 142798"/>
              <a:gd name="connsiteY1" fmla="*/ 50366 h 517003"/>
              <a:gd name="connsiteX2" fmla="*/ 29808 w 142798"/>
              <a:gd name="connsiteY2" fmla="*/ 110364 h 517003"/>
              <a:gd name="connsiteX3" fmla="*/ 27215 w 142798"/>
              <a:gd name="connsiteY3" fmla="*/ 516901 h 517003"/>
              <a:gd name="connsiteX4" fmla="*/ 31774 w 142798"/>
              <a:gd name="connsiteY4" fmla="*/ 110255 h 517003"/>
              <a:gd name="connsiteX5" fmla="*/ 86462 w 142798"/>
              <a:gd name="connsiteY5" fmla="*/ 145610 h 517003"/>
              <a:gd name="connsiteX6" fmla="*/ 142798 w 142798"/>
              <a:gd name="connsiteY6" fmla="*/ 168888 h 517003"/>
              <a:gd name="connsiteX0" fmla="*/ 0 w 142798"/>
              <a:gd name="connsiteY0" fmla="*/ 0 h 516983"/>
              <a:gd name="connsiteX1" fmla="*/ 14201 w 142798"/>
              <a:gd name="connsiteY1" fmla="*/ 50366 h 516983"/>
              <a:gd name="connsiteX2" fmla="*/ 29808 w 142798"/>
              <a:gd name="connsiteY2" fmla="*/ 110364 h 516983"/>
              <a:gd name="connsiteX3" fmla="*/ 27215 w 142798"/>
              <a:gd name="connsiteY3" fmla="*/ 516901 h 516983"/>
              <a:gd name="connsiteX4" fmla="*/ 31774 w 142798"/>
              <a:gd name="connsiteY4" fmla="*/ 110255 h 516983"/>
              <a:gd name="connsiteX5" fmla="*/ 86462 w 142798"/>
              <a:gd name="connsiteY5" fmla="*/ 145610 h 516983"/>
              <a:gd name="connsiteX6" fmla="*/ 142798 w 142798"/>
              <a:gd name="connsiteY6" fmla="*/ 168888 h 516983"/>
              <a:gd name="connsiteX0" fmla="*/ 0 w 142798"/>
              <a:gd name="connsiteY0" fmla="*/ 0 h 516983"/>
              <a:gd name="connsiteX1" fmla="*/ 14201 w 142798"/>
              <a:gd name="connsiteY1" fmla="*/ 50366 h 516983"/>
              <a:gd name="connsiteX2" fmla="*/ 29808 w 142798"/>
              <a:gd name="connsiteY2" fmla="*/ 110364 h 516983"/>
              <a:gd name="connsiteX3" fmla="*/ 27215 w 142798"/>
              <a:gd name="connsiteY3" fmla="*/ 516901 h 516983"/>
              <a:gd name="connsiteX4" fmla="*/ 31001 w 142798"/>
              <a:gd name="connsiteY4" fmla="*/ 112746 h 516983"/>
              <a:gd name="connsiteX5" fmla="*/ 86462 w 142798"/>
              <a:gd name="connsiteY5" fmla="*/ 145610 h 516983"/>
              <a:gd name="connsiteX6" fmla="*/ 142798 w 142798"/>
              <a:gd name="connsiteY6" fmla="*/ 168888 h 516983"/>
              <a:gd name="connsiteX0" fmla="*/ 0 w 142798"/>
              <a:gd name="connsiteY0" fmla="*/ 0 h 516901"/>
              <a:gd name="connsiteX1" fmla="*/ 14201 w 142798"/>
              <a:gd name="connsiteY1" fmla="*/ 50366 h 516901"/>
              <a:gd name="connsiteX2" fmla="*/ 29808 w 142798"/>
              <a:gd name="connsiteY2" fmla="*/ 110364 h 516901"/>
              <a:gd name="connsiteX3" fmla="*/ 27215 w 142798"/>
              <a:gd name="connsiteY3" fmla="*/ 516901 h 516901"/>
              <a:gd name="connsiteX4" fmla="*/ 31001 w 142798"/>
              <a:gd name="connsiteY4" fmla="*/ 112746 h 516901"/>
              <a:gd name="connsiteX5" fmla="*/ 86462 w 142798"/>
              <a:gd name="connsiteY5" fmla="*/ 145610 h 516901"/>
              <a:gd name="connsiteX6" fmla="*/ 142798 w 142798"/>
              <a:gd name="connsiteY6" fmla="*/ 168888 h 516901"/>
              <a:gd name="connsiteX0" fmla="*/ 0 w 142798"/>
              <a:gd name="connsiteY0" fmla="*/ 0 h 516901"/>
              <a:gd name="connsiteX1" fmla="*/ 14201 w 142798"/>
              <a:gd name="connsiteY1" fmla="*/ 50366 h 516901"/>
              <a:gd name="connsiteX2" fmla="*/ 29808 w 142798"/>
              <a:gd name="connsiteY2" fmla="*/ 110364 h 516901"/>
              <a:gd name="connsiteX3" fmla="*/ 27215 w 142798"/>
              <a:gd name="connsiteY3" fmla="*/ 516901 h 516901"/>
              <a:gd name="connsiteX4" fmla="*/ 31001 w 142798"/>
              <a:gd name="connsiteY4" fmla="*/ 112746 h 516901"/>
              <a:gd name="connsiteX5" fmla="*/ 86462 w 142798"/>
              <a:gd name="connsiteY5" fmla="*/ 145610 h 516901"/>
              <a:gd name="connsiteX6" fmla="*/ 142798 w 142798"/>
              <a:gd name="connsiteY6" fmla="*/ 168888 h 51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798" h="516901">
                <a:moveTo>
                  <a:pt x="0" y="0"/>
                </a:moveTo>
                <a:cubicBezTo>
                  <a:pt x="2367" y="8394"/>
                  <a:pt x="8340" y="32345"/>
                  <a:pt x="14201" y="50366"/>
                </a:cubicBezTo>
                <a:cubicBezTo>
                  <a:pt x="17325" y="75560"/>
                  <a:pt x="27328" y="87244"/>
                  <a:pt x="29808" y="110364"/>
                </a:cubicBezTo>
                <a:cubicBezTo>
                  <a:pt x="31621" y="107098"/>
                  <a:pt x="26607" y="514177"/>
                  <a:pt x="27215" y="516901"/>
                </a:cubicBezTo>
                <a:cubicBezTo>
                  <a:pt x="28379" y="516977"/>
                  <a:pt x="29016" y="117319"/>
                  <a:pt x="31001" y="112746"/>
                </a:cubicBezTo>
                <a:cubicBezTo>
                  <a:pt x="40476" y="119660"/>
                  <a:pt x="68523" y="135483"/>
                  <a:pt x="86462" y="145610"/>
                </a:cubicBezTo>
                <a:cubicBezTo>
                  <a:pt x="105855" y="155093"/>
                  <a:pt x="132065" y="129231"/>
                  <a:pt x="142798" y="168888"/>
                </a:cubicBezTo>
              </a:path>
            </a:pathLst>
          </a:cu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92"/>
            <a:endParaRPr lang="en-US" sz="1350">
              <a:solidFill>
                <a:srgbClr val="FFFFFF"/>
              </a:solidFill>
            </a:endParaRPr>
          </a:p>
        </p:txBody>
      </p:sp>
      <p:sp>
        <p:nvSpPr>
          <p:cNvPr id="912" name="box 4"/>
          <p:cNvSpPr/>
          <p:nvPr/>
        </p:nvSpPr>
        <p:spPr>
          <a:xfrm>
            <a:off x="4591466" y="3577537"/>
            <a:ext cx="870821" cy="217892"/>
          </a:xfrm>
          <a:custGeom>
            <a:avLst/>
            <a:gdLst>
              <a:gd name="connsiteX0" fmla="*/ 3847724 w 8691329"/>
              <a:gd name="connsiteY0" fmla="*/ 0 h 2418166"/>
              <a:gd name="connsiteX1" fmla="*/ 8611921 w 8691329"/>
              <a:gd name="connsiteY1" fmla="*/ 71241 h 2418166"/>
              <a:gd name="connsiteX2" fmla="*/ 8683380 w 8691329"/>
              <a:gd name="connsiteY2" fmla="*/ 53376 h 2418166"/>
              <a:gd name="connsiteX3" fmla="*/ 8683301 w 8691329"/>
              <a:gd name="connsiteY3" fmla="*/ 72308 h 2418166"/>
              <a:gd name="connsiteX4" fmla="*/ 8691329 w 8691329"/>
              <a:gd name="connsiteY4" fmla="*/ 72428 h 2418166"/>
              <a:gd name="connsiteX5" fmla="*/ 8683293 w 8691329"/>
              <a:gd name="connsiteY5" fmla="*/ 74329 h 2418166"/>
              <a:gd name="connsiteX6" fmla="*/ 8682916 w 8691329"/>
              <a:gd name="connsiteY6" fmla="*/ 164777 h 2418166"/>
              <a:gd name="connsiteX7" fmla="*/ 8683381 w 8691329"/>
              <a:gd name="connsiteY7" fmla="*/ 1367912 h 2418166"/>
              <a:gd name="connsiteX8" fmla="*/ 7126350 w 8691329"/>
              <a:gd name="connsiteY8" fmla="*/ 2153317 h 2418166"/>
              <a:gd name="connsiteX9" fmla="*/ 7125078 w 8691329"/>
              <a:gd name="connsiteY9" fmla="*/ 2418166 h 2418166"/>
              <a:gd name="connsiteX10" fmla="*/ 6651469 w 8691329"/>
              <a:gd name="connsiteY10" fmla="*/ 2392859 h 2418166"/>
              <a:gd name="connsiteX11" fmla="*/ 6637219 w 8691329"/>
              <a:gd name="connsiteY11" fmla="*/ 2392097 h 2418166"/>
              <a:gd name="connsiteX12" fmla="*/ 9054 w 8691329"/>
              <a:gd name="connsiteY12" fmla="*/ 2037920 h 2418166"/>
              <a:gd name="connsiteX13" fmla="*/ 0 w 8691329"/>
              <a:gd name="connsiteY13" fmla="*/ 352190 h 2418166"/>
              <a:gd name="connsiteX14" fmla="*/ 441899 w 8691329"/>
              <a:gd name="connsiteY14" fmla="*/ 363406 h 2418166"/>
              <a:gd name="connsiteX0" fmla="*/ 3847724 w 8691329"/>
              <a:gd name="connsiteY0" fmla="*/ 0 h 2418166"/>
              <a:gd name="connsiteX1" fmla="*/ 8611921 w 8691329"/>
              <a:gd name="connsiteY1" fmla="*/ 71241 h 2418166"/>
              <a:gd name="connsiteX2" fmla="*/ 8683301 w 8691329"/>
              <a:gd name="connsiteY2" fmla="*/ 72308 h 2418166"/>
              <a:gd name="connsiteX3" fmla="*/ 8691329 w 8691329"/>
              <a:gd name="connsiteY3" fmla="*/ 72428 h 2418166"/>
              <a:gd name="connsiteX4" fmla="*/ 8683293 w 8691329"/>
              <a:gd name="connsiteY4" fmla="*/ 74329 h 2418166"/>
              <a:gd name="connsiteX5" fmla="*/ 8682916 w 8691329"/>
              <a:gd name="connsiteY5" fmla="*/ 164777 h 2418166"/>
              <a:gd name="connsiteX6" fmla="*/ 8683381 w 8691329"/>
              <a:gd name="connsiteY6" fmla="*/ 1367912 h 2418166"/>
              <a:gd name="connsiteX7" fmla="*/ 7126350 w 8691329"/>
              <a:gd name="connsiteY7" fmla="*/ 2153317 h 2418166"/>
              <a:gd name="connsiteX8" fmla="*/ 7125078 w 8691329"/>
              <a:gd name="connsiteY8" fmla="*/ 2418166 h 2418166"/>
              <a:gd name="connsiteX9" fmla="*/ 6651469 w 8691329"/>
              <a:gd name="connsiteY9" fmla="*/ 2392859 h 2418166"/>
              <a:gd name="connsiteX10" fmla="*/ 6637219 w 8691329"/>
              <a:gd name="connsiteY10" fmla="*/ 2392097 h 2418166"/>
              <a:gd name="connsiteX11" fmla="*/ 9054 w 8691329"/>
              <a:gd name="connsiteY11" fmla="*/ 2037920 h 2418166"/>
              <a:gd name="connsiteX12" fmla="*/ 0 w 8691329"/>
              <a:gd name="connsiteY12" fmla="*/ 352190 h 2418166"/>
              <a:gd name="connsiteX13" fmla="*/ 441899 w 8691329"/>
              <a:gd name="connsiteY13" fmla="*/ 363406 h 2418166"/>
              <a:gd name="connsiteX14" fmla="*/ 3847724 w 8691329"/>
              <a:gd name="connsiteY14" fmla="*/ 0 h 2418166"/>
              <a:gd name="connsiteX0" fmla="*/ 3847724 w 8691329"/>
              <a:gd name="connsiteY0" fmla="*/ 0 h 2418166"/>
              <a:gd name="connsiteX1" fmla="*/ 8611921 w 8691329"/>
              <a:gd name="connsiteY1" fmla="*/ 71241 h 2418166"/>
              <a:gd name="connsiteX2" fmla="*/ 8683301 w 8691329"/>
              <a:gd name="connsiteY2" fmla="*/ 72308 h 2418166"/>
              <a:gd name="connsiteX3" fmla="*/ 8691329 w 8691329"/>
              <a:gd name="connsiteY3" fmla="*/ 72428 h 2418166"/>
              <a:gd name="connsiteX4" fmla="*/ 8682916 w 8691329"/>
              <a:gd name="connsiteY4" fmla="*/ 164777 h 2418166"/>
              <a:gd name="connsiteX5" fmla="*/ 8683381 w 8691329"/>
              <a:gd name="connsiteY5" fmla="*/ 1367912 h 2418166"/>
              <a:gd name="connsiteX6" fmla="*/ 7126350 w 8691329"/>
              <a:gd name="connsiteY6" fmla="*/ 2153317 h 2418166"/>
              <a:gd name="connsiteX7" fmla="*/ 7125078 w 8691329"/>
              <a:gd name="connsiteY7" fmla="*/ 2418166 h 2418166"/>
              <a:gd name="connsiteX8" fmla="*/ 6651469 w 8691329"/>
              <a:gd name="connsiteY8" fmla="*/ 2392859 h 2418166"/>
              <a:gd name="connsiteX9" fmla="*/ 6637219 w 8691329"/>
              <a:gd name="connsiteY9" fmla="*/ 2392097 h 2418166"/>
              <a:gd name="connsiteX10" fmla="*/ 9054 w 8691329"/>
              <a:gd name="connsiteY10" fmla="*/ 2037920 h 2418166"/>
              <a:gd name="connsiteX11" fmla="*/ 0 w 8691329"/>
              <a:gd name="connsiteY11" fmla="*/ 352190 h 2418166"/>
              <a:gd name="connsiteX12" fmla="*/ 441899 w 8691329"/>
              <a:gd name="connsiteY12" fmla="*/ 363406 h 2418166"/>
              <a:gd name="connsiteX13" fmla="*/ 3847724 w 8691329"/>
              <a:gd name="connsiteY13" fmla="*/ 0 h 2418166"/>
              <a:gd name="connsiteX0" fmla="*/ 3847724 w 8684251"/>
              <a:gd name="connsiteY0" fmla="*/ 0 h 2418166"/>
              <a:gd name="connsiteX1" fmla="*/ 8611921 w 8684251"/>
              <a:gd name="connsiteY1" fmla="*/ 71241 h 2418166"/>
              <a:gd name="connsiteX2" fmla="*/ 8683301 w 8684251"/>
              <a:gd name="connsiteY2" fmla="*/ 72308 h 2418166"/>
              <a:gd name="connsiteX3" fmla="*/ 8682916 w 8684251"/>
              <a:gd name="connsiteY3" fmla="*/ 164777 h 2418166"/>
              <a:gd name="connsiteX4" fmla="*/ 8683381 w 8684251"/>
              <a:gd name="connsiteY4" fmla="*/ 1367912 h 2418166"/>
              <a:gd name="connsiteX5" fmla="*/ 7126350 w 8684251"/>
              <a:gd name="connsiteY5" fmla="*/ 2153317 h 2418166"/>
              <a:gd name="connsiteX6" fmla="*/ 7125078 w 8684251"/>
              <a:gd name="connsiteY6" fmla="*/ 2418166 h 2418166"/>
              <a:gd name="connsiteX7" fmla="*/ 6651469 w 8684251"/>
              <a:gd name="connsiteY7" fmla="*/ 2392859 h 2418166"/>
              <a:gd name="connsiteX8" fmla="*/ 6637219 w 8684251"/>
              <a:gd name="connsiteY8" fmla="*/ 2392097 h 2418166"/>
              <a:gd name="connsiteX9" fmla="*/ 9054 w 8684251"/>
              <a:gd name="connsiteY9" fmla="*/ 2037920 h 2418166"/>
              <a:gd name="connsiteX10" fmla="*/ 0 w 8684251"/>
              <a:gd name="connsiteY10" fmla="*/ 352190 h 2418166"/>
              <a:gd name="connsiteX11" fmla="*/ 441899 w 8684251"/>
              <a:gd name="connsiteY11" fmla="*/ 363406 h 2418166"/>
              <a:gd name="connsiteX12" fmla="*/ 3847724 w 8684251"/>
              <a:gd name="connsiteY12" fmla="*/ 0 h 2418166"/>
              <a:gd name="connsiteX0" fmla="*/ 3847724 w 8684251"/>
              <a:gd name="connsiteY0" fmla="*/ 0 h 2418166"/>
              <a:gd name="connsiteX1" fmla="*/ 8611921 w 8684251"/>
              <a:gd name="connsiteY1" fmla="*/ 71241 h 2418166"/>
              <a:gd name="connsiteX2" fmla="*/ 8683301 w 8684251"/>
              <a:gd name="connsiteY2" fmla="*/ 72308 h 2418166"/>
              <a:gd name="connsiteX3" fmla="*/ 8682916 w 8684251"/>
              <a:gd name="connsiteY3" fmla="*/ 164777 h 2418166"/>
              <a:gd name="connsiteX4" fmla="*/ 8683381 w 8684251"/>
              <a:gd name="connsiteY4" fmla="*/ 1367912 h 2418166"/>
              <a:gd name="connsiteX5" fmla="*/ 7285100 w 8684251"/>
              <a:gd name="connsiteY5" fmla="*/ 2077117 h 2418166"/>
              <a:gd name="connsiteX6" fmla="*/ 7125078 w 8684251"/>
              <a:gd name="connsiteY6" fmla="*/ 2418166 h 2418166"/>
              <a:gd name="connsiteX7" fmla="*/ 6651469 w 8684251"/>
              <a:gd name="connsiteY7" fmla="*/ 2392859 h 2418166"/>
              <a:gd name="connsiteX8" fmla="*/ 6637219 w 8684251"/>
              <a:gd name="connsiteY8" fmla="*/ 2392097 h 2418166"/>
              <a:gd name="connsiteX9" fmla="*/ 9054 w 8684251"/>
              <a:gd name="connsiteY9" fmla="*/ 2037920 h 2418166"/>
              <a:gd name="connsiteX10" fmla="*/ 0 w 8684251"/>
              <a:gd name="connsiteY10" fmla="*/ 352190 h 2418166"/>
              <a:gd name="connsiteX11" fmla="*/ 441899 w 8684251"/>
              <a:gd name="connsiteY11" fmla="*/ 363406 h 2418166"/>
              <a:gd name="connsiteX12" fmla="*/ 3847724 w 8684251"/>
              <a:gd name="connsiteY12" fmla="*/ 0 h 2418166"/>
              <a:gd name="connsiteX0" fmla="*/ 3847724 w 8684251"/>
              <a:gd name="connsiteY0" fmla="*/ 0 h 2418166"/>
              <a:gd name="connsiteX1" fmla="*/ 8611921 w 8684251"/>
              <a:gd name="connsiteY1" fmla="*/ 71241 h 2418166"/>
              <a:gd name="connsiteX2" fmla="*/ 8683301 w 8684251"/>
              <a:gd name="connsiteY2" fmla="*/ 72308 h 2418166"/>
              <a:gd name="connsiteX3" fmla="*/ 8682916 w 8684251"/>
              <a:gd name="connsiteY3" fmla="*/ 164777 h 2418166"/>
              <a:gd name="connsiteX4" fmla="*/ 8683381 w 8684251"/>
              <a:gd name="connsiteY4" fmla="*/ 1367912 h 2418166"/>
              <a:gd name="connsiteX5" fmla="*/ 7285100 w 8684251"/>
              <a:gd name="connsiteY5" fmla="*/ 2077117 h 2418166"/>
              <a:gd name="connsiteX6" fmla="*/ 7125078 w 8684251"/>
              <a:gd name="connsiteY6" fmla="*/ 2418166 h 2418166"/>
              <a:gd name="connsiteX7" fmla="*/ 6651469 w 8684251"/>
              <a:gd name="connsiteY7" fmla="*/ 2392859 h 2418166"/>
              <a:gd name="connsiteX8" fmla="*/ 6637219 w 8684251"/>
              <a:gd name="connsiteY8" fmla="*/ 2392097 h 2418166"/>
              <a:gd name="connsiteX9" fmla="*/ 9054 w 8684251"/>
              <a:gd name="connsiteY9" fmla="*/ 2037920 h 2418166"/>
              <a:gd name="connsiteX10" fmla="*/ 0 w 8684251"/>
              <a:gd name="connsiteY10" fmla="*/ 352190 h 2418166"/>
              <a:gd name="connsiteX11" fmla="*/ 467299 w 8684251"/>
              <a:gd name="connsiteY11" fmla="*/ 299906 h 2418166"/>
              <a:gd name="connsiteX12" fmla="*/ 3847724 w 8684251"/>
              <a:gd name="connsiteY12" fmla="*/ 0 h 2418166"/>
              <a:gd name="connsiteX0" fmla="*/ 3949324 w 8785851"/>
              <a:gd name="connsiteY0" fmla="*/ 0 h 2418166"/>
              <a:gd name="connsiteX1" fmla="*/ 8713521 w 8785851"/>
              <a:gd name="connsiteY1" fmla="*/ 71241 h 2418166"/>
              <a:gd name="connsiteX2" fmla="*/ 8784901 w 8785851"/>
              <a:gd name="connsiteY2" fmla="*/ 72308 h 2418166"/>
              <a:gd name="connsiteX3" fmla="*/ 8784516 w 8785851"/>
              <a:gd name="connsiteY3" fmla="*/ 164777 h 2418166"/>
              <a:gd name="connsiteX4" fmla="*/ 8784981 w 8785851"/>
              <a:gd name="connsiteY4" fmla="*/ 1367912 h 2418166"/>
              <a:gd name="connsiteX5" fmla="*/ 7386700 w 8785851"/>
              <a:gd name="connsiteY5" fmla="*/ 2077117 h 2418166"/>
              <a:gd name="connsiteX6" fmla="*/ 7226678 w 8785851"/>
              <a:gd name="connsiteY6" fmla="*/ 2418166 h 2418166"/>
              <a:gd name="connsiteX7" fmla="*/ 6753069 w 8785851"/>
              <a:gd name="connsiteY7" fmla="*/ 2392859 h 2418166"/>
              <a:gd name="connsiteX8" fmla="*/ 6738819 w 8785851"/>
              <a:gd name="connsiteY8" fmla="*/ 2392097 h 2418166"/>
              <a:gd name="connsiteX9" fmla="*/ 110654 w 8785851"/>
              <a:gd name="connsiteY9" fmla="*/ 2037920 h 2418166"/>
              <a:gd name="connsiteX10" fmla="*/ 0 w 8785851"/>
              <a:gd name="connsiteY10" fmla="*/ 326790 h 2418166"/>
              <a:gd name="connsiteX11" fmla="*/ 568899 w 8785851"/>
              <a:gd name="connsiteY11" fmla="*/ 299906 h 2418166"/>
              <a:gd name="connsiteX12" fmla="*/ 3949324 w 8785851"/>
              <a:gd name="connsiteY12" fmla="*/ 0 h 2418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785851" h="2418166">
                <a:moveTo>
                  <a:pt x="3949324" y="0"/>
                </a:moveTo>
                <a:lnTo>
                  <a:pt x="8713521" y="71241"/>
                </a:lnTo>
                <a:lnTo>
                  <a:pt x="8784901" y="72308"/>
                </a:lnTo>
                <a:cubicBezTo>
                  <a:pt x="8784773" y="103131"/>
                  <a:pt x="8784644" y="133954"/>
                  <a:pt x="8784516" y="164777"/>
                </a:cubicBezTo>
                <a:cubicBezTo>
                  <a:pt x="8782681" y="691148"/>
                  <a:pt x="8787810" y="778879"/>
                  <a:pt x="8784981" y="1367912"/>
                </a:cubicBezTo>
                <a:lnTo>
                  <a:pt x="7386700" y="2077117"/>
                </a:lnTo>
                <a:lnTo>
                  <a:pt x="7226678" y="2418166"/>
                </a:lnTo>
                <a:lnTo>
                  <a:pt x="6753069" y="2392859"/>
                </a:lnTo>
                <a:lnTo>
                  <a:pt x="6738819" y="2392097"/>
                </a:lnTo>
                <a:lnTo>
                  <a:pt x="110654" y="2037920"/>
                </a:lnTo>
                <a:lnTo>
                  <a:pt x="0" y="326790"/>
                </a:lnTo>
                <a:lnTo>
                  <a:pt x="568899" y="299906"/>
                </a:lnTo>
                <a:lnTo>
                  <a:pt x="3949324" y="0"/>
                </a:lnTo>
                <a:close/>
              </a:path>
            </a:pathLst>
          </a:custGeom>
          <a:noFill/>
          <a:ln w="190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defTabSz="342892"/>
            <a:endParaRPr lang="en-US" sz="1350">
              <a:solidFill>
                <a:srgbClr val="FFFFFF"/>
              </a:solidFill>
            </a:endParaRPr>
          </a:p>
        </p:txBody>
      </p:sp>
      <p:sp>
        <p:nvSpPr>
          <p:cNvPr id="913" name="Rectangle 7"/>
          <p:cNvSpPr/>
          <p:nvPr/>
        </p:nvSpPr>
        <p:spPr>
          <a:xfrm>
            <a:off x="4698829" y="3650527"/>
            <a:ext cx="232885" cy="120536"/>
          </a:xfrm>
          <a:custGeom>
            <a:avLst/>
            <a:gdLst>
              <a:gd name="connsiteX0" fmla="*/ 0 w 1240324"/>
              <a:gd name="connsiteY0" fmla="*/ 0 h 391202"/>
              <a:gd name="connsiteX1" fmla="*/ 1240324 w 1240324"/>
              <a:gd name="connsiteY1" fmla="*/ 0 h 391202"/>
              <a:gd name="connsiteX2" fmla="*/ 1240324 w 1240324"/>
              <a:gd name="connsiteY2" fmla="*/ 391202 h 391202"/>
              <a:gd name="connsiteX3" fmla="*/ 0 w 1240324"/>
              <a:gd name="connsiteY3" fmla="*/ 391202 h 391202"/>
              <a:gd name="connsiteX4" fmla="*/ 0 w 1240324"/>
              <a:gd name="connsiteY4" fmla="*/ 0 h 391202"/>
              <a:gd name="connsiteX0" fmla="*/ 0 w 1240324"/>
              <a:gd name="connsiteY0" fmla="*/ 0 h 391202"/>
              <a:gd name="connsiteX1" fmla="*/ 1240324 w 1240324"/>
              <a:gd name="connsiteY1" fmla="*/ 81481 h 391202"/>
              <a:gd name="connsiteX2" fmla="*/ 1240324 w 1240324"/>
              <a:gd name="connsiteY2" fmla="*/ 391202 h 391202"/>
              <a:gd name="connsiteX3" fmla="*/ 0 w 1240324"/>
              <a:gd name="connsiteY3" fmla="*/ 391202 h 391202"/>
              <a:gd name="connsiteX4" fmla="*/ 0 w 1240324"/>
              <a:gd name="connsiteY4" fmla="*/ 0 h 391202"/>
              <a:gd name="connsiteX0" fmla="*/ 0 w 1249377"/>
              <a:gd name="connsiteY0" fmla="*/ 0 h 391202"/>
              <a:gd name="connsiteX1" fmla="*/ 1249377 w 1249377"/>
              <a:gd name="connsiteY1" fmla="*/ 63374 h 391202"/>
              <a:gd name="connsiteX2" fmla="*/ 1240324 w 1249377"/>
              <a:gd name="connsiteY2" fmla="*/ 391202 h 391202"/>
              <a:gd name="connsiteX3" fmla="*/ 0 w 1249377"/>
              <a:gd name="connsiteY3" fmla="*/ 391202 h 391202"/>
              <a:gd name="connsiteX4" fmla="*/ 0 w 1249377"/>
              <a:gd name="connsiteY4" fmla="*/ 0 h 391202"/>
              <a:gd name="connsiteX0" fmla="*/ 0 w 1249377"/>
              <a:gd name="connsiteY0" fmla="*/ 0 h 391202"/>
              <a:gd name="connsiteX1" fmla="*/ 1249377 w 1249377"/>
              <a:gd name="connsiteY1" fmla="*/ 63374 h 391202"/>
              <a:gd name="connsiteX2" fmla="*/ 1240324 w 1249377"/>
              <a:gd name="connsiteY2" fmla="*/ 391202 h 391202"/>
              <a:gd name="connsiteX3" fmla="*/ 18107 w 1249377"/>
              <a:gd name="connsiteY3" fmla="*/ 309720 h 391202"/>
              <a:gd name="connsiteX4" fmla="*/ 0 w 1249377"/>
              <a:gd name="connsiteY4" fmla="*/ 0 h 391202"/>
              <a:gd name="connsiteX0" fmla="*/ 0 w 1249377"/>
              <a:gd name="connsiteY0" fmla="*/ 0 h 391202"/>
              <a:gd name="connsiteX1" fmla="*/ 1249377 w 1249377"/>
              <a:gd name="connsiteY1" fmla="*/ 63374 h 391202"/>
              <a:gd name="connsiteX2" fmla="*/ 1240324 w 1249377"/>
              <a:gd name="connsiteY2" fmla="*/ 391202 h 391202"/>
              <a:gd name="connsiteX3" fmla="*/ 144855 w 1249377"/>
              <a:gd name="connsiteY3" fmla="*/ 219186 h 391202"/>
              <a:gd name="connsiteX4" fmla="*/ 0 w 1249377"/>
              <a:gd name="connsiteY4" fmla="*/ 0 h 391202"/>
              <a:gd name="connsiteX0" fmla="*/ 0 w 1249377"/>
              <a:gd name="connsiteY0" fmla="*/ 0 h 391202"/>
              <a:gd name="connsiteX1" fmla="*/ 1249377 w 1249377"/>
              <a:gd name="connsiteY1" fmla="*/ 63374 h 391202"/>
              <a:gd name="connsiteX2" fmla="*/ 1240324 w 1249377"/>
              <a:gd name="connsiteY2" fmla="*/ 391202 h 391202"/>
              <a:gd name="connsiteX3" fmla="*/ 72427 w 1249377"/>
              <a:gd name="connsiteY3" fmla="*/ 318774 h 391202"/>
              <a:gd name="connsiteX4" fmla="*/ 0 w 1249377"/>
              <a:gd name="connsiteY4" fmla="*/ 0 h 391202"/>
              <a:gd name="connsiteX0" fmla="*/ 18108 w 1176950"/>
              <a:gd name="connsiteY0" fmla="*/ 9054 h 327828"/>
              <a:gd name="connsiteX1" fmla="*/ 1176950 w 1176950"/>
              <a:gd name="connsiteY1" fmla="*/ 0 h 327828"/>
              <a:gd name="connsiteX2" fmla="*/ 1167897 w 1176950"/>
              <a:gd name="connsiteY2" fmla="*/ 327828 h 327828"/>
              <a:gd name="connsiteX3" fmla="*/ 0 w 1176950"/>
              <a:gd name="connsiteY3" fmla="*/ 255400 h 327828"/>
              <a:gd name="connsiteX4" fmla="*/ 18108 w 1176950"/>
              <a:gd name="connsiteY4" fmla="*/ 9054 h 327828"/>
              <a:gd name="connsiteX0" fmla="*/ 0 w 1204110"/>
              <a:gd name="connsiteY0" fmla="*/ 0 h 382148"/>
              <a:gd name="connsiteX1" fmla="*/ 1204110 w 1204110"/>
              <a:gd name="connsiteY1" fmla="*/ 54320 h 382148"/>
              <a:gd name="connsiteX2" fmla="*/ 1195057 w 1204110"/>
              <a:gd name="connsiteY2" fmla="*/ 382148 h 382148"/>
              <a:gd name="connsiteX3" fmla="*/ 27160 w 1204110"/>
              <a:gd name="connsiteY3" fmla="*/ 309720 h 382148"/>
              <a:gd name="connsiteX4" fmla="*/ 0 w 1204110"/>
              <a:gd name="connsiteY4" fmla="*/ 0 h 382148"/>
              <a:gd name="connsiteX0" fmla="*/ 0 w 1204110"/>
              <a:gd name="connsiteY0" fmla="*/ 0 h 318774"/>
              <a:gd name="connsiteX1" fmla="*/ 1204110 w 1204110"/>
              <a:gd name="connsiteY1" fmla="*/ 54320 h 318774"/>
              <a:gd name="connsiteX2" fmla="*/ 1186004 w 1204110"/>
              <a:gd name="connsiteY2" fmla="*/ 318774 h 318774"/>
              <a:gd name="connsiteX3" fmla="*/ 27160 w 1204110"/>
              <a:gd name="connsiteY3" fmla="*/ 309720 h 318774"/>
              <a:gd name="connsiteX4" fmla="*/ 0 w 1204110"/>
              <a:gd name="connsiteY4" fmla="*/ 0 h 318774"/>
              <a:gd name="connsiteX0" fmla="*/ 0 w 1204110"/>
              <a:gd name="connsiteY0" fmla="*/ 0 h 373095"/>
              <a:gd name="connsiteX1" fmla="*/ 1204110 w 1204110"/>
              <a:gd name="connsiteY1" fmla="*/ 54320 h 373095"/>
              <a:gd name="connsiteX2" fmla="*/ 1186004 w 1204110"/>
              <a:gd name="connsiteY2" fmla="*/ 373095 h 373095"/>
              <a:gd name="connsiteX3" fmla="*/ 27160 w 1204110"/>
              <a:gd name="connsiteY3" fmla="*/ 309720 h 373095"/>
              <a:gd name="connsiteX4" fmla="*/ 0 w 1204110"/>
              <a:gd name="connsiteY4" fmla="*/ 0 h 373095"/>
              <a:gd name="connsiteX0" fmla="*/ 0 w 1204111"/>
              <a:gd name="connsiteY0" fmla="*/ 0 h 373095"/>
              <a:gd name="connsiteX1" fmla="*/ 1204110 w 1204111"/>
              <a:gd name="connsiteY1" fmla="*/ 54320 h 373095"/>
              <a:gd name="connsiteX2" fmla="*/ 1204111 w 1204111"/>
              <a:gd name="connsiteY2" fmla="*/ 373095 h 373095"/>
              <a:gd name="connsiteX3" fmla="*/ 27160 w 1204111"/>
              <a:gd name="connsiteY3" fmla="*/ 309720 h 373095"/>
              <a:gd name="connsiteX4" fmla="*/ 0 w 1204111"/>
              <a:gd name="connsiteY4" fmla="*/ 0 h 373095"/>
              <a:gd name="connsiteX0" fmla="*/ 17458 w 1176951"/>
              <a:gd name="connsiteY0" fmla="*/ 0 h 373095"/>
              <a:gd name="connsiteX1" fmla="*/ 1176950 w 1176951"/>
              <a:gd name="connsiteY1" fmla="*/ 54320 h 373095"/>
              <a:gd name="connsiteX2" fmla="*/ 1176951 w 1176951"/>
              <a:gd name="connsiteY2" fmla="*/ 373095 h 373095"/>
              <a:gd name="connsiteX3" fmla="*/ 0 w 1176951"/>
              <a:gd name="connsiteY3" fmla="*/ 309720 h 373095"/>
              <a:gd name="connsiteX4" fmla="*/ 17458 w 1176951"/>
              <a:gd name="connsiteY4" fmla="*/ 0 h 373095"/>
              <a:gd name="connsiteX0" fmla="*/ 17458 w 1176951"/>
              <a:gd name="connsiteY0" fmla="*/ 0 h 373095"/>
              <a:gd name="connsiteX1" fmla="*/ 1176950 w 1176951"/>
              <a:gd name="connsiteY1" fmla="*/ 54320 h 373095"/>
              <a:gd name="connsiteX2" fmla="*/ 1176951 w 1176951"/>
              <a:gd name="connsiteY2" fmla="*/ 373095 h 373095"/>
              <a:gd name="connsiteX3" fmla="*/ 0 w 1176951"/>
              <a:gd name="connsiteY3" fmla="*/ 309720 h 373095"/>
              <a:gd name="connsiteX4" fmla="*/ 17458 w 1176951"/>
              <a:gd name="connsiteY4" fmla="*/ 0 h 373095"/>
              <a:gd name="connsiteX0" fmla="*/ 7543 w 1167036"/>
              <a:gd name="connsiteY0" fmla="*/ 0 h 373095"/>
              <a:gd name="connsiteX1" fmla="*/ 1167035 w 1167036"/>
              <a:gd name="connsiteY1" fmla="*/ 54320 h 373095"/>
              <a:gd name="connsiteX2" fmla="*/ 1167036 w 1167036"/>
              <a:gd name="connsiteY2" fmla="*/ 373095 h 373095"/>
              <a:gd name="connsiteX3" fmla="*/ 0 w 1167036"/>
              <a:gd name="connsiteY3" fmla="*/ 314482 h 373095"/>
              <a:gd name="connsiteX4" fmla="*/ 7543 w 1167036"/>
              <a:gd name="connsiteY4" fmla="*/ 0 h 373095"/>
              <a:gd name="connsiteX0" fmla="*/ 7543 w 1167036"/>
              <a:gd name="connsiteY0" fmla="*/ 0 h 373095"/>
              <a:gd name="connsiteX1" fmla="*/ 1167035 w 1167036"/>
              <a:gd name="connsiteY1" fmla="*/ 54320 h 373095"/>
              <a:gd name="connsiteX2" fmla="*/ 1167036 w 1167036"/>
              <a:gd name="connsiteY2" fmla="*/ 373095 h 373095"/>
              <a:gd name="connsiteX3" fmla="*/ 0 w 1167036"/>
              <a:gd name="connsiteY3" fmla="*/ 314482 h 373095"/>
              <a:gd name="connsiteX4" fmla="*/ 7543 w 1167036"/>
              <a:gd name="connsiteY4" fmla="*/ 0 h 373095"/>
              <a:gd name="connsiteX0" fmla="*/ 0 w 1159493"/>
              <a:gd name="connsiteY0" fmla="*/ 0 h 373095"/>
              <a:gd name="connsiteX1" fmla="*/ 1159492 w 1159493"/>
              <a:gd name="connsiteY1" fmla="*/ 54320 h 373095"/>
              <a:gd name="connsiteX2" fmla="*/ 1159493 w 1159493"/>
              <a:gd name="connsiteY2" fmla="*/ 373095 h 373095"/>
              <a:gd name="connsiteX3" fmla="*/ 6674 w 1159493"/>
              <a:gd name="connsiteY3" fmla="*/ 346174 h 373095"/>
              <a:gd name="connsiteX4" fmla="*/ 0 w 1159493"/>
              <a:gd name="connsiteY4" fmla="*/ 0 h 373095"/>
              <a:gd name="connsiteX0" fmla="*/ 0 w 1168971"/>
              <a:gd name="connsiteY0" fmla="*/ 0 h 352722"/>
              <a:gd name="connsiteX1" fmla="*/ 1168970 w 1168971"/>
              <a:gd name="connsiteY1" fmla="*/ 33947 h 352722"/>
              <a:gd name="connsiteX2" fmla="*/ 1168971 w 1168971"/>
              <a:gd name="connsiteY2" fmla="*/ 352722 h 352722"/>
              <a:gd name="connsiteX3" fmla="*/ 16152 w 1168971"/>
              <a:gd name="connsiteY3" fmla="*/ 325801 h 352722"/>
              <a:gd name="connsiteX4" fmla="*/ 0 w 1168971"/>
              <a:gd name="connsiteY4" fmla="*/ 0 h 3527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971" h="352722">
                <a:moveTo>
                  <a:pt x="0" y="0"/>
                </a:moveTo>
                <a:lnTo>
                  <a:pt x="1168970" y="33947"/>
                </a:lnTo>
                <a:cubicBezTo>
                  <a:pt x="1134266" y="135443"/>
                  <a:pt x="1168971" y="246464"/>
                  <a:pt x="1168971" y="352722"/>
                </a:cubicBezTo>
                <a:cubicBezTo>
                  <a:pt x="779959" y="333184"/>
                  <a:pt x="405164" y="345339"/>
                  <a:pt x="16152" y="325801"/>
                </a:cubicBezTo>
                <a:cubicBezTo>
                  <a:pt x="21971" y="222561"/>
                  <a:pt x="48715" y="165152"/>
                  <a:pt x="0" y="0"/>
                </a:cubicBezTo>
                <a:close/>
              </a:path>
            </a:pathLst>
          </a:cu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92"/>
            <a:endParaRPr lang="en-US" sz="1350">
              <a:solidFill>
                <a:srgbClr val="FFFFFF"/>
              </a:solidFill>
            </a:endParaRPr>
          </a:p>
        </p:txBody>
      </p:sp>
      <p:sp>
        <p:nvSpPr>
          <p:cNvPr id="914" name="Rectangle 107"/>
          <p:cNvSpPr/>
          <p:nvPr/>
        </p:nvSpPr>
        <p:spPr>
          <a:xfrm>
            <a:off x="5007122" y="3667203"/>
            <a:ext cx="257043" cy="119956"/>
          </a:xfrm>
          <a:custGeom>
            <a:avLst/>
            <a:gdLst>
              <a:gd name="connsiteX0" fmla="*/ 0 w 2555242"/>
              <a:gd name="connsiteY0" fmla="*/ 0 h 1088777"/>
              <a:gd name="connsiteX1" fmla="*/ 2555242 w 2555242"/>
              <a:gd name="connsiteY1" fmla="*/ 0 h 1088777"/>
              <a:gd name="connsiteX2" fmla="*/ 2555242 w 2555242"/>
              <a:gd name="connsiteY2" fmla="*/ 1088777 h 1088777"/>
              <a:gd name="connsiteX3" fmla="*/ 0 w 2555242"/>
              <a:gd name="connsiteY3" fmla="*/ 1088777 h 1088777"/>
              <a:gd name="connsiteX4" fmla="*/ 0 w 2555242"/>
              <a:gd name="connsiteY4" fmla="*/ 0 h 1088777"/>
              <a:gd name="connsiteX0" fmla="*/ 0 w 2555242"/>
              <a:gd name="connsiteY0" fmla="*/ 0 h 1142117"/>
              <a:gd name="connsiteX1" fmla="*/ 2555242 w 2555242"/>
              <a:gd name="connsiteY1" fmla="*/ 0 h 1142117"/>
              <a:gd name="connsiteX2" fmla="*/ 2555242 w 2555242"/>
              <a:gd name="connsiteY2" fmla="*/ 1142117 h 1142117"/>
              <a:gd name="connsiteX3" fmla="*/ 0 w 2555242"/>
              <a:gd name="connsiteY3" fmla="*/ 1088777 h 1142117"/>
              <a:gd name="connsiteX4" fmla="*/ 0 w 2555242"/>
              <a:gd name="connsiteY4" fmla="*/ 0 h 1142117"/>
              <a:gd name="connsiteX0" fmla="*/ 0 w 2555242"/>
              <a:gd name="connsiteY0" fmla="*/ 0 h 1142117"/>
              <a:gd name="connsiteX1" fmla="*/ 2555242 w 2555242"/>
              <a:gd name="connsiteY1" fmla="*/ 213360 h 1142117"/>
              <a:gd name="connsiteX2" fmla="*/ 2555242 w 2555242"/>
              <a:gd name="connsiteY2" fmla="*/ 1142117 h 1142117"/>
              <a:gd name="connsiteX3" fmla="*/ 0 w 2555242"/>
              <a:gd name="connsiteY3" fmla="*/ 1088777 h 1142117"/>
              <a:gd name="connsiteX4" fmla="*/ 0 w 2555242"/>
              <a:gd name="connsiteY4" fmla="*/ 0 h 1142117"/>
              <a:gd name="connsiteX0" fmla="*/ 0 w 2570482"/>
              <a:gd name="connsiteY0" fmla="*/ 0 h 1142117"/>
              <a:gd name="connsiteX1" fmla="*/ 2570482 w 2570482"/>
              <a:gd name="connsiteY1" fmla="*/ 76200 h 1142117"/>
              <a:gd name="connsiteX2" fmla="*/ 2555242 w 2570482"/>
              <a:gd name="connsiteY2" fmla="*/ 1142117 h 1142117"/>
              <a:gd name="connsiteX3" fmla="*/ 0 w 2570482"/>
              <a:gd name="connsiteY3" fmla="*/ 1088777 h 1142117"/>
              <a:gd name="connsiteX4" fmla="*/ 0 w 2570482"/>
              <a:gd name="connsiteY4" fmla="*/ 0 h 1142117"/>
              <a:gd name="connsiteX0" fmla="*/ 0 w 2570482"/>
              <a:gd name="connsiteY0" fmla="*/ 0 h 1142117"/>
              <a:gd name="connsiteX1" fmla="*/ 2570482 w 2570482"/>
              <a:gd name="connsiteY1" fmla="*/ 76200 h 1142117"/>
              <a:gd name="connsiteX2" fmla="*/ 2555242 w 2570482"/>
              <a:gd name="connsiteY2" fmla="*/ 1142117 h 1142117"/>
              <a:gd name="connsiteX3" fmla="*/ 160020 w 2570482"/>
              <a:gd name="connsiteY3" fmla="*/ 867797 h 1142117"/>
              <a:gd name="connsiteX4" fmla="*/ 0 w 2570482"/>
              <a:gd name="connsiteY4" fmla="*/ 0 h 1142117"/>
              <a:gd name="connsiteX0" fmla="*/ 38100 w 2608582"/>
              <a:gd name="connsiteY0" fmla="*/ 0 h 1142117"/>
              <a:gd name="connsiteX1" fmla="*/ 2608582 w 2608582"/>
              <a:gd name="connsiteY1" fmla="*/ 76200 h 1142117"/>
              <a:gd name="connsiteX2" fmla="*/ 2593342 w 2608582"/>
              <a:gd name="connsiteY2" fmla="*/ 1142117 h 1142117"/>
              <a:gd name="connsiteX3" fmla="*/ 0 w 2608582"/>
              <a:gd name="connsiteY3" fmla="*/ 1027817 h 1142117"/>
              <a:gd name="connsiteX4" fmla="*/ 38100 w 2608582"/>
              <a:gd name="connsiteY4" fmla="*/ 0 h 1142117"/>
              <a:gd name="connsiteX0" fmla="*/ 22860 w 2608582"/>
              <a:gd name="connsiteY0" fmla="*/ 0 h 1149737"/>
              <a:gd name="connsiteX1" fmla="*/ 2608582 w 2608582"/>
              <a:gd name="connsiteY1" fmla="*/ 83820 h 1149737"/>
              <a:gd name="connsiteX2" fmla="*/ 2593342 w 2608582"/>
              <a:gd name="connsiteY2" fmla="*/ 1149737 h 1149737"/>
              <a:gd name="connsiteX3" fmla="*/ 0 w 2608582"/>
              <a:gd name="connsiteY3" fmla="*/ 1035437 h 1149737"/>
              <a:gd name="connsiteX4" fmla="*/ 22860 w 2608582"/>
              <a:gd name="connsiteY4" fmla="*/ 0 h 1149737"/>
              <a:gd name="connsiteX0" fmla="*/ 22860 w 2593342"/>
              <a:gd name="connsiteY0" fmla="*/ 0 h 1149737"/>
              <a:gd name="connsiteX1" fmla="*/ 2498516 w 2593342"/>
              <a:gd name="connsiteY1" fmla="*/ 18728 h 1149737"/>
              <a:gd name="connsiteX2" fmla="*/ 2593342 w 2593342"/>
              <a:gd name="connsiteY2" fmla="*/ 1149737 h 1149737"/>
              <a:gd name="connsiteX3" fmla="*/ 0 w 2593342"/>
              <a:gd name="connsiteY3" fmla="*/ 1035437 h 1149737"/>
              <a:gd name="connsiteX4" fmla="*/ 22860 w 2593342"/>
              <a:gd name="connsiteY4" fmla="*/ 0 h 1149737"/>
              <a:gd name="connsiteX0" fmla="*/ 5927 w 2593342"/>
              <a:gd name="connsiteY0" fmla="*/ 59382 h 1131009"/>
              <a:gd name="connsiteX1" fmla="*/ 2498516 w 2593342"/>
              <a:gd name="connsiteY1" fmla="*/ 0 h 1131009"/>
              <a:gd name="connsiteX2" fmla="*/ 2593342 w 2593342"/>
              <a:gd name="connsiteY2" fmla="*/ 1131009 h 1131009"/>
              <a:gd name="connsiteX3" fmla="*/ 0 w 2593342"/>
              <a:gd name="connsiteY3" fmla="*/ 1016709 h 1131009"/>
              <a:gd name="connsiteX4" fmla="*/ 5927 w 2593342"/>
              <a:gd name="connsiteY4" fmla="*/ 59382 h 113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3342" h="1131009">
                <a:moveTo>
                  <a:pt x="5927" y="59382"/>
                </a:moveTo>
                <a:lnTo>
                  <a:pt x="2498516" y="0"/>
                </a:lnTo>
                <a:lnTo>
                  <a:pt x="2593342" y="1131009"/>
                </a:lnTo>
                <a:lnTo>
                  <a:pt x="0" y="1016709"/>
                </a:lnTo>
                <a:cubicBezTo>
                  <a:pt x="1976" y="697600"/>
                  <a:pt x="3951" y="378491"/>
                  <a:pt x="5927" y="59382"/>
                </a:cubicBezTo>
                <a:close/>
              </a:path>
            </a:pathLst>
          </a:cu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92"/>
            <a:endParaRPr lang="en-US" sz="1350">
              <a:solidFill>
                <a:srgbClr val="FFFFFF"/>
              </a:solidFill>
            </a:endParaRPr>
          </a:p>
        </p:txBody>
      </p:sp>
      <p:sp>
        <p:nvSpPr>
          <p:cNvPr id="915" name="Freeform 914"/>
          <p:cNvSpPr/>
          <p:nvPr/>
        </p:nvSpPr>
        <p:spPr>
          <a:xfrm>
            <a:off x="4690967" y="3648455"/>
            <a:ext cx="99312" cy="6659"/>
          </a:xfrm>
          <a:custGeom>
            <a:avLst/>
            <a:gdLst>
              <a:gd name="connsiteX0" fmla="*/ 0 w 220980"/>
              <a:gd name="connsiteY0" fmla="*/ 8315 h 9207"/>
              <a:gd name="connsiteX1" fmla="*/ 76200 w 220980"/>
              <a:gd name="connsiteY1" fmla="*/ 8315 h 9207"/>
              <a:gd name="connsiteX2" fmla="*/ 220980 w 220980"/>
              <a:gd name="connsiteY2" fmla="*/ 8315 h 9207"/>
              <a:gd name="connsiteX0" fmla="*/ 445 w 52255"/>
              <a:gd name="connsiteY0" fmla="*/ 8313 h 13486"/>
              <a:gd name="connsiteX1" fmla="*/ 3893 w 52255"/>
              <a:gd name="connsiteY1" fmla="*/ 8313 h 13486"/>
              <a:gd name="connsiteX2" fmla="*/ 52255 w 52255"/>
              <a:gd name="connsiteY2" fmla="*/ 13486 h 13486"/>
              <a:gd name="connsiteX0" fmla="*/ 0 w 51810"/>
              <a:gd name="connsiteY0" fmla="*/ 9977 h 15150"/>
              <a:gd name="connsiteX1" fmla="*/ 20905 w 51810"/>
              <a:gd name="connsiteY1" fmla="*/ 4804 h 15150"/>
              <a:gd name="connsiteX2" fmla="*/ 51810 w 51810"/>
              <a:gd name="connsiteY2" fmla="*/ 15150 h 15150"/>
              <a:gd name="connsiteX0" fmla="*/ 0 w 59784"/>
              <a:gd name="connsiteY0" fmla="*/ 42652 h 42652"/>
              <a:gd name="connsiteX1" fmla="*/ 28879 w 59784"/>
              <a:gd name="connsiteY1" fmla="*/ 1271 h 42652"/>
              <a:gd name="connsiteX2" fmla="*/ 59784 w 59784"/>
              <a:gd name="connsiteY2" fmla="*/ 11617 h 42652"/>
              <a:gd name="connsiteX0" fmla="*/ 0 w 59784"/>
              <a:gd name="connsiteY0" fmla="*/ 31225 h 47218"/>
              <a:gd name="connsiteX1" fmla="*/ 31034 w 59784"/>
              <a:gd name="connsiteY1" fmla="*/ 46741 h 47218"/>
              <a:gd name="connsiteX2" fmla="*/ 59784 w 59784"/>
              <a:gd name="connsiteY2" fmla="*/ 190 h 47218"/>
              <a:gd name="connsiteX0" fmla="*/ 0 w 117327"/>
              <a:gd name="connsiteY0" fmla="*/ 7479 h 95411"/>
              <a:gd name="connsiteX1" fmla="*/ 31034 w 117327"/>
              <a:gd name="connsiteY1" fmla="*/ 22995 h 95411"/>
              <a:gd name="connsiteX2" fmla="*/ 117327 w 117327"/>
              <a:gd name="connsiteY2" fmla="*/ 95412 h 95411"/>
              <a:gd name="connsiteX0" fmla="*/ 0 w 117327"/>
              <a:gd name="connsiteY0" fmla="*/ 1851 h 123553"/>
              <a:gd name="connsiteX1" fmla="*/ 63038 w 117327"/>
              <a:gd name="connsiteY1" fmla="*/ 120817 h 123553"/>
              <a:gd name="connsiteX2" fmla="*/ 117327 w 117327"/>
              <a:gd name="connsiteY2" fmla="*/ 89784 h 123553"/>
              <a:gd name="connsiteX0" fmla="*/ 0 w 117327"/>
              <a:gd name="connsiteY0" fmla="*/ 1748 h 121046"/>
              <a:gd name="connsiteX1" fmla="*/ 63038 w 117327"/>
              <a:gd name="connsiteY1" fmla="*/ 120714 h 121046"/>
              <a:gd name="connsiteX2" fmla="*/ 117327 w 117327"/>
              <a:gd name="connsiteY2" fmla="*/ 40542 h 121046"/>
              <a:gd name="connsiteX0" fmla="*/ 0 w 116788"/>
              <a:gd name="connsiteY0" fmla="*/ 2097 h 92639"/>
              <a:gd name="connsiteX1" fmla="*/ 62499 w 116788"/>
              <a:gd name="connsiteY1" fmla="*/ 92615 h 92639"/>
              <a:gd name="connsiteX2" fmla="*/ 116788 w 116788"/>
              <a:gd name="connsiteY2" fmla="*/ 12443 h 92639"/>
              <a:gd name="connsiteX0" fmla="*/ 0 w 116788"/>
              <a:gd name="connsiteY0" fmla="*/ 4354 h 32893"/>
              <a:gd name="connsiteX1" fmla="*/ 62607 w 116788"/>
              <a:gd name="connsiteY1" fmla="*/ 32802 h 32893"/>
              <a:gd name="connsiteX2" fmla="*/ 116788 w 116788"/>
              <a:gd name="connsiteY2" fmla="*/ 14700 h 32893"/>
              <a:gd name="connsiteX0" fmla="*/ 0 w 116788"/>
              <a:gd name="connsiteY0" fmla="*/ 5606 h 21319"/>
              <a:gd name="connsiteX1" fmla="*/ 60991 w 116788"/>
              <a:gd name="connsiteY1" fmla="*/ 21123 h 21319"/>
              <a:gd name="connsiteX2" fmla="*/ 116788 w 116788"/>
              <a:gd name="connsiteY2" fmla="*/ 15952 h 21319"/>
              <a:gd name="connsiteX0" fmla="*/ 0 w 116357"/>
              <a:gd name="connsiteY0" fmla="*/ 6623 h 63521"/>
              <a:gd name="connsiteX1" fmla="*/ 60991 w 116357"/>
              <a:gd name="connsiteY1" fmla="*/ 22140 h 63521"/>
              <a:gd name="connsiteX2" fmla="*/ 116357 w 116357"/>
              <a:gd name="connsiteY2" fmla="*/ 63522 h 63521"/>
              <a:gd name="connsiteX0" fmla="*/ 0 w 116357"/>
              <a:gd name="connsiteY0" fmla="*/ 6623 h 63522"/>
              <a:gd name="connsiteX1" fmla="*/ 60991 w 116357"/>
              <a:gd name="connsiteY1" fmla="*/ 22140 h 63522"/>
              <a:gd name="connsiteX2" fmla="*/ 116357 w 116357"/>
              <a:gd name="connsiteY2" fmla="*/ 63522 h 63522"/>
              <a:gd name="connsiteX0" fmla="*/ 0 w 116357"/>
              <a:gd name="connsiteY0" fmla="*/ 4518 h 61417"/>
              <a:gd name="connsiteX1" fmla="*/ 60021 w 116357"/>
              <a:gd name="connsiteY1" fmla="*/ 38139 h 61417"/>
              <a:gd name="connsiteX2" fmla="*/ 116357 w 116357"/>
              <a:gd name="connsiteY2" fmla="*/ 61417 h 61417"/>
            </a:gdLst>
            <a:ahLst/>
            <a:cxnLst>
              <a:cxn ang="0">
                <a:pos x="connsiteX0" y="connsiteY0"/>
              </a:cxn>
              <a:cxn ang="0">
                <a:pos x="connsiteX1" y="connsiteY1"/>
              </a:cxn>
              <a:cxn ang="0">
                <a:pos x="connsiteX2" y="connsiteY2"/>
              </a:cxn>
            </a:cxnLst>
            <a:rect l="l" t="t" r="r" b="b"/>
            <a:pathLst>
              <a:path w="116357" h="61417">
                <a:moveTo>
                  <a:pt x="0" y="4518"/>
                </a:moveTo>
                <a:cubicBezTo>
                  <a:pt x="3805" y="-13747"/>
                  <a:pt x="40628" y="28656"/>
                  <a:pt x="60021" y="38139"/>
                </a:cubicBezTo>
                <a:cubicBezTo>
                  <a:pt x="79414" y="47622"/>
                  <a:pt x="105624" y="21760"/>
                  <a:pt x="116357" y="61417"/>
                </a:cubicBezTo>
              </a:path>
            </a:pathLst>
          </a:cu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92"/>
            <a:endParaRPr lang="en-US" sz="1350">
              <a:solidFill>
                <a:srgbClr val="FFFFFF"/>
              </a:solidFill>
            </a:endParaRPr>
          </a:p>
        </p:txBody>
      </p:sp>
      <p:sp>
        <p:nvSpPr>
          <p:cNvPr id="916" name="Freeform 915"/>
          <p:cNvSpPr/>
          <p:nvPr/>
        </p:nvSpPr>
        <p:spPr>
          <a:xfrm flipH="1" flipV="1">
            <a:off x="4829052" y="3697152"/>
            <a:ext cx="100392" cy="4144"/>
          </a:xfrm>
          <a:custGeom>
            <a:avLst/>
            <a:gdLst>
              <a:gd name="connsiteX0" fmla="*/ 0 w 220980"/>
              <a:gd name="connsiteY0" fmla="*/ 8315 h 9207"/>
              <a:gd name="connsiteX1" fmla="*/ 76200 w 220980"/>
              <a:gd name="connsiteY1" fmla="*/ 8315 h 9207"/>
              <a:gd name="connsiteX2" fmla="*/ 220980 w 220980"/>
              <a:gd name="connsiteY2" fmla="*/ 8315 h 9207"/>
              <a:gd name="connsiteX0" fmla="*/ 445 w 52255"/>
              <a:gd name="connsiteY0" fmla="*/ 8313 h 13486"/>
              <a:gd name="connsiteX1" fmla="*/ 3893 w 52255"/>
              <a:gd name="connsiteY1" fmla="*/ 8313 h 13486"/>
              <a:gd name="connsiteX2" fmla="*/ 52255 w 52255"/>
              <a:gd name="connsiteY2" fmla="*/ 13486 h 13486"/>
              <a:gd name="connsiteX0" fmla="*/ 0 w 51810"/>
              <a:gd name="connsiteY0" fmla="*/ 9977 h 15150"/>
              <a:gd name="connsiteX1" fmla="*/ 20905 w 51810"/>
              <a:gd name="connsiteY1" fmla="*/ 4804 h 15150"/>
              <a:gd name="connsiteX2" fmla="*/ 51810 w 51810"/>
              <a:gd name="connsiteY2" fmla="*/ 15150 h 15150"/>
              <a:gd name="connsiteX0" fmla="*/ 0 w 59784"/>
              <a:gd name="connsiteY0" fmla="*/ 42652 h 42652"/>
              <a:gd name="connsiteX1" fmla="*/ 28879 w 59784"/>
              <a:gd name="connsiteY1" fmla="*/ 1271 h 42652"/>
              <a:gd name="connsiteX2" fmla="*/ 59784 w 59784"/>
              <a:gd name="connsiteY2" fmla="*/ 11617 h 42652"/>
              <a:gd name="connsiteX0" fmla="*/ 0 w 59784"/>
              <a:gd name="connsiteY0" fmla="*/ 31225 h 47218"/>
              <a:gd name="connsiteX1" fmla="*/ 31034 w 59784"/>
              <a:gd name="connsiteY1" fmla="*/ 46741 h 47218"/>
              <a:gd name="connsiteX2" fmla="*/ 59784 w 59784"/>
              <a:gd name="connsiteY2" fmla="*/ 190 h 47218"/>
              <a:gd name="connsiteX0" fmla="*/ 0 w 117327"/>
              <a:gd name="connsiteY0" fmla="*/ 7479 h 95411"/>
              <a:gd name="connsiteX1" fmla="*/ 31034 w 117327"/>
              <a:gd name="connsiteY1" fmla="*/ 22995 h 95411"/>
              <a:gd name="connsiteX2" fmla="*/ 117327 w 117327"/>
              <a:gd name="connsiteY2" fmla="*/ 95412 h 95411"/>
              <a:gd name="connsiteX0" fmla="*/ 0 w 117327"/>
              <a:gd name="connsiteY0" fmla="*/ 1851 h 123553"/>
              <a:gd name="connsiteX1" fmla="*/ 63038 w 117327"/>
              <a:gd name="connsiteY1" fmla="*/ 120817 h 123553"/>
              <a:gd name="connsiteX2" fmla="*/ 117327 w 117327"/>
              <a:gd name="connsiteY2" fmla="*/ 89784 h 123553"/>
              <a:gd name="connsiteX0" fmla="*/ 0 w 117327"/>
              <a:gd name="connsiteY0" fmla="*/ 1748 h 121046"/>
              <a:gd name="connsiteX1" fmla="*/ 63038 w 117327"/>
              <a:gd name="connsiteY1" fmla="*/ 120714 h 121046"/>
              <a:gd name="connsiteX2" fmla="*/ 117327 w 117327"/>
              <a:gd name="connsiteY2" fmla="*/ 40542 h 121046"/>
              <a:gd name="connsiteX0" fmla="*/ 0 w 116788"/>
              <a:gd name="connsiteY0" fmla="*/ 2097 h 92639"/>
              <a:gd name="connsiteX1" fmla="*/ 62499 w 116788"/>
              <a:gd name="connsiteY1" fmla="*/ 92615 h 92639"/>
              <a:gd name="connsiteX2" fmla="*/ 116788 w 116788"/>
              <a:gd name="connsiteY2" fmla="*/ 12443 h 92639"/>
              <a:gd name="connsiteX0" fmla="*/ 0 w 116788"/>
              <a:gd name="connsiteY0" fmla="*/ 4354 h 32893"/>
              <a:gd name="connsiteX1" fmla="*/ 62607 w 116788"/>
              <a:gd name="connsiteY1" fmla="*/ 32802 h 32893"/>
              <a:gd name="connsiteX2" fmla="*/ 116788 w 116788"/>
              <a:gd name="connsiteY2" fmla="*/ 14700 h 32893"/>
              <a:gd name="connsiteX0" fmla="*/ 0 w 116788"/>
              <a:gd name="connsiteY0" fmla="*/ 5606 h 21319"/>
              <a:gd name="connsiteX1" fmla="*/ 60991 w 116788"/>
              <a:gd name="connsiteY1" fmla="*/ 21123 h 21319"/>
              <a:gd name="connsiteX2" fmla="*/ 116788 w 116788"/>
              <a:gd name="connsiteY2" fmla="*/ 15952 h 21319"/>
              <a:gd name="connsiteX0" fmla="*/ 0 w 116357"/>
              <a:gd name="connsiteY0" fmla="*/ 6623 h 63521"/>
              <a:gd name="connsiteX1" fmla="*/ 60991 w 116357"/>
              <a:gd name="connsiteY1" fmla="*/ 22140 h 63521"/>
              <a:gd name="connsiteX2" fmla="*/ 116357 w 116357"/>
              <a:gd name="connsiteY2" fmla="*/ 63522 h 63521"/>
              <a:gd name="connsiteX0" fmla="*/ 0 w 116357"/>
              <a:gd name="connsiteY0" fmla="*/ 6623 h 63522"/>
              <a:gd name="connsiteX1" fmla="*/ 60991 w 116357"/>
              <a:gd name="connsiteY1" fmla="*/ 22140 h 63522"/>
              <a:gd name="connsiteX2" fmla="*/ 116357 w 116357"/>
              <a:gd name="connsiteY2" fmla="*/ 63522 h 63522"/>
              <a:gd name="connsiteX0" fmla="*/ 0 w 116357"/>
              <a:gd name="connsiteY0" fmla="*/ 4518 h 61417"/>
              <a:gd name="connsiteX1" fmla="*/ 60021 w 116357"/>
              <a:gd name="connsiteY1" fmla="*/ 38139 h 61417"/>
              <a:gd name="connsiteX2" fmla="*/ 116357 w 116357"/>
              <a:gd name="connsiteY2" fmla="*/ 61417 h 61417"/>
            </a:gdLst>
            <a:ahLst/>
            <a:cxnLst>
              <a:cxn ang="0">
                <a:pos x="connsiteX0" y="connsiteY0"/>
              </a:cxn>
              <a:cxn ang="0">
                <a:pos x="connsiteX1" y="connsiteY1"/>
              </a:cxn>
              <a:cxn ang="0">
                <a:pos x="connsiteX2" y="connsiteY2"/>
              </a:cxn>
            </a:cxnLst>
            <a:rect l="l" t="t" r="r" b="b"/>
            <a:pathLst>
              <a:path w="116357" h="61417">
                <a:moveTo>
                  <a:pt x="0" y="4518"/>
                </a:moveTo>
                <a:cubicBezTo>
                  <a:pt x="3805" y="-13747"/>
                  <a:pt x="40628" y="28656"/>
                  <a:pt x="60021" y="38139"/>
                </a:cubicBezTo>
                <a:cubicBezTo>
                  <a:pt x="79414" y="47622"/>
                  <a:pt x="105624" y="21760"/>
                  <a:pt x="116357" y="61417"/>
                </a:cubicBezTo>
              </a:path>
            </a:pathLst>
          </a:cu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92"/>
            <a:endParaRPr lang="en-US" sz="1350">
              <a:solidFill>
                <a:srgbClr val="FFFFFF"/>
              </a:solidFill>
            </a:endParaRPr>
          </a:p>
        </p:txBody>
      </p:sp>
      <p:sp>
        <p:nvSpPr>
          <p:cNvPr id="920" name="Freeform 919"/>
          <p:cNvSpPr/>
          <p:nvPr/>
        </p:nvSpPr>
        <p:spPr>
          <a:xfrm>
            <a:off x="4702213" y="3715881"/>
            <a:ext cx="89135" cy="5158"/>
          </a:xfrm>
          <a:custGeom>
            <a:avLst/>
            <a:gdLst>
              <a:gd name="connsiteX0" fmla="*/ 0 w 220980"/>
              <a:gd name="connsiteY0" fmla="*/ 8315 h 9207"/>
              <a:gd name="connsiteX1" fmla="*/ 76200 w 220980"/>
              <a:gd name="connsiteY1" fmla="*/ 8315 h 9207"/>
              <a:gd name="connsiteX2" fmla="*/ 220980 w 220980"/>
              <a:gd name="connsiteY2" fmla="*/ 8315 h 9207"/>
              <a:gd name="connsiteX0" fmla="*/ 445 w 52255"/>
              <a:gd name="connsiteY0" fmla="*/ 8313 h 13486"/>
              <a:gd name="connsiteX1" fmla="*/ 3893 w 52255"/>
              <a:gd name="connsiteY1" fmla="*/ 8313 h 13486"/>
              <a:gd name="connsiteX2" fmla="*/ 52255 w 52255"/>
              <a:gd name="connsiteY2" fmla="*/ 13486 h 13486"/>
              <a:gd name="connsiteX0" fmla="*/ 0 w 51810"/>
              <a:gd name="connsiteY0" fmla="*/ 9977 h 15150"/>
              <a:gd name="connsiteX1" fmla="*/ 20905 w 51810"/>
              <a:gd name="connsiteY1" fmla="*/ 4804 h 15150"/>
              <a:gd name="connsiteX2" fmla="*/ 51810 w 51810"/>
              <a:gd name="connsiteY2" fmla="*/ 15150 h 15150"/>
              <a:gd name="connsiteX0" fmla="*/ 0 w 59784"/>
              <a:gd name="connsiteY0" fmla="*/ 42652 h 42652"/>
              <a:gd name="connsiteX1" fmla="*/ 28879 w 59784"/>
              <a:gd name="connsiteY1" fmla="*/ 1271 h 42652"/>
              <a:gd name="connsiteX2" fmla="*/ 59784 w 59784"/>
              <a:gd name="connsiteY2" fmla="*/ 11617 h 42652"/>
              <a:gd name="connsiteX0" fmla="*/ 0 w 59784"/>
              <a:gd name="connsiteY0" fmla="*/ 31225 h 47218"/>
              <a:gd name="connsiteX1" fmla="*/ 31034 w 59784"/>
              <a:gd name="connsiteY1" fmla="*/ 46741 h 47218"/>
              <a:gd name="connsiteX2" fmla="*/ 59784 w 59784"/>
              <a:gd name="connsiteY2" fmla="*/ 190 h 47218"/>
              <a:gd name="connsiteX0" fmla="*/ 0 w 117327"/>
              <a:gd name="connsiteY0" fmla="*/ 7479 h 95411"/>
              <a:gd name="connsiteX1" fmla="*/ 31034 w 117327"/>
              <a:gd name="connsiteY1" fmla="*/ 22995 h 95411"/>
              <a:gd name="connsiteX2" fmla="*/ 117327 w 117327"/>
              <a:gd name="connsiteY2" fmla="*/ 95412 h 95411"/>
              <a:gd name="connsiteX0" fmla="*/ 0 w 117327"/>
              <a:gd name="connsiteY0" fmla="*/ 1851 h 123553"/>
              <a:gd name="connsiteX1" fmla="*/ 63038 w 117327"/>
              <a:gd name="connsiteY1" fmla="*/ 120817 h 123553"/>
              <a:gd name="connsiteX2" fmla="*/ 117327 w 117327"/>
              <a:gd name="connsiteY2" fmla="*/ 89784 h 123553"/>
              <a:gd name="connsiteX0" fmla="*/ 0 w 117327"/>
              <a:gd name="connsiteY0" fmla="*/ 1748 h 121046"/>
              <a:gd name="connsiteX1" fmla="*/ 63038 w 117327"/>
              <a:gd name="connsiteY1" fmla="*/ 120714 h 121046"/>
              <a:gd name="connsiteX2" fmla="*/ 117327 w 117327"/>
              <a:gd name="connsiteY2" fmla="*/ 40542 h 121046"/>
              <a:gd name="connsiteX0" fmla="*/ 0 w 116788"/>
              <a:gd name="connsiteY0" fmla="*/ 2097 h 92639"/>
              <a:gd name="connsiteX1" fmla="*/ 62499 w 116788"/>
              <a:gd name="connsiteY1" fmla="*/ 92615 h 92639"/>
              <a:gd name="connsiteX2" fmla="*/ 116788 w 116788"/>
              <a:gd name="connsiteY2" fmla="*/ 12443 h 92639"/>
              <a:gd name="connsiteX0" fmla="*/ 0 w 116788"/>
              <a:gd name="connsiteY0" fmla="*/ 4354 h 32893"/>
              <a:gd name="connsiteX1" fmla="*/ 62607 w 116788"/>
              <a:gd name="connsiteY1" fmla="*/ 32802 h 32893"/>
              <a:gd name="connsiteX2" fmla="*/ 116788 w 116788"/>
              <a:gd name="connsiteY2" fmla="*/ 14700 h 32893"/>
              <a:gd name="connsiteX0" fmla="*/ 0 w 116788"/>
              <a:gd name="connsiteY0" fmla="*/ 5606 h 21319"/>
              <a:gd name="connsiteX1" fmla="*/ 60991 w 116788"/>
              <a:gd name="connsiteY1" fmla="*/ 21123 h 21319"/>
              <a:gd name="connsiteX2" fmla="*/ 116788 w 116788"/>
              <a:gd name="connsiteY2" fmla="*/ 15952 h 21319"/>
              <a:gd name="connsiteX0" fmla="*/ 0 w 116357"/>
              <a:gd name="connsiteY0" fmla="*/ 6623 h 63521"/>
              <a:gd name="connsiteX1" fmla="*/ 60991 w 116357"/>
              <a:gd name="connsiteY1" fmla="*/ 22140 h 63521"/>
              <a:gd name="connsiteX2" fmla="*/ 116357 w 116357"/>
              <a:gd name="connsiteY2" fmla="*/ 63522 h 63521"/>
              <a:gd name="connsiteX0" fmla="*/ 0 w 116357"/>
              <a:gd name="connsiteY0" fmla="*/ 6623 h 63522"/>
              <a:gd name="connsiteX1" fmla="*/ 60991 w 116357"/>
              <a:gd name="connsiteY1" fmla="*/ 22140 h 63522"/>
              <a:gd name="connsiteX2" fmla="*/ 116357 w 116357"/>
              <a:gd name="connsiteY2" fmla="*/ 63522 h 63522"/>
              <a:gd name="connsiteX0" fmla="*/ 0 w 116357"/>
              <a:gd name="connsiteY0" fmla="*/ 4518 h 61417"/>
              <a:gd name="connsiteX1" fmla="*/ 60021 w 116357"/>
              <a:gd name="connsiteY1" fmla="*/ 38139 h 61417"/>
              <a:gd name="connsiteX2" fmla="*/ 116357 w 116357"/>
              <a:gd name="connsiteY2" fmla="*/ 61417 h 61417"/>
            </a:gdLst>
            <a:ahLst/>
            <a:cxnLst>
              <a:cxn ang="0">
                <a:pos x="connsiteX0" y="connsiteY0"/>
              </a:cxn>
              <a:cxn ang="0">
                <a:pos x="connsiteX1" y="connsiteY1"/>
              </a:cxn>
              <a:cxn ang="0">
                <a:pos x="connsiteX2" y="connsiteY2"/>
              </a:cxn>
            </a:cxnLst>
            <a:rect l="l" t="t" r="r" b="b"/>
            <a:pathLst>
              <a:path w="116357" h="61417">
                <a:moveTo>
                  <a:pt x="0" y="4518"/>
                </a:moveTo>
                <a:cubicBezTo>
                  <a:pt x="3805" y="-13747"/>
                  <a:pt x="40628" y="28656"/>
                  <a:pt x="60021" y="38139"/>
                </a:cubicBezTo>
                <a:cubicBezTo>
                  <a:pt x="79414" y="47622"/>
                  <a:pt x="105624" y="21760"/>
                  <a:pt x="116357" y="61417"/>
                </a:cubicBezTo>
              </a:path>
            </a:pathLst>
          </a:cu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92"/>
            <a:endParaRPr lang="en-US" sz="1350">
              <a:solidFill>
                <a:srgbClr val="FFFFFF"/>
              </a:solidFill>
            </a:endParaRPr>
          </a:p>
        </p:txBody>
      </p:sp>
      <p:sp>
        <p:nvSpPr>
          <p:cNvPr id="921" name="Freeform 920"/>
          <p:cNvSpPr/>
          <p:nvPr/>
        </p:nvSpPr>
        <p:spPr>
          <a:xfrm>
            <a:off x="4835968" y="3762420"/>
            <a:ext cx="94136" cy="5158"/>
          </a:xfrm>
          <a:custGeom>
            <a:avLst/>
            <a:gdLst>
              <a:gd name="connsiteX0" fmla="*/ 0 w 220980"/>
              <a:gd name="connsiteY0" fmla="*/ 8315 h 9207"/>
              <a:gd name="connsiteX1" fmla="*/ 76200 w 220980"/>
              <a:gd name="connsiteY1" fmla="*/ 8315 h 9207"/>
              <a:gd name="connsiteX2" fmla="*/ 220980 w 220980"/>
              <a:gd name="connsiteY2" fmla="*/ 8315 h 9207"/>
              <a:gd name="connsiteX0" fmla="*/ 445 w 52255"/>
              <a:gd name="connsiteY0" fmla="*/ 8313 h 13486"/>
              <a:gd name="connsiteX1" fmla="*/ 3893 w 52255"/>
              <a:gd name="connsiteY1" fmla="*/ 8313 h 13486"/>
              <a:gd name="connsiteX2" fmla="*/ 52255 w 52255"/>
              <a:gd name="connsiteY2" fmla="*/ 13486 h 13486"/>
              <a:gd name="connsiteX0" fmla="*/ 0 w 51810"/>
              <a:gd name="connsiteY0" fmla="*/ 9977 h 15150"/>
              <a:gd name="connsiteX1" fmla="*/ 20905 w 51810"/>
              <a:gd name="connsiteY1" fmla="*/ 4804 h 15150"/>
              <a:gd name="connsiteX2" fmla="*/ 51810 w 51810"/>
              <a:gd name="connsiteY2" fmla="*/ 15150 h 15150"/>
              <a:gd name="connsiteX0" fmla="*/ 0 w 59784"/>
              <a:gd name="connsiteY0" fmla="*/ 42652 h 42652"/>
              <a:gd name="connsiteX1" fmla="*/ 28879 w 59784"/>
              <a:gd name="connsiteY1" fmla="*/ 1271 h 42652"/>
              <a:gd name="connsiteX2" fmla="*/ 59784 w 59784"/>
              <a:gd name="connsiteY2" fmla="*/ 11617 h 42652"/>
              <a:gd name="connsiteX0" fmla="*/ 0 w 59784"/>
              <a:gd name="connsiteY0" fmla="*/ 31225 h 47218"/>
              <a:gd name="connsiteX1" fmla="*/ 31034 w 59784"/>
              <a:gd name="connsiteY1" fmla="*/ 46741 h 47218"/>
              <a:gd name="connsiteX2" fmla="*/ 59784 w 59784"/>
              <a:gd name="connsiteY2" fmla="*/ 190 h 47218"/>
              <a:gd name="connsiteX0" fmla="*/ 0 w 117327"/>
              <a:gd name="connsiteY0" fmla="*/ 7479 h 95411"/>
              <a:gd name="connsiteX1" fmla="*/ 31034 w 117327"/>
              <a:gd name="connsiteY1" fmla="*/ 22995 h 95411"/>
              <a:gd name="connsiteX2" fmla="*/ 117327 w 117327"/>
              <a:gd name="connsiteY2" fmla="*/ 95412 h 95411"/>
              <a:gd name="connsiteX0" fmla="*/ 0 w 117327"/>
              <a:gd name="connsiteY0" fmla="*/ 1851 h 123553"/>
              <a:gd name="connsiteX1" fmla="*/ 63038 w 117327"/>
              <a:gd name="connsiteY1" fmla="*/ 120817 h 123553"/>
              <a:gd name="connsiteX2" fmla="*/ 117327 w 117327"/>
              <a:gd name="connsiteY2" fmla="*/ 89784 h 123553"/>
              <a:gd name="connsiteX0" fmla="*/ 0 w 117327"/>
              <a:gd name="connsiteY0" fmla="*/ 1748 h 121046"/>
              <a:gd name="connsiteX1" fmla="*/ 63038 w 117327"/>
              <a:gd name="connsiteY1" fmla="*/ 120714 h 121046"/>
              <a:gd name="connsiteX2" fmla="*/ 117327 w 117327"/>
              <a:gd name="connsiteY2" fmla="*/ 40542 h 121046"/>
              <a:gd name="connsiteX0" fmla="*/ 0 w 116788"/>
              <a:gd name="connsiteY0" fmla="*/ 2097 h 92639"/>
              <a:gd name="connsiteX1" fmla="*/ 62499 w 116788"/>
              <a:gd name="connsiteY1" fmla="*/ 92615 h 92639"/>
              <a:gd name="connsiteX2" fmla="*/ 116788 w 116788"/>
              <a:gd name="connsiteY2" fmla="*/ 12443 h 92639"/>
              <a:gd name="connsiteX0" fmla="*/ 0 w 116788"/>
              <a:gd name="connsiteY0" fmla="*/ 4354 h 32893"/>
              <a:gd name="connsiteX1" fmla="*/ 62607 w 116788"/>
              <a:gd name="connsiteY1" fmla="*/ 32802 h 32893"/>
              <a:gd name="connsiteX2" fmla="*/ 116788 w 116788"/>
              <a:gd name="connsiteY2" fmla="*/ 14700 h 32893"/>
              <a:gd name="connsiteX0" fmla="*/ 0 w 116788"/>
              <a:gd name="connsiteY0" fmla="*/ 5606 h 21319"/>
              <a:gd name="connsiteX1" fmla="*/ 60991 w 116788"/>
              <a:gd name="connsiteY1" fmla="*/ 21123 h 21319"/>
              <a:gd name="connsiteX2" fmla="*/ 116788 w 116788"/>
              <a:gd name="connsiteY2" fmla="*/ 15952 h 21319"/>
              <a:gd name="connsiteX0" fmla="*/ 0 w 116357"/>
              <a:gd name="connsiteY0" fmla="*/ 6623 h 63521"/>
              <a:gd name="connsiteX1" fmla="*/ 60991 w 116357"/>
              <a:gd name="connsiteY1" fmla="*/ 22140 h 63521"/>
              <a:gd name="connsiteX2" fmla="*/ 116357 w 116357"/>
              <a:gd name="connsiteY2" fmla="*/ 63522 h 63521"/>
              <a:gd name="connsiteX0" fmla="*/ 0 w 116357"/>
              <a:gd name="connsiteY0" fmla="*/ 6623 h 63522"/>
              <a:gd name="connsiteX1" fmla="*/ 60991 w 116357"/>
              <a:gd name="connsiteY1" fmla="*/ 22140 h 63522"/>
              <a:gd name="connsiteX2" fmla="*/ 116357 w 116357"/>
              <a:gd name="connsiteY2" fmla="*/ 63522 h 63522"/>
              <a:gd name="connsiteX0" fmla="*/ 0 w 116357"/>
              <a:gd name="connsiteY0" fmla="*/ 4518 h 61417"/>
              <a:gd name="connsiteX1" fmla="*/ 60021 w 116357"/>
              <a:gd name="connsiteY1" fmla="*/ 38139 h 61417"/>
              <a:gd name="connsiteX2" fmla="*/ 116357 w 116357"/>
              <a:gd name="connsiteY2" fmla="*/ 61417 h 61417"/>
            </a:gdLst>
            <a:ahLst/>
            <a:cxnLst>
              <a:cxn ang="0">
                <a:pos x="connsiteX0" y="connsiteY0"/>
              </a:cxn>
              <a:cxn ang="0">
                <a:pos x="connsiteX1" y="connsiteY1"/>
              </a:cxn>
              <a:cxn ang="0">
                <a:pos x="connsiteX2" y="connsiteY2"/>
              </a:cxn>
            </a:cxnLst>
            <a:rect l="l" t="t" r="r" b="b"/>
            <a:pathLst>
              <a:path w="116357" h="61417">
                <a:moveTo>
                  <a:pt x="0" y="4518"/>
                </a:moveTo>
                <a:cubicBezTo>
                  <a:pt x="3805" y="-13747"/>
                  <a:pt x="40628" y="28656"/>
                  <a:pt x="60021" y="38139"/>
                </a:cubicBezTo>
                <a:cubicBezTo>
                  <a:pt x="79414" y="47622"/>
                  <a:pt x="105624" y="21760"/>
                  <a:pt x="116357" y="61417"/>
                </a:cubicBezTo>
              </a:path>
            </a:pathLst>
          </a:cu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92"/>
            <a:endParaRPr lang="en-US" sz="1350">
              <a:solidFill>
                <a:srgbClr val="FFFFFF"/>
              </a:solidFill>
            </a:endParaRPr>
          </a:p>
        </p:txBody>
      </p:sp>
      <p:sp>
        <p:nvSpPr>
          <p:cNvPr id="922" name="Freeform 921"/>
          <p:cNvSpPr/>
          <p:nvPr/>
        </p:nvSpPr>
        <p:spPr>
          <a:xfrm>
            <a:off x="4702213" y="3757456"/>
            <a:ext cx="89135" cy="6050"/>
          </a:xfrm>
          <a:custGeom>
            <a:avLst/>
            <a:gdLst>
              <a:gd name="connsiteX0" fmla="*/ 0 w 220980"/>
              <a:gd name="connsiteY0" fmla="*/ 8315 h 9207"/>
              <a:gd name="connsiteX1" fmla="*/ 76200 w 220980"/>
              <a:gd name="connsiteY1" fmla="*/ 8315 h 9207"/>
              <a:gd name="connsiteX2" fmla="*/ 220980 w 220980"/>
              <a:gd name="connsiteY2" fmla="*/ 8315 h 9207"/>
              <a:gd name="connsiteX0" fmla="*/ 445 w 52255"/>
              <a:gd name="connsiteY0" fmla="*/ 8313 h 13486"/>
              <a:gd name="connsiteX1" fmla="*/ 3893 w 52255"/>
              <a:gd name="connsiteY1" fmla="*/ 8313 h 13486"/>
              <a:gd name="connsiteX2" fmla="*/ 52255 w 52255"/>
              <a:gd name="connsiteY2" fmla="*/ 13486 h 13486"/>
              <a:gd name="connsiteX0" fmla="*/ 0 w 51810"/>
              <a:gd name="connsiteY0" fmla="*/ 9977 h 15150"/>
              <a:gd name="connsiteX1" fmla="*/ 20905 w 51810"/>
              <a:gd name="connsiteY1" fmla="*/ 4804 h 15150"/>
              <a:gd name="connsiteX2" fmla="*/ 51810 w 51810"/>
              <a:gd name="connsiteY2" fmla="*/ 15150 h 15150"/>
              <a:gd name="connsiteX0" fmla="*/ 0 w 59784"/>
              <a:gd name="connsiteY0" fmla="*/ 42652 h 42652"/>
              <a:gd name="connsiteX1" fmla="*/ 28879 w 59784"/>
              <a:gd name="connsiteY1" fmla="*/ 1271 h 42652"/>
              <a:gd name="connsiteX2" fmla="*/ 59784 w 59784"/>
              <a:gd name="connsiteY2" fmla="*/ 11617 h 42652"/>
              <a:gd name="connsiteX0" fmla="*/ 0 w 59784"/>
              <a:gd name="connsiteY0" fmla="*/ 31225 h 47218"/>
              <a:gd name="connsiteX1" fmla="*/ 31034 w 59784"/>
              <a:gd name="connsiteY1" fmla="*/ 46741 h 47218"/>
              <a:gd name="connsiteX2" fmla="*/ 59784 w 59784"/>
              <a:gd name="connsiteY2" fmla="*/ 190 h 47218"/>
              <a:gd name="connsiteX0" fmla="*/ 0 w 117327"/>
              <a:gd name="connsiteY0" fmla="*/ 7479 h 95411"/>
              <a:gd name="connsiteX1" fmla="*/ 31034 w 117327"/>
              <a:gd name="connsiteY1" fmla="*/ 22995 h 95411"/>
              <a:gd name="connsiteX2" fmla="*/ 117327 w 117327"/>
              <a:gd name="connsiteY2" fmla="*/ 95412 h 95411"/>
              <a:gd name="connsiteX0" fmla="*/ 0 w 117327"/>
              <a:gd name="connsiteY0" fmla="*/ 1851 h 123553"/>
              <a:gd name="connsiteX1" fmla="*/ 63038 w 117327"/>
              <a:gd name="connsiteY1" fmla="*/ 120817 h 123553"/>
              <a:gd name="connsiteX2" fmla="*/ 117327 w 117327"/>
              <a:gd name="connsiteY2" fmla="*/ 89784 h 123553"/>
              <a:gd name="connsiteX0" fmla="*/ 0 w 117327"/>
              <a:gd name="connsiteY0" fmla="*/ 1748 h 121046"/>
              <a:gd name="connsiteX1" fmla="*/ 63038 w 117327"/>
              <a:gd name="connsiteY1" fmla="*/ 120714 h 121046"/>
              <a:gd name="connsiteX2" fmla="*/ 117327 w 117327"/>
              <a:gd name="connsiteY2" fmla="*/ 40542 h 121046"/>
              <a:gd name="connsiteX0" fmla="*/ 0 w 116788"/>
              <a:gd name="connsiteY0" fmla="*/ 2097 h 92639"/>
              <a:gd name="connsiteX1" fmla="*/ 62499 w 116788"/>
              <a:gd name="connsiteY1" fmla="*/ 92615 h 92639"/>
              <a:gd name="connsiteX2" fmla="*/ 116788 w 116788"/>
              <a:gd name="connsiteY2" fmla="*/ 12443 h 92639"/>
              <a:gd name="connsiteX0" fmla="*/ 0 w 116788"/>
              <a:gd name="connsiteY0" fmla="*/ 4354 h 32893"/>
              <a:gd name="connsiteX1" fmla="*/ 62607 w 116788"/>
              <a:gd name="connsiteY1" fmla="*/ 32802 h 32893"/>
              <a:gd name="connsiteX2" fmla="*/ 116788 w 116788"/>
              <a:gd name="connsiteY2" fmla="*/ 14700 h 32893"/>
              <a:gd name="connsiteX0" fmla="*/ 0 w 116788"/>
              <a:gd name="connsiteY0" fmla="*/ 5606 h 21319"/>
              <a:gd name="connsiteX1" fmla="*/ 60991 w 116788"/>
              <a:gd name="connsiteY1" fmla="*/ 21123 h 21319"/>
              <a:gd name="connsiteX2" fmla="*/ 116788 w 116788"/>
              <a:gd name="connsiteY2" fmla="*/ 15952 h 21319"/>
              <a:gd name="connsiteX0" fmla="*/ 0 w 116357"/>
              <a:gd name="connsiteY0" fmla="*/ 6623 h 63521"/>
              <a:gd name="connsiteX1" fmla="*/ 60991 w 116357"/>
              <a:gd name="connsiteY1" fmla="*/ 22140 h 63521"/>
              <a:gd name="connsiteX2" fmla="*/ 116357 w 116357"/>
              <a:gd name="connsiteY2" fmla="*/ 63522 h 63521"/>
              <a:gd name="connsiteX0" fmla="*/ 0 w 116357"/>
              <a:gd name="connsiteY0" fmla="*/ 6623 h 63522"/>
              <a:gd name="connsiteX1" fmla="*/ 60991 w 116357"/>
              <a:gd name="connsiteY1" fmla="*/ 22140 h 63522"/>
              <a:gd name="connsiteX2" fmla="*/ 116357 w 116357"/>
              <a:gd name="connsiteY2" fmla="*/ 63522 h 63522"/>
              <a:gd name="connsiteX0" fmla="*/ 0 w 116357"/>
              <a:gd name="connsiteY0" fmla="*/ 4518 h 61417"/>
              <a:gd name="connsiteX1" fmla="*/ 60021 w 116357"/>
              <a:gd name="connsiteY1" fmla="*/ 38139 h 61417"/>
              <a:gd name="connsiteX2" fmla="*/ 116357 w 116357"/>
              <a:gd name="connsiteY2" fmla="*/ 61417 h 61417"/>
            </a:gdLst>
            <a:ahLst/>
            <a:cxnLst>
              <a:cxn ang="0">
                <a:pos x="connsiteX0" y="connsiteY0"/>
              </a:cxn>
              <a:cxn ang="0">
                <a:pos x="connsiteX1" y="connsiteY1"/>
              </a:cxn>
              <a:cxn ang="0">
                <a:pos x="connsiteX2" y="connsiteY2"/>
              </a:cxn>
            </a:cxnLst>
            <a:rect l="l" t="t" r="r" b="b"/>
            <a:pathLst>
              <a:path w="116357" h="61417">
                <a:moveTo>
                  <a:pt x="0" y="4518"/>
                </a:moveTo>
                <a:cubicBezTo>
                  <a:pt x="3805" y="-13747"/>
                  <a:pt x="40628" y="28656"/>
                  <a:pt x="60021" y="38139"/>
                </a:cubicBezTo>
                <a:cubicBezTo>
                  <a:pt x="79414" y="47622"/>
                  <a:pt x="105624" y="21760"/>
                  <a:pt x="116357" y="61417"/>
                </a:cubicBezTo>
              </a:path>
            </a:pathLst>
          </a:cu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92"/>
            <a:endParaRPr lang="en-US" sz="1350">
              <a:solidFill>
                <a:srgbClr val="FFFFFF"/>
              </a:solidFill>
            </a:endParaRPr>
          </a:p>
        </p:txBody>
      </p:sp>
      <p:sp>
        <p:nvSpPr>
          <p:cNvPr id="923" name="Freeform 922"/>
          <p:cNvSpPr/>
          <p:nvPr/>
        </p:nvSpPr>
        <p:spPr>
          <a:xfrm rot="177102" flipH="1">
            <a:off x="4610152" y="3582384"/>
            <a:ext cx="824381" cy="180859"/>
          </a:xfrm>
          <a:custGeom>
            <a:avLst/>
            <a:gdLst>
              <a:gd name="connsiteX0" fmla="*/ 0 w 220980"/>
              <a:gd name="connsiteY0" fmla="*/ 8315 h 9207"/>
              <a:gd name="connsiteX1" fmla="*/ 76200 w 220980"/>
              <a:gd name="connsiteY1" fmla="*/ 8315 h 9207"/>
              <a:gd name="connsiteX2" fmla="*/ 220980 w 220980"/>
              <a:gd name="connsiteY2" fmla="*/ 8315 h 9207"/>
              <a:gd name="connsiteX0" fmla="*/ 445 w 52255"/>
              <a:gd name="connsiteY0" fmla="*/ 8313 h 13486"/>
              <a:gd name="connsiteX1" fmla="*/ 3893 w 52255"/>
              <a:gd name="connsiteY1" fmla="*/ 8313 h 13486"/>
              <a:gd name="connsiteX2" fmla="*/ 52255 w 52255"/>
              <a:gd name="connsiteY2" fmla="*/ 13486 h 13486"/>
              <a:gd name="connsiteX0" fmla="*/ 0 w 51810"/>
              <a:gd name="connsiteY0" fmla="*/ 9977 h 15150"/>
              <a:gd name="connsiteX1" fmla="*/ 20905 w 51810"/>
              <a:gd name="connsiteY1" fmla="*/ 4804 h 15150"/>
              <a:gd name="connsiteX2" fmla="*/ 51810 w 51810"/>
              <a:gd name="connsiteY2" fmla="*/ 15150 h 15150"/>
              <a:gd name="connsiteX0" fmla="*/ 0 w 59784"/>
              <a:gd name="connsiteY0" fmla="*/ 42652 h 42652"/>
              <a:gd name="connsiteX1" fmla="*/ 28879 w 59784"/>
              <a:gd name="connsiteY1" fmla="*/ 1271 h 42652"/>
              <a:gd name="connsiteX2" fmla="*/ 59784 w 59784"/>
              <a:gd name="connsiteY2" fmla="*/ 11617 h 42652"/>
              <a:gd name="connsiteX0" fmla="*/ 0 w 59784"/>
              <a:gd name="connsiteY0" fmla="*/ 31225 h 47218"/>
              <a:gd name="connsiteX1" fmla="*/ 31034 w 59784"/>
              <a:gd name="connsiteY1" fmla="*/ 46741 h 47218"/>
              <a:gd name="connsiteX2" fmla="*/ 59784 w 59784"/>
              <a:gd name="connsiteY2" fmla="*/ 190 h 47218"/>
              <a:gd name="connsiteX0" fmla="*/ 0 w 117327"/>
              <a:gd name="connsiteY0" fmla="*/ 7479 h 95411"/>
              <a:gd name="connsiteX1" fmla="*/ 31034 w 117327"/>
              <a:gd name="connsiteY1" fmla="*/ 22995 h 95411"/>
              <a:gd name="connsiteX2" fmla="*/ 117327 w 117327"/>
              <a:gd name="connsiteY2" fmla="*/ 95412 h 95411"/>
              <a:gd name="connsiteX0" fmla="*/ 0 w 117327"/>
              <a:gd name="connsiteY0" fmla="*/ 1851 h 123553"/>
              <a:gd name="connsiteX1" fmla="*/ 63038 w 117327"/>
              <a:gd name="connsiteY1" fmla="*/ 120817 h 123553"/>
              <a:gd name="connsiteX2" fmla="*/ 117327 w 117327"/>
              <a:gd name="connsiteY2" fmla="*/ 89784 h 123553"/>
              <a:gd name="connsiteX0" fmla="*/ 0 w 117327"/>
              <a:gd name="connsiteY0" fmla="*/ 1748 h 121046"/>
              <a:gd name="connsiteX1" fmla="*/ 63038 w 117327"/>
              <a:gd name="connsiteY1" fmla="*/ 120714 h 121046"/>
              <a:gd name="connsiteX2" fmla="*/ 117327 w 117327"/>
              <a:gd name="connsiteY2" fmla="*/ 40542 h 121046"/>
              <a:gd name="connsiteX0" fmla="*/ 0 w 116788"/>
              <a:gd name="connsiteY0" fmla="*/ 2097 h 92639"/>
              <a:gd name="connsiteX1" fmla="*/ 62499 w 116788"/>
              <a:gd name="connsiteY1" fmla="*/ 92615 h 92639"/>
              <a:gd name="connsiteX2" fmla="*/ 116788 w 116788"/>
              <a:gd name="connsiteY2" fmla="*/ 12443 h 92639"/>
              <a:gd name="connsiteX0" fmla="*/ 0 w 116788"/>
              <a:gd name="connsiteY0" fmla="*/ 4354 h 32893"/>
              <a:gd name="connsiteX1" fmla="*/ 62607 w 116788"/>
              <a:gd name="connsiteY1" fmla="*/ 32802 h 32893"/>
              <a:gd name="connsiteX2" fmla="*/ 116788 w 116788"/>
              <a:gd name="connsiteY2" fmla="*/ 14700 h 32893"/>
              <a:gd name="connsiteX0" fmla="*/ 0 w 116788"/>
              <a:gd name="connsiteY0" fmla="*/ 5606 h 21319"/>
              <a:gd name="connsiteX1" fmla="*/ 60991 w 116788"/>
              <a:gd name="connsiteY1" fmla="*/ 21123 h 21319"/>
              <a:gd name="connsiteX2" fmla="*/ 116788 w 116788"/>
              <a:gd name="connsiteY2" fmla="*/ 15952 h 21319"/>
              <a:gd name="connsiteX0" fmla="*/ 0 w 116357"/>
              <a:gd name="connsiteY0" fmla="*/ 6623 h 63521"/>
              <a:gd name="connsiteX1" fmla="*/ 60991 w 116357"/>
              <a:gd name="connsiteY1" fmla="*/ 22140 h 63521"/>
              <a:gd name="connsiteX2" fmla="*/ 116357 w 116357"/>
              <a:gd name="connsiteY2" fmla="*/ 63522 h 63521"/>
              <a:gd name="connsiteX0" fmla="*/ 0 w 116357"/>
              <a:gd name="connsiteY0" fmla="*/ 6623 h 63522"/>
              <a:gd name="connsiteX1" fmla="*/ 60991 w 116357"/>
              <a:gd name="connsiteY1" fmla="*/ 22140 h 63522"/>
              <a:gd name="connsiteX2" fmla="*/ 116357 w 116357"/>
              <a:gd name="connsiteY2" fmla="*/ 63522 h 63522"/>
              <a:gd name="connsiteX0" fmla="*/ 0 w 116357"/>
              <a:gd name="connsiteY0" fmla="*/ 4518 h 61417"/>
              <a:gd name="connsiteX1" fmla="*/ 60021 w 116357"/>
              <a:gd name="connsiteY1" fmla="*/ 38139 h 61417"/>
              <a:gd name="connsiteX2" fmla="*/ 116357 w 116357"/>
              <a:gd name="connsiteY2" fmla="*/ 61417 h 61417"/>
              <a:gd name="connsiteX0" fmla="*/ 0 w 116357"/>
              <a:gd name="connsiteY0" fmla="*/ 5717 h 62616"/>
              <a:gd name="connsiteX1" fmla="*/ 8725 w 116357"/>
              <a:gd name="connsiteY1" fmla="*/ 1853 h 62616"/>
              <a:gd name="connsiteX2" fmla="*/ 60021 w 116357"/>
              <a:gd name="connsiteY2" fmla="*/ 39338 h 62616"/>
              <a:gd name="connsiteX3" fmla="*/ 116357 w 116357"/>
              <a:gd name="connsiteY3" fmla="*/ 62616 h 62616"/>
              <a:gd name="connsiteX0" fmla="*/ 0 w 142798"/>
              <a:gd name="connsiteY0" fmla="*/ 3 h 168891"/>
              <a:gd name="connsiteX1" fmla="*/ 35166 w 142798"/>
              <a:gd name="connsiteY1" fmla="*/ 108128 h 168891"/>
              <a:gd name="connsiteX2" fmla="*/ 86462 w 142798"/>
              <a:gd name="connsiteY2" fmla="*/ 145613 h 168891"/>
              <a:gd name="connsiteX3" fmla="*/ 142798 w 142798"/>
              <a:gd name="connsiteY3" fmla="*/ 168891 h 168891"/>
              <a:gd name="connsiteX0" fmla="*/ 0 w 142798"/>
              <a:gd name="connsiteY0" fmla="*/ 0 h 168888"/>
              <a:gd name="connsiteX1" fmla="*/ 14201 w 142798"/>
              <a:gd name="connsiteY1" fmla="*/ 50366 h 168888"/>
              <a:gd name="connsiteX2" fmla="*/ 35166 w 142798"/>
              <a:gd name="connsiteY2" fmla="*/ 108125 h 168888"/>
              <a:gd name="connsiteX3" fmla="*/ 86462 w 142798"/>
              <a:gd name="connsiteY3" fmla="*/ 145610 h 168888"/>
              <a:gd name="connsiteX4" fmla="*/ 142798 w 142798"/>
              <a:gd name="connsiteY4" fmla="*/ 168888 h 168888"/>
              <a:gd name="connsiteX0" fmla="*/ 0 w 142798"/>
              <a:gd name="connsiteY0" fmla="*/ 0 h 168888"/>
              <a:gd name="connsiteX1" fmla="*/ 14201 w 142798"/>
              <a:gd name="connsiteY1" fmla="*/ 50366 h 168888"/>
              <a:gd name="connsiteX2" fmla="*/ 31774 w 142798"/>
              <a:gd name="connsiteY2" fmla="*/ 110255 h 168888"/>
              <a:gd name="connsiteX3" fmla="*/ 86462 w 142798"/>
              <a:gd name="connsiteY3" fmla="*/ 145610 h 168888"/>
              <a:gd name="connsiteX4" fmla="*/ 142798 w 142798"/>
              <a:gd name="connsiteY4" fmla="*/ 168888 h 168888"/>
              <a:gd name="connsiteX0" fmla="*/ 0 w 142798"/>
              <a:gd name="connsiteY0" fmla="*/ 0 h 168888"/>
              <a:gd name="connsiteX1" fmla="*/ 14201 w 142798"/>
              <a:gd name="connsiteY1" fmla="*/ 50366 h 168888"/>
              <a:gd name="connsiteX2" fmla="*/ 31774 w 142798"/>
              <a:gd name="connsiteY2" fmla="*/ 110255 h 168888"/>
              <a:gd name="connsiteX3" fmla="*/ 86462 w 142798"/>
              <a:gd name="connsiteY3" fmla="*/ 145610 h 168888"/>
              <a:gd name="connsiteX4" fmla="*/ 142798 w 142798"/>
              <a:gd name="connsiteY4" fmla="*/ 168888 h 168888"/>
              <a:gd name="connsiteX0" fmla="*/ 0 w 142798"/>
              <a:gd name="connsiteY0" fmla="*/ 0 h 517074"/>
              <a:gd name="connsiteX1" fmla="*/ 14201 w 142798"/>
              <a:gd name="connsiteY1" fmla="*/ 50366 h 517074"/>
              <a:gd name="connsiteX2" fmla="*/ 27215 w 142798"/>
              <a:gd name="connsiteY2" fmla="*/ 516901 h 517074"/>
              <a:gd name="connsiteX3" fmla="*/ 31774 w 142798"/>
              <a:gd name="connsiteY3" fmla="*/ 110255 h 517074"/>
              <a:gd name="connsiteX4" fmla="*/ 86462 w 142798"/>
              <a:gd name="connsiteY4" fmla="*/ 145610 h 517074"/>
              <a:gd name="connsiteX5" fmla="*/ 142798 w 142798"/>
              <a:gd name="connsiteY5" fmla="*/ 168888 h 517074"/>
              <a:gd name="connsiteX0" fmla="*/ 0 w 142798"/>
              <a:gd name="connsiteY0" fmla="*/ 0 h 517079"/>
              <a:gd name="connsiteX1" fmla="*/ 14201 w 142798"/>
              <a:gd name="connsiteY1" fmla="*/ 50366 h 517079"/>
              <a:gd name="connsiteX2" fmla="*/ 27215 w 142798"/>
              <a:gd name="connsiteY2" fmla="*/ 516901 h 517079"/>
              <a:gd name="connsiteX3" fmla="*/ 31774 w 142798"/>
              <a:gd name="connsiteY3" fmla="*/ 110255 h 517079"/>
              <a:gd name="connsiteX4" fmla="*/ 86462 w 142798"/>
              <a:gd name="connsiteY4" fmla="*/ 145610 h 517079"/>
              <a:gd name="connsiteX5" fmla="*/ 142798 w 142798"/>
              <a:gd name="connsiteY5" fmla="*/ 168888 h 517079"/>
              <a:gd name="connsiteX0" fmla="*/ 0 w 142798"/>
              <a:gd name="connsiteY0" fmla="*/ 0 h 517017"/>
              <a:gd name="connsiteX1" fmla="*/ 14201 w 142798"/>
              <a:gd name="connsiteY1" fmla="*/ 50366 h 517017"/>
              <a:gd name="connsiteX2" fmla="*/ 18741 w 142798"/>
              <a:gd name="connsiteY2" fmla="*/ 151163 h 517017"/>
              <a:gd name="connsiteX3" fmla="*/ 27215 w 142798"/>
              <a:gd name="connsiteY3" fmla="*/ 516901 h 517017"/>
              <a:gd name="connsiteX4" fmla="*/ 31774 w 142798"/>
              <a:gd name="connsiteY4" fmla="*/ 110255 h 517017"/>
              <a:gd name="connsiteX5" fmla="*/ 86462 w 142798"/>
              <a:gd name="connsiteY5" fmla="*/ 145610 h 517017"/>
              <a:gd name="connsiteX6" fmla="*/ 142798 w 142798"/>
              <a:gd name="connsiteY6" fmla="*/ 168888 h 517017"/>
              <a:gd name="connsiteX0" fmla="*/ 0 w 142798"/>
              <a:gd name="connsiteY0" fmla="*/ 0 h 517003"/>
              <a:gd name="connsiteX1" fmla="*/ 14201 w 142798"/>
              <a:gd name="connsiteY1" fmla="*/ 50366 h 517003"/>
              <a:gd name="connsiteX2" fmla="*/ 29808 w 142798"/>
              <a:gd name="connsiteY2" fmla="*/ 110364 h 517003"/>
              <a:gd name="connsiteX3" fmla="*/ 27215 w 142798"/>
              <a:gd name="connsiteY3" fmla="*/ 516901 h 517003"/>
              <a:gd name="connsiteX4" fmla="*/ 31774 w 142798"/>
              <a:gd name="connsiteY4" fmla="*/ 110255 h 517003"/>
              <a:gd name="connsiteX5" fmla="*/ 86462 w 142798"/>
              <a:gd name="connsiteY5" fmla="*/ 145610 h 517003"/>
              <a:gd name="connsiteX6" fmla="*/ 142798 w 142798"/>
              <a:gd name="connsiteY6" fmla="*/ 168888 h 517003"/>
              <a:gd name="connsiteX0" fmla="*/ 0 w 142798"/>
              <a:gd name="connsiteY0" fmla="*/ 0 h 517003"/>
              <a:gd name="connsiteX1" fmla="*/ 14201 w 142798"/>
              <a:gd name="connsiteY1" fmla="*/ 50366 h 517003"/>
              <a:gd name="connsiteX2" fmla="*/ 29808 w 142798"/>
              <a:gd name="connsiteY2" fmla="*/ 110364 h 517003"/>
              <a:gd name="connsiteX3" fmla="*/ 27215 w 142798"/>
              <a:gd name="connsiteY3" fmla="*/ 516901 h 517003"/>
              <a:gd name="connsiteX4" fmla="*/ 31774 w 142798"/>
              <a:gd name="connsiteY4" fmla="*/ 110255 h 517003"/>
              <a:gd name="connsiteX5" fmla="*/ 86462 w 142798"/>
              <a:gd name="connsiteY5" fmla="*/ 145610 h 517003"/>
              <a:gd name="connsiteX6" fmla="*/ 142798 w 142798"/>
              <a:gd name="connsiteY6" fmla="*/ 168888 h 517003"/>
              <a:gd name="connsiteX0" fmla="*/ 0 w 142798"/>
              <a:gd name="connsiteY0" fmla="*/ 0 h 516983"/>
              <a:gd name="connsiteX1" fmla="*/ 14201 w 142798"/>
              <a:gd name="connsiteY1" fmla="*/ 50366 h 516983"/>
              <a:gd name="connsiteX2" fmla="*/ 29808 w 142798"/>
              <a:gd name="connsiteY2" fmla="*/ 110364 h 516983"/>
              <a:gd name="connsiteX3" fmla="*/ 27215 w 142798"/>
              <a:gd name="connsiteY3" fmla="*/ 516901 h 516983"/>
              <a:gd name="connsiteX4" fmla="*/ 31774 w 142798"/>
              <a:gd name="connsiteY4" fmla="*/ 110255 h 516983"/>
              <a:gd name="connsiteX5" fmla="*/ 86462 w 142798"/>
              <a:gd name="connsiteY5" fmla="*/ 145610 h 516983"/>
              <a:gd name="connsiteX6" fmla="*/ 142798 w 142798"/>
              <a:gd name="connsiteY6" fmla="*/ 168888 h 516983"/>
              <a:gd name="connsiteX0" fmla="*/ 0 w 142798"/>
              <a:gd name="connsiteY0" fmla="*/ 0 h 516983"/>
              <a:gd name="connsiteX1" fmla="*/ 14201 w 142798"/>
              <a:gd name="connsiteY1" fmla="*/ 50366 h 516983"/>
              <a:gd name="connsiteX2" fmla="*/ 29808 w 142798"/>
              <a:gd name="connsiteY2" fmla="*/ 110364 h 516983"/>
              <a:gd name="connsiteX3" fmla="*/ 27215 w 142798"/>
              <a:gd name="connsiteY3" fmla="*/ 516901 h 516983"/>
              <a:gd name="connsiteX4" fmla="*/ 31001 w 142798"/>
              <a:gd name="connsiteY4" fmla="*/ 112746 h 516983"/>
              <a:gd name="connsiteX5" fmla="*/ 86462 w 142798"/>
              <a:gd name="connsiteY5" fmla="*/ 145610 h 516983"/>
              <a:gd name="connsiteX6" fmla="*/ 142798 w 142798"/>
              <a:gd name="connsiteY6" fmla="*/ 168888 h 516983"/>
              <a:gd name="connsiteX0" fmla="*/ 0 w 142798"/>
              <a:gd name="connsiteY0" fmla="*/ 0 h 516901"/>
              <a:gd name="connsiteX1" fmla="*/ 14201 w 142798"/>
              <a:gd name="connsiteY1" fmla="*/ 50366 h 516901"/>
              <a:gd name="connsiteX2" fmla="*/ 29808 w 142798"/>
              <a:gd name="connsiteY2" fmla="*/ 110364 h 516901"/>
              <a:gd name="connsiteX3" fmla="*/ 27215 w 142798"/>
              <a:gd name="connsiteY3" fmla="*/ 516901 h 516901"/>
              <a:gd name="connsiteX4" fmla="*/ 31001 w 142798"/>
              <a:gd name="connsiteY4" fmla="*/ 112746 h 516901"/>
              <a:gd name="connsiteX5" fmla="*/ 86462 w 142798"/>
              <a:gd name="connsiteY5" fmla="*/ 145610 h 516901"/>
              <a:gd name="connsiteX6" fmla="*/ 142798 w 142798"/>
              <a:gd name="connsiteY6" fmla="*/ 168888 h 516901"/>
              <a:gd name="connsiteX0" fmla="*/ 0 w 142798"/>
              <a:gd name="connsiteY0" fmla="*/ 0 h 516901"/>
              <a:gd name="connsiteX1" fmla="*/ 14201 w 142798"/>
              <a:gd name="connsiteY1" fmla="*/ 50366 h 516901"/>
              <a:gd name="connsiteX2" fmla="*/ 29808 w 142798"/>
              <a:gd name="connsiteY2" fmla="*/ 110364 h 516901"/>
              <a:gd name="connsiteX3" fmla="*/ 27215 w 142798"/>
              <a:gd name="connsiteY3" fmla="*/ 516901 h 516901"/>
              <a:gd name="connsiteX4" fmla="*/ 31001 w 142798"/>
              <a:gd name="connsiteY4" fmla="*/ 112746 h 516901"/>
              <a:gd name="connsiteX5" fmla="*/ 86462 w 142798"/>
              <a:gd name="connsiteY5" fmla="*/ 145610 h 516901"/>
              <a:gd name="connsiteX6" fmla="*/ 142798 w 142798"/>
              <a:gd name="connsiteY6" fmla="*/ 168888 h 51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798" h="516901">
                <a:moveTo>
                  <a:pt x="0" y="0"/>
                </a:moveTo>
                <a:cubicBezTo>
                  <a:pt x="2367" y="8394"/>
                  <a:pt x="8340" y="32345"/>
                  <a:pt x="14201" y="50366"/>
                </a:cubicBezTo>
                <a:cubicBezTo>
                  <a:pt x="17325" y="75560"/>
                  <a:pt x="27328" y="87244"/>
                  <a:pt x="29808" y="110364"/>
                </a:cubicBezTo>
                <a:cubicBezTo>
                  <a:pt x="31621" y="107098"/>
                  <a:pt x="26607" y="514177"/>
                  <a:pt x="27215" y="516901"/>
                </a:cubicBezTo>
                <a:cubicBezTo>
                  <a:pt x="28379" y="516977"/>
                  <a:pt x="29016" y="117319"/>
                  <a:pt x="31001" y="112746"/>
                </a:cubicBezTo>
                <a:cubicBezTo>
                  <a:pt x="40476" y="119660"/>
                  <a:pt x="68523" y="135483"/>
                  <a:pt x="86462" y="145610"/>
                </a:cubicBezTo>
                <a:cubicBezTo>
                  <a:pt x="105855" y="155093"/>
                  <a:pt x="132065" y="129231"/>
                  <a:pt x="142798" y="168888"/>
                </a:cubicBezTo>
              </a:path>
            </a:pathLst>
          </a:cu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92"/>
            <a:endParaRPr lang="en-US" sz="1350">
              <a:solidFill>
                <a:srgbClr val="FFFFFF"/>
              </a:solidFill>
            </a:endParaRPr>
          </a:p>
        </p:txBody>
      </p:sp>
      <p:sp>
        <p:nvSpPr>
          <p:cNvPr id="924" name="box 4"/>
          <p:cNvSpPr/>
          <p:nvPr/>
        </p:nvSpPr>
        <p:spPr>
          <a:xfrm>
            <a:off x="4591466" y="3968575"/>
            <a:ext cx="870821" cy="217892"/>
          </a:xfrm>
          <a:custGeom>
            <a:avLst/>
            <a:gdLst>
              <a:gd name="connsiteX0" fmla="*/ 3847724 w 8691329"/>
              <a:gd name="connsiteY0" fmla="*/ 0 h 2418166"/>
              <a:gd name="connsiteX1" fmla="*/ 8611921 w 8691329"/>
              <a:gd name="connsiteY1" fmla="*/ 71241 h 2418166"/>
              <a:gd name="connsiteX2" fmla="*/ 8683380 w 8691329"/>
              <a:gd name="connsiteY2" fmla="*/ 53376 h 2418166"/>
              <a:gd name="connsiteX3" fmla="*/ 8683301 w 8691329"/>
              <a:gd name="connsiteY3" fmla="*/ 72308 h 2418166"/>
              <a:gd name="connsiteX4" fmla="*/ 8691329 w 8691329"/>
              <a:gd name="connsiteY4" fmla="*/ 72428 h 2418166"/>
              <a:gd name="connsiteX5" fmla="*/ 8683293 w 8691329"/>
              <a:gd name="connsiteY5" fmla="*/ 74329 h 2418166"/>
              <a:gd name="connsiteX6" fmla="*/ 8682916 w 8691329"/>
              <a:gd name="connsiteY6" fmla="*/ 164777 h 2418166"/>
              <a:gd name="connsiteX7" fmla="*/ 8683381 w 8691329"/>
              <a:gd name="connsiteY7" fmla="*/ 1367912 h 2418166"/>
              <a:gd name="connsiteX8" fmla="*/ 7126350 w 8691329"/>
              <a:gd name="connsiteY8" fmla="*/ 2153317 h 2418166"/>
              <a:gd name="connsiteX9" fmla="*/ 7125078 w 8691329"/>
              <a:gd name="connsiteY9" fmla="*/ 2418166 h 2418166"/>
              <a:gd name="connsiteX10" fmla="*/ 6651469 w 8691329"/>
              <a:gd name="connsiteY10" fmla="*/ 2392859 h 2418166"/>
              <a:gd name="connsiteX11" fmla="*/ 6637219 w 8691329"/>
              <a:gd name="connsiteY11" fmla="*/ 2392097 h 2418166"/>
              <a:gd name="connsiteX12" fmla="*/ 9054 w 8691329"/>
              <a:gd name="connsiteY12" fmla="*/ 2037920 h 2418166"/>
              <a:gd name="connsiteX13" fmla="*/ 0 w 8691329"/>
              <a:gd name="connsiteY13" fmla="*/ 352190 h 2418166"/>
              <a:gd name="connsiteX14" fmla="*/ 441899 w 8691329"/>
              <a:gd name="connsiteY14" fmla="*/ 363406 h 2418166"/>
              <a:gd name="connsiteX0" fmla="*/ 3847724 w 8691329"/>
              <a:gd name="connsiteY0" fmla="*/ 0 h 2418166"/>
              <a:gd name="connsiteX1" fmla="*/ 8611921 w 8691329"/>
              <a:gd name="connsiteY1" fmla="*/ 71241 h 2418166"/>
              <a:gd name="connsiteX2" fmla="*/ 8683301 w 8691329"/>
              <a:gd name="connsiteY2" fmla="*/ 72308 h 2418166"/>
              <a:gd name="connsiteX3" fmla="*/ 8691329 w 8691329"/>
              <a:gd name="connsiteY3" fmla="*/ 72428 h 2418166"/>
              <a:gd name="connsiteX4" fmla="*/ 8683293 w 8691329"/>
              <a:gd name="connsiteY4" fmla="*/ 74329 h 2418166"/>
              <a:gd name="connsiteX5" fmla="*/ 8682916 w 8691329"/>
              <a:gd name="connsiteY5" fmla="*/ 164777 h 2418166"/>
              <a:gd name="connsiteX6" fmla="*/ 8683381 w 8691329"/>
              <a:gd name="connsiteY6" fmla="*/ 1367912 h 2418166"/>
              <a:gd name="connsiteX7" fmla="*/ 7126350 w 8691329"/>
              <a:gd name="connsiteY7" fmla="*/ 2153317 h 2418166"/>
              <a:gd name="connsiteX8" fmla="*/ 7125078 w 8691329"/>
              <a:gd name="connsiteY8" fmla="*/ 2418166 h 2418166"/>
              <a:gd name="connsiteX9" fmla="*/ 6651469 w 8691329"/>
              <a:gd name="connsiteY9" fmla="*/ 2392859 h 2418166"/>
              <a:gd name="connsiteX10" fmla="*/ 6637219 w 8691329"/>
              <a:gd name="connsiteY10" fmla="*/ 2392097 h 2418166"/>
              <a:gd name="connsiteX11" fmla="*/ 9054 w 8691329"/>
              <a:gd name="connsiteY11" fmla="*/ 2037920 h 2418166"/>
              <a:gd name="connsiteX12" fmla="*/ 0 w 8691329"/>
              <a:gd name="connsiteY12" fmla="*/ 352190 h 2418166"/>
              <a:gd name="connsiteX13" fmla="*/ 441899 w 8691329"/>
              <a:gd name="connsiteY13" fmla="*/ 363406 h 2418166"/>
              <a:gd name="connsiteX14" fmla="*/ 3847724 w 8691329"/>
              <a:gd name="connsiteY14" fmla="*/ 0 h 2418166"/>
              <a:gd name="connsiteX0" fmla="*/ 3847724 w 8691329"/>
              <a:gd name="connsiteY0" fmla="*/ 0 h 2418166"/>
              <a:gd name="connsiteX1" fmla="*/ 8611921 w 8691329"/>
              <a:gd name="connsiteY1" fmla="*/ 71241 h 2418166"/>
              <a:gd name="connsiteX2" fmla="*/ 8683301 w 8691329"/>
              <a:gd name="connsiteY2" fmla="*/ 72308 h 2418166"/>
              <a:gd name="connsiteX3" fmla="*/ 8691329 w 8691329"/>
              <a:gd name="connsiteY3" fmla="*/ 72428 h 2418166"/>
              <a:gd name="connsiteX4" fmla="*/ 8682916 w 8691329"/>
              <a:gd name="connsiteY4" fmla="*/ 164777 h 2418166"/>
              <a:gd name="connsiteX5" fmla="*/ 8683381 w 8691329"/>
              <a:gd name="connsiteY5" fmla="*/ 1367912 h 2418166"/>
              <a:gd name="connsiteX6" fmla="*/ 7126350 w 8691329"/>
              <a:gd name="connsiteY6" fmla="*/ 2153317 h 2418166"/>
              <a:gd name="connsiteX7" fmla="*/ 7125078 w 8691329"/>
              <a:gd name="connsiteY7" fmla="*/ 2418166 h 2418166"/>
              <a:gd name="connsiteX8" fmla="*/ 6651469 w 8691329"/>
              <a:gd name="connsiteY8" fmla="*/ 2392859 h 2418166"/>
              <a:gd name="connsiteX9" fmla="*/ 6637219 w 8691329"/>
              <a:gd name="connsiteY9" fmla="*/ 2392097 h 2418166"/>
              <a:gd name="connsiteX10" fmla="*/ 9054 w 8691329"/>
              <a:gd name="connsiteY10" fmla="*/ 2037920 h 2418166"/>
              <a:gd name="connsiteX11" fmla="*/ 0 w 8691329"/>
              <a:gd name="connsiteY11" fmla="*/ 352190 h 2418166"/>
              <a:gd name="connsiteX12" fmla="*/ 441899 w 8691329"/>
              <a:gd name="connsiteY12" fmla="*/ 363406 h 2418166"/>
              <a:gd name="connsiteX13" fmla="*/ 3847724 w 8691329"/>
              <a:gd name="connsiteY13" fmla="*/ 0 h 2418166"/>
              <a:gd name="connsiteX0" fmla="*/ 3847724 w 8684251"/>
              <a:gd name="connsiteY0" fmla="*/ 0 h 2418166"/>
              <a:gd name="connsiteX1" fmla="*/ 8611921 w 8684251"/>
              <a:gd name="connsiteY1" fmla="*/ 71241 h 2418166"/>
              <a:gd name="connsiteX2" fmla="*/ 8683301 w 8684251"/>
              <a:gd name="connsiteY2" fmla="*/ 72308 h 2418166"/>
              <a:gd name="connsiteX3" fmla="*/ 8682916 w 8684251"/>
              <a:gd name="connsiteY3" fmla="*/ 164777 h 2418166"/>
              <a:gd name="connsiteX4" fmla="*/ 8683381 w 8684251"/>
              <a:gd name="connsiteY4" fmla="*/ 1367912 h 2418166"/>
              <a:gd name="connsiteX5" fmla="*/ 7126350 w 8684251"/>
              <a:gd name="connsiteY5" fmla="*/ 2153317 h 2418166"/>
              <a:gd name="connsiteX6" fmla="*/ 7125078 w 8684251"/>
              <a:gd name="connsiteY6" fmla="*/ 2418166 h 2418166"/>
              <a:gd name="connsiteX7" fmla="*/ 6651469 w 8684251"/>
              <a:gd name="connsiteY7" fmla="*/ 2392859 h 2418166"/>
              <a:gd name="connsiteX8" fmla="*/ 6637219 w 8684251"/>
              <a:gd name="connsiteY8" fmla="*/ 2392097 h 2418166"/>
              <a:gd name="connsiteX9" fmla="*/ 9054 w 8684251"/>
              <a:gd name="connsiteY9" fmla="*/ 2037920 h 2418166"/>
              <a:gd name="connsiteX10" fmla="*/ 0 w 8684251"/>
              <a:gd name="connsiteY10" fmla="*/ 352190 h 2418166"/>
              <a:gd name="connsiteX11" fmla="*/ 441899 w 8684251"/>
              <a:gd name="connsiteY11" fmla="*/ 363406 h 2418166"/>
              <a:gd name="connsiteX12" fmla="*/ 3847724 w 8684251"/>
              <a:gd name="connsiteY12" fmla="*/ 0 h 2418166"/>
              <a:gd name="connsiteX0" fmla="*/ 3847724 w 8684251"/>
              <a:gd name="connsiteY0" fmla="*/ 0 h 2418166"/>
              <a:gd name="connsiteX1" fmla="*/ 8611921 w 8684251"/>
              <a:gd name="connsiteY1" fmla="*/ 71241 h 2418166"/>
              <a:gd name="connsiteX2" fmla="*/ 8683301 w 8684251"/>
              <a:gd name="connsiteY2" fmla="*/ 72308 h 2418166"/>
              <a:gd name="connsiteX3" fmla="*/ 8682916 w 8684251"/>
              <a:gd name="connsiteY3" fmla="*/ 164777 h 2418166"/>
              <a:gd name="connsiteX4" fmla="*/ 8683381 w 8684251"/>
              <a:gd name="connsiteY4" fmla="*/ 1367912 h 2418166"/>
              <a:gd name="connsiteX5" fmla="*/ 7285100 w 8684251"/>
              <a:gd name="connsiteY5" fmla="*/ 2077117 h 2418166"/>
              <a:gd name="connsiteX6" fmla="*/ 7125078 w 8684251"/>
              <a:gd name="connsiteY6" fmla="*/ 2418166 h 2418166"/>
              <a:gd name="connsiteX7" fmla="*/ 6651469 w 8684251"/>
              <a:gd name="connsiteY7" fmla="*/ 2392859 h 2418166"/>
              <a:gd name="connsiteX8" fmla="*/ 6637219 w 8684251"/>
              <a:gd name="connsiteY8" fmla="*/ 2392097 h 2418166"/>
              <a:gd name="connsiteX9" fmla="*/ 9054 w 8684251"/>
              <a:gd name="connsiteY9" fmla="*/ 2037920 h 2418166"/>
              <a:gd name="connsiteX10" fmla="*/ 0 w 8684251"/>
              <a:gd name="connsiteY10" fmla="*/ 352190 h 2418166"/>
              <a:gd name="connsiteX11" fmla="*/ 441899 w 8684251"/>
              <a:gd name="connsiteY11" fmla="*/ 363406 h 2418166"/>
              <a:gd name="connsiteX12" fmla="*/ 3847724 w 8684251"/>
              <a:gd name="connsiteY12" fmla="*/ 0 h 2418166"/>
              <a:gd name="connsiteX0" fmla="*/ 3847724 w 8684251"/>
              <a:gd name="connsiteY0" fmla="*/ 0 h 2418166"/>
              <a:gd name="connsiteX1" fmla="*/ 8611921 w 8684251"/>
              <a:gd name="connsiteY1" fmla="*/ 71241 h 2418166"/>
              <a:gd name="connsiteX2" fmla="*/ 8683301 w 8684251"/>
              <a:gd name="connsiteY2" fmla="*/ 72308 h 2418166"/>
              <a:gd name="connsiteX3" fmla="*/ 8682916 w 8684251"/>
              <a:gd name="connsiteY3" fmla="*/ 164777 h 2418166"/>
              <a:gd name="connsiteX4" fmla="*/ 8683381 w 8684251"/>
              <a:gd name="connsiteY4" fmla="*/ 1367912 h 2418166"/>
              <a:gd name="connsiteX5" fmla="*/ 7285100 w 8684251"/>
              <a:gd name="connsiteY5" fmla="*/ 2077117 h 2418166"/>
              <a:gd name="connsiteX6" fmla="*/ 7125078 w 8684251"/>
              <a:gd name="connsiteY6" fmla="*/ 2418166 h 2418166"/>
              <a:gd name="connsiteX7" fmla="*/ 6651469 w 8684251"/>
              <a:gd name="connsiteY7" fmla="*/ 2392859 h 2418166"/>
              <a:gd name="connsiteX8" fmla="*/ 6637219 w 8684251"/>
              <a:gd name="connsiteY8" fmla="*/ 2392097 h 2418166"/>
              <a:gd name="connsiteX9" fmla="*/ 9054 w 8684251"/>
              <a:gd name="connsiteY9" fmla="*/ 2037920 h 2418166"/>
              <a:gd name="connsiteX10" fmla="*/ 0 w 8684251"/>
              <a:gd name="connsiteY10" fmla="*/ 352190 h 2418166"/>
              <a:gd name="connsiteX11" fmla="*/ 467299 w 8684251"/>
              <a:gd name="connsiteY11" fmla="*/ 299906 h 2418166"/>
              <a:gd name="connsiteX12" fmla="*/ 3847724 w 8684251"/>
              <a:gd name="connsiteY12" fmla="*/ 0 h 2418166"/>
              <a:gd name="connsiteX0" fmla="*/ 3949324 w 8785851"/>
              <a:gd name="connsiteY0" fmla="*/ 0 h 2418166"/>
              <a:gd name="connsiteX1" fmla="*/ 8713521 w 8785851"/>
              <a:gd name="connsiteY1" fmla="*/ 71241 h 2418166"/>
              <a:gd name="connsiteX2" fmla="*/ 8784901 w 8785851"/>
              <a:gd name="connsiteY2" fmla="*/ 72308 h 2418166"/>
              <a:gd name="connsiteX3" fmla="*/ 8784516 w 8785851"/>
              <a:gd name="connsiteY3" fmla="*/ 164777 h 2418166"/>
              <a:gd name="connsiteX4" fmla="*/ 8784981 w 8785851"/>
              <a:gd name="connsiteY4" fmla="*/ 1367912 h 2418166"/>
              <a:gd name="connsiteX5" fmla="*/ 7386700 w 8785851"/>
              <a:gd name="connsiteY5" fmla="*/ 2077117 h 2418166"/>
              <a:gd name="connsiteX6" fmla="*/ 7226678 w 8785851"/>
              <a:gd name="connsiteY6" fmla="*/ 2418166 h 2418166"/>
              <a:gd name="connsiteX7" fmla="*/ 6753069 w 8785851"/>
              <a:gd name="connsiteY7" fmla="*/ 2392859 h 2418166"/>
              <a:gd name="connsiteX8" fmla="*/ 6738819 w 8785851"/>
              <a:gd name="connsiteY8" fmla="*/ 2392097 h 2418166"/>
              <a:gd name="connsiteX9" fmla="*/ 110654 w 8785851"/>
              <a:gd name="connsiteY9" fmla="*/ 2037920 h 2418166"/>
              <a:gd name="connsiteX10" fmla="*/ 0 w 8785851"/>
              <a:gd name="connsiteY10" fmla="*/ 326790 h 2418166"/>
              <a:gd name="connsiteX11" fmla="*/ 568899 w 8785851"/>
              <a:gd name="connsiteY11" fmla="*/ 299906 h 2418166"/>
              <a:gd name="connsiteX12" fmla="*/ 3949324 w 8785851"/>
              <a:gd name="connsiteY12" fmla="*/ 0 h 2418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785851" h="2418166">
                <a:moveTo>
                  <a:pt x="3949324" y="0"/>
                </a:moveTo>
                <a:lnTo>
                  <a:pt x="8713521" y="71241"/>
                </a:lnTo>
                <a:lnTo>
                  <a:pt x="8784901" y="72308"/>
                </a:lnTo>
                <a:cubicBezTo>
                  <a:pt x="8784773" y="103131"/>
                  <a:pt x="8784644" y="133954"/>
                  <a:pt x="8784516" y="164777"/>
                </a:cubicBezTo>
                <a:cubicBezTo>
                  <a:pt x="8782681" y="691148"/>
                  <a:pt x="8787810" y="778879"/>
                  <a:pt x="8784981" y="1367912"/>
                </a:cubicBezTo>
                <a:lnTo>
                  <a:pt x="7386700" y="2077117"/>
                </a:lnTo>
                <a:lnTo>
                  <a:pt x="7226678" y="2418166"/>
                </a:lnTo>
                <a:lnTo>
                  <a:pt x="6753069" y="2392859"/>
                </a:lnTo>
                <a:lnTo>
                  <a:pt x="6738819" y="2392097"/>
                </a:lnTo>
                <a:lnTo>
                  <a:pt x="110654" y="2037920"/>
                </a:lnTo>
                <a:lnTo>
                  <a:pt x="0" y="326790"/>
                </a:lnTo>
                <a:lnTo>
                  <a:pt x="568899" y="299906"/>
                </a:lnTo>
                <a:lnTo>
                  <a:pt x="3949324" y="0"/>
                </a:lnTo>
                <a:close/>
              </a:path>
            </a:pathLst>
          </a:custGeom>
          <a:noFill/>
          <a:ln w="190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defTabSz="342892"/>
            <a:endParaRPr lang="en-US" sz="1350">
              <a:solidFill>
                <a:srgbClr val="FFFFFF"/>
              </a:solidFill>
            </a:endParaRPr>
          </a:p>
        </p:txBody>
      </p:sp>
      <p:sp>
        <p:nvSpPr>
          <p:cNvPr id="925" name="Rectangle 7"/>
          <p:cNvSpPr/>
          <p:nvPr/>
        </p:nvSpPr>
        <p:spPr>
          <a:xfrm>
            <a:off x="4698829" y="4041562"/>
            <a:ext cx="232885" cy="120536"/>
          </a:xfrm>
          <a:custGeom>
            <a:avLst/>
            <a:gdLst>
              <a:gd name="connsiteX0" fmla="*/ 0 w 1240324"/>
              <a:gd name="connsiteY0" fmla="*/ 0 h 391202"/>
              <a:gd name="connsiteX1" fmla="*/ 1240324 w 1240324"/>
              <a:gd name="connsiteY1" fmla="*/ 0 h 391202"/>
              <a:gd name="connsiteX2" fmla="*/ 1240324 w 1240324"/>
              <a:gd name="connsiteY2" fmla="*/ 391202 h 391202"/>
              <a:gd name="connsiteX3" fmla="*/ 0 w 1240324"/>
              <a:gd name="connsiteY3" fmla="*/ 391202 h 391202"/>
              <a:gd name="connsiteX4" fmla="*/ 0 w 1240324"/>
              <a:gd name="connsiteY4" fmla="*/ 0 h 391202"/>
              <a:gd name="connsiteX0" fmla="*/ 0 w 1240324"/>
              <a:gd name="connsiteY0" fmla="*/ 0 h 391202"/>
              <a:gd name="connsiteX1" fmla="*/ 1240324 w 1240324"/>
              <a:gd name="connsiteY1" fmla="*/ 81481 h 391202"/>
              <a:gd name="connsiteX2" fmla="*/ 1240324 w 1240324"/>
              <a:gd name="connsiteY2" fmla="*/ 391202 h 391202"/>
              <a:gd name="connsiteX3" fmla="*/ 0 w 1240324"/>
              <a:gd name="connsiteY3" fmla="*/ 391202 h 391202"/>
              <a:gd name="connsiteX4" fmla="*/ 0 w 1240324"/>
              <a:gd name="connsiteY4" fmla="*/ 0 h 391202"/>
              <a:gd name="connsiteX0" fmla="*/ 0 w 1249377"/>
              <a:gd name="connsiteY0" fmla="*/ 0 h 391202"/>
              <a:gd name="connsiteX1" fmla="*/ 1249377 w 1249377"/>
              <a:gd name="connsiteY1" fmla="*/ 63374 h 391202"/>
              <a:gd name="connsiteX2" fmla="*/ 1240324 w 1249377"/>
              <a:gd name="connsiteY2" fmla="*/ 391202 h 391202"/>
              <a:gd name="connsiteX3" fmla="*/ 0 w 1249377"/>
              <a:gd name="connsiteY3" fmla="*/ 391202 h 391202"/>
              <a:gd name="connsiteX4" fmla="*/ 0 w 1249377"/>
              <a:gd name="connsiteY4" fmla="*/ 0 h 391202"/>
              <a:gd name="connsiteX0" fmla="*/ 0 w 1249377"/>
              <a:gd name="connsiteY0" fmla="*/ 0 h 391202"/>
              <a:gd name="connsiteX1" fmla="*/ 1249377 w 1249377"/>
              <a:gd name="connsiteY1" fmla="*/ 63374 h 391202"/>
              <a:gd name="connsiteX2" fmla="*/ 1240324 w 1249377"/>
              <a:gd name="connsiteY2" fmla="*/ 391202 h 391202"/>
              <a:gd name="connsiteX3" fmla="*/ 18107 w 1249377"/>
              <a:gd name="connsiteY3" fmla="*/ 309720 h 391202"/>
              <a:gd name="connsiteX4" fmla="*/ 0 w 1249377"/>
              <a:gd name="connsiteY4" fmla="*/ 0 h 391202"/>
              <a:gd name="connsiteX0" fmla="*/ 0 w 1249377"/>
              <a:gd name="connsiteY0" fmla="*/ 0 h 391202"/>
              <a:gd name="connsiteX1" fmla="*/ 1249377 w 1249377"/>
              <a:gd name="connsiteY1" fmla="*/ 63374 h 391202"/>
              <a:gd name="connsiteX2" fmla="*/ 1240324 w 1249377"/>
              <a:gd name="connsiteY2" fmla="*/ 391202 h 391202"/>
              <a:gd name="connsiteX3" fmla="*/ 144855 w 1249377"/>
              <a:gd name="connsiteY3" fmla="*/ 219186 h 391202"/>
              <a:gd name="connsiteX4" fmla="*/ 0 w 1249377"/>
              <a:gd name="connsiteY4" fmla="*/ 0 h 391202"/>
              <a:gd name="connsiteX0" fmla="*/ 0 w 1249377"/>
              <a:gd name="connsiteY0" fmla="*/ 0 h 391202"/>
              <a:gd name="connsiteX1" fmla="*/ 1249377 w 1249377"/>
              <a:gd name="connsiteY1" fmla="*/ 63374 h 391202"/>
              <a:gd name="connsiteX2" fmla="*/ 1240324 w 1249377"/>
              <a:gd name="connsiteY2" fmla="*/ 391202 h 391202"/>
              <a:gd name="connsiteX3" fmla="*/ 72427 w 1249377"/>
              <a:gd name="connsiteY3" fmla="*/ 318774 h 391202"/>
              <a:gd name="connsiteX4" fmla="*/ 0 w 1249377"/>
              <a:gd name="connsiteY4" fmla="*/ 0 h 391202"/>
              <a:gd name="connsiteX0" fmla="*/ 18108 w 1176950"/>
              <a:gd name="connsiteY0" fmla="*/ 9054 h 327828"/>
              <a:gd name="connsiteX1" fmla="*/ 1176950 w 1176950"/>
              <a:gd name="connsiteY1" fmla="*/ 0 h 327828"/>
              <a:gd name="connsiteX2" fmla="*/ 1167897 w 1176950"/>
              <a:gd name="connsiteY2" fmla="*/ 327828 h 327828"/>
              <a:gd name="connsiteX3" fmla="*/ 0 w 1176950"/>
              <a:gd name="connsiteY3" fmla="*/ 255400 h 327828"/>
              <a:gd name="connsiteX4" fmla="*/ 18108 w 1176950"/>
              <a:gd name="connsiteY4" fmla="*/ 9054 h 327828"/>
              <a:gd name="connsiteX0" fmla="*/ 0 w 1204110"/>
              <a:gd name="connsiteY0" fmla="*/ 0 h 382148"/>
              <a:gd name="connsiteX1" fmla="*/ 1204110 w 1204110"/>
              <a:gd name="connsiteY1" fmla="*/ 54320 h 382148"/>
              <a:gd name="connsiteX2" fmla="*/ 1195057 w 1204110"/>
              <a:gd name="connsiteY2" fmla="*/ 382148 h 382148"/>
              <a:gd name="connsiteX3" fmla="*/ 27160 w 1204110"/>
              <a:gd name="connsiteY3" fmla="*/ 309720 h 382148"/>
              <a:gd name="connsiteX4" fmla="*/ 0 w 1204110"/>
              <a:gd name="connsiteY4" fmla="*/ 0 h 382148"/>
              <a:gd name="connsiteX0" fmla="*/ 0 w 1204110"/>
              <a:gd name="connsiteY0" fmla="*/ 0 h 318774"/>
              <a:gd name="connsiteX1" fmla="*/ 1204110 w 1204110"/>
              <a:gd name="connsiteY1" fmla="*/ 54320 h 318774"/>
              <a:gd name="connsiteX2" fmla="*/ 1186004 w 1204110"/>
              <a:gd name="connsiteY2" fmla="*/ 318774 h 318774"/>
              <a:gd name="connsiteX3" fmla="*/ 27160 w 1204110"/>
              <a:gd name="connsiteY3" fmla="*/ 309720 h 318774"/>
              <a:gd name="connsiteX4" fmla="*/ 0 w 1204110"/>
              <a:gd name="connsiteY4" fmla="*/ 0 h 318774"/>
              <a:gd name="connsiteX0" fmla="*/ 0 w 1204110"/>
              <a:gd name="connsiteY0" fmla="*/ 0 h 373095"/>
              <a:gd name="connsiteX1" fmla="*/ 1204110 w 1204110"/>
              <a:gd name="connsiteY1" fmla="*/ 54320 h 373095"/>
              <a:gd name="connsiteX2" fmla="*/ 1186004 w 1204110"/>
              <a:gd name="connsiteY2" fmla="*/ 373095 h 373095"/>
              <a:gd name="connsiteX3" fmla="*/ 27160 w 1204110"/>
              <a:gd name="connsiteY3" fmla="*/ 309720 h 373095"/>
              <a:gd name="connsiteX4" fmla="*/ 0 w 1204110"/>
              <a:gd name="connsiteY4" fmla="*/ 0 h 373095"/>
              <a:gd name="connsiteX0" fmla="*/ 0 w 1204111"/>
              <a:gd name="connsiteY0" fmla="*/ 0 h 373095"/>
              <a:gd name="connsiteX1" fmla="*/ 1204110 w 1204111"/>
              <a:gd name="connsiteY1" fmla="*/ 54320 h 373095"/>
              <a:gd name="connsiteX2" fmla="*/ 1204111 w 1204111"/>
              <a:gd name="connsiteY2" fmla="*/ 373095 h 373095"/>
              <a:gd name="connsiteX3" fmla="*/ 27160 w 1204111"/>
              <a:gd name="connsiteY3" fmla="*/ 309720 h 373095"/>
              <a:gd name="connsiteX4" fmla="*/ 0 w 1204111"/>
              <a:gd name="connsiteY4" fmla="*/ 0 h 373095"/>
              <a:gd name="connsiteX0" fmla="*/ 17458 w 1176951"/>
              <a:gd name="connsiteY0" fmla="*/ 0 h 373095"/>
              <a:gd name="connsiteX1" fmla="*/ 1176950 w 1176951"/>
              <a:gd name="connsiteY1" fmla="*/ 54320 h 373095"/>
              <a:gd name="connsiteX2" fmla="*/ 1176951 w 1176951"/>
              <a:gd name="connsiteY2" fmla="*/ 373095 h 373095"/>
              <a:gd name="connsiteX3" fmla="*/ 0 w 1176951"/>
              <a:gd name="connsiteY3" fmla="*/ 309720 h 373095"/>
              <a:gd name="connsiteX4" fmla="*/ 17458 w 1176951"/>
              <a:gd name="connsiteY4" fmla="*/ 0 h 373095"/>
              <a:gd name="connsiteX0" fmla="*/ 17458 w 1176951"/>
              <a:gd name="connsiteY0" fmla="*/ 0 h 373095"/>
              <a:gd name="connsiteX1" fmla="*/ 1176950 w 1176951"/>
              <a:gd name="connsiteY1" fmla="*/ 54320 h 373095"/>
              <a:gd name="connsiteX2" fmla="*/ 1176951 w 1176951"/>
              <a:gd name="connsiteY2" fmla="*/ 373095 h 373095"/>
              <a:gd name="connsiteX3" fmla="*/ 0 w 1176951"/>
              <a:gd name="connsiteY3" fmla="*/ 309720 h 373095"/>
              <a:gd name="connsiteX4" fmla="*/ 17458 w 1176951"/>
              <a:gd name="connsiteY4" fmla="*/ 0 h 373095"/>
              <a:gd name="connsiteX0" fmla="*/ 7543 w 1167036"/>
              <a:gd name="connsiteY0" fmla="*/ 0 h 373095"/>
              <a:gd name="connsiteX1" fmla="*/ 1167035 w 1167036"/>
              <a:gd name="connsiteY1" fmla="*/ 54320 h 373095"/>
              <a:gd name="connsiteX2" fmla="*/ 1167036 w 1167036"/>
              <a:gd name="connsiteY2" fmla="*/ 373095 h 373095"/>
              <a:gd name="connsiteX3" fmla="*/ 0 w 1167036"/>
              <a:gd name="connsiteY3" fmla="*/ 314482 h 373095"/>
              <a:gd name="connsiteX4" fmla="*/ 7543 w 1167036"/>
              <a:gd name="connsiteY4" fmla="*/ 0 h 373095"/>
              <a:gd name="connsiteX0" fmla="*/ 7543 w 1167036"/>
              <a:gd name="connsiteY0" fmla="*/ 0 h 373095"/>
              <a:gd name="connsiteX1" fmla="*/ 1167035 w 1167036"/>
              <a:gd name="connsiteY1" fmla="*/ 54320 h 373095"/>
              <a:gd name="connsiteX2" fmla="*/ 1167036 w 1167036"/>
              <a:gd name="connsiteY2" fmla="*/ 373095 h 373095"/>
              <a:gd name="connsiteX3" fmla="*/ 0 w 1167036"/>
              <a:gd name="connsiteY3" fmla="*/ 314482 h 373095"/>
              <a:gd name="connsiteX4" fmla="*/ 7543 w 1167036"/>
              <a:gd name="connsiteY4" fmla="*/ 0 h 373095"/>
              <a:gd name="connsiteX0" fmla="*/ 0 w 1159493"/>
              <a:gd name="connsiteY0" fmla="*/ 0 h 373095"/>
              <a:gd name="connsiteX1" fmla="*/ 1159492 w 1159493"/>
              <a:gd name="connsiteY1" fmla="*/ 54320 h 373095"/>
              <a:gd name="connsiteX2" fmla="*/ 1159493 w 1159493"/>
              <a:gd name="connsiteY2" fmla="*/ 373095 h 373095"/>
              <a:gd name="connsiteX3" fmla="*/ 6674 w 1159493"/>
              <a:gd name="connsiteY3" fmla="*/ 346174 h 373095"/>
              <a:gd name="connsiteX4" fmla="*/ 0 w 1159493"/>
              <a:gd name="connsiteY4" fmla="*/ 0 h 373095"/>
              <a:gd name="connsiteX0" fmla="*/ 0 w 1168971"/>
              <a:gd name="connsiteY0" fmla="*/ 0 h 352722"/>
              <a:gd name="connsiteX1" fmla="*/ 1168970 w 1168971"/>
              <a:gd name="connsiteY1" fmla="*/ 33947 h 352722"/>
              <a:gd name="connsiteX2" fmla="*/ 1168971 w 1168971"/>
              <a:gd name="connsiteY2" fmla="*/ 352722 h 352722"/>
              <a:gd name="connsiteX3" fmla="*/ 16152 w 1168971"/>
              <a:gd name="connsiteY3" fmla="*/ 325801 h 352722"/>
              <a:gd name="connsiteX4" fmla="*/ 0 w 1168971"/>
              <a:gd name="connsiteY4" fmla="*/ 0 h 3527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971" h="352722">
                <a:moveTo>
                  <a:pt x="0" y="0"/>
                </a:moveTo>
                <a:lnTo>
                  <a:pt x="1168970" y="33947"/>
                </a:lnTo>
                <a:cubicBezTo>
                  <a:pt x="1134266" y="135443"/>
                  <a:pt x="1168971" y="246464"/>
                  <a:pt x="1168971" y="352722"/>
                </a:cubicBezTo>
                <a:cubicBezTo>
                  <a:pt x="779959" y="333184"/>
                  <a:pt x="405164" y="345339"/>
                  <a:pt x="16152" y="325801"/>
                </a:cubicBezTo>
                <a:cubicBezTo>
                  <a:pt x="21971" y="222561"/>
                  <a:pt x="48715" y="165152"/>
                  <a:pt x="0" y="0"/>
                </a:cubicBezTo>
                <a:close/>
              </a:path>
            </a:pathLst>
          </a:cu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92"/>
            <a:endParaRPr lang="en-US" sz="1350">
              <a:solidFill>
                <a:srgbClr val="FFFFFF"/>
              </a:solidFill>
            </a:endParaRPr>
          </a:p>
        </p:txBody>
      </p:sp>
      <p:sp>
        <p:nvSpPr>
          <p:cNvPr id="926" name="Rectangle 107"/>
          <p:cNvSpPr/>
          <p:nvPr/>
        </p:nvSpPr>
        <p:spPr>
          <a:xfrm>
            <a:off x="5007124" y="4058241"/>
            <a:ext cx="257043" cy="119956"/>
          </a:xfrm>
          <a:custGeom>
            <a:avLst/>
            <a:gdLst>
              <a:gd name="connsiteX0" fmla="*/ 0 w 2555242"/>
              <a:gd name="connsiteY0" fmla="*/ 0 h 1088777"/>
              <a:gd name="connsiteX1" fmla="*/ 2555242 w 2555242"/>
              <a:gd name="connsiteY1" fmla="*/ 0 h 1088777"/>
              <a:gd name="connsiteX2" fmla="*/ 2555242 w 2555242"/>
              <a:gd name="connsiteY2" fmla="*/ 1088777 h 1088777"/>
              <a:gd name="connsiteX3" fmla="*/ 0 w 2555242"/>
              <a:gd name="connsiteY3" fmla="*/ 1088777 h 1088777"/>
              <a:gd name="connsiteX4" fmla="*/ 0 w 2555242"/>
              <a:gd name="connsiteY4" fmla="*/ 0 h 1088777"/>
              <a:gd name="connsiteX0" fmla="*/ 0 w 2555242"/>
              <a:gd name="connsiteY0" fmla="*/ 0 h 1142117"/>
              <a:gd name="connsiteX1" fmla="*/ 2555242 w 2555242"/>
              <a:gd name="connsiteY1" fmla="*/ 0 h 1142117"/>
              <a:gd name="connsiteX2" fmla="*/ 2555242 w 2555242"/>
              <a:gd name="connsiteY2" fmla="*/ 1142117 h 1142117"/>
              <a:gd name="connsiteX3" fmla="*/ 0 w 2555242"/>
              <a:gd name="connsiteY3" fmla="*/ 1088777 h 1142117"/>
              <a:gd name="connsiteX4" fmla="*/ 0 w 2555242"/>
              <a:gd name="connsiteY4" fmla="*/ 0 h 1142117"/>
              <a:gd name="connsiteX0" fmla="*/ 0 w 2555242"/>
              <a:gd name="connsiteY0" fmla="*/ 0 h 1142117"/>
              <a:gd name="connsiteX1" fmla="*/ 2555242 w 2555242"/>
              <a:gd name="connsiteY1" fmla="*/ 213360 h 1142117"/>
              <a:gd name="connsiteX2" fmla="*/ 2555242 w 2555242"/>
              <a:gd name="connsiteY2" fmla="*/ 1142117 h 1142117"/>
              <a:gd name="connsiteX3" fmla="*/ 0 w 2555242"/>
              <a:gd name="connsiteY3" fmla="*/ 1088777 h 1142117"/>
              <a:gd name="connsiteX4" fmla="*/ 0 w 2555242"/>
              <a:gd name="connsiteY4" fmla="*/ 0 h 1142117"/>
              <a:gd name="connsiteX0" fmla="*/ 0 w 2570482"/>
              <a:gd name="connsiteY0" fmla="*/ 0 h 1142117"/>
              <a:gd name="connsiteX1" fmla="*/ 2570482 w 2570482"/>
              <a:gd name="connsiteY1" fmla="*/ 76200 h 1142117"/>
              <a:gd name="connsiteX2" fmla="*/ 2555242 w 2570482"/>
              <a:gd name="connsiteY2" fmla="*/ 1142117 h 1142117"/>
              <a:gd name="connsiteX3" fmla="*/ 0 w 2570482"/>
              <a:gd name="connsiteY3" fmla="*/ 1088777 h 1142117"/>
              <a:gd name="connsiteX4" fmla="*/ 0 w 2570482"/>
              <a:gd name="connsiteY4" fmla="*/ 0 h 1142117"/>
              <a:gd name="connsiteX0" fmla="*/ 0 w 2570482"/>
              <a:gd name="connsiteY0" fmla="*/ 0 h 1142117"/>
              <a:gd name="connsiteX1" fmla="*/ 2570482 w 2570482"/>
              <a:gd name="connsiteY1" fmla="*/ 76200 h 1142117"/>
              <a:gd name="connsiteX2" fmla="*/ 2555242 w 2570482"/>
              <a:gd name="connsiteY2" fmla="*/ 1142117 h 1142117"/>
              <a:gd name="connsiteX3" fmla="*/ 160020 w 2570482"/>
              <a:gd name="connsiteY3" fmla="*/ 867797 h 1142117"/>
              <a:gd name="connsiteX4" fmla="*/ 0 w 2570482"/>
              <a:gd name="connsiteY4" fmla="*/ 0 h 1142117"/>
              <a:gd name="connsiteX0" fmla="*/ 38100 w 2608582"/>
              <a:gd name="connsiteY0" fmla="*/ 0 h 1142117"/>
              <a:gd name="connsiteX1" fmla="*/ 2608582 w 2608582"/>
              <a:gd name="connsiteY1" fmla="*/ 76200 h 1142117"/>
              <a:gd name="connsiteX2" fmla="*/ 2593342 w 2608582"/>
              <a:gd name="connsiteY2" fmla="*/ 1142117 h 1142117"/>
              <a:gd name="connsiteX3" fmla="*/ 0 w 2608582"/>
              <a:gd name="connsiteY3" fmla="*/ 1027817 h 1142117"/>
              <a:gd name="connsiteX4" fmla="*/ 38100 w 2608582"/>
              <a:gd name="connsiteY4" fmla="*/ 0 h 1142117"/>
              <a:gd name="connsiteX0" fmla="*/ 22860 w 2608582"/>
              <a:gd name="connsiteY0" fmla="*/ 0 h 1149737"/>
              <a:gd name="connsiteX1" fmla="*/ 2608582 w 2608582"/>
              <a:gd name="connsiteY1" fmla="*/ 83820 h 1149737"/>
              <a:gd name="connsiteX2" fmla="*/ 2593342 w 2608582"/>
              <a:gd name="connsiteY2" fmla="*/ 1149737 h 1149737"/>
              <a:gd name="connsiteX3" fmla="*/ 0 w 2608582"/>
              <a:gd name="connsiteY3" fmla="*/ 1035437 h 1149737"/>
              <a:gd name="connsiteX4" fmla="*/ 22860 w 2608582"/>
              <a:gd name="connsiteY4" fmla="*/ 0 h 1149737"/>
              <a:gd name="connsiteX0" fmla="*/ 22860 w 2593342"/>
              <a:gd name="connsiteY0" fmla="*/ 0 h 1149737"/>
              <a:gd name="connsiteX1" fmla="*/ 2498516 w 2593342"/>
              <a:gd name="connsiteY1" fmla="*/ 18728 h 1149737"/>
              <a:gd name="connsiteX2" fmla="*/ 2593342 w 2593342"/>
              <a:gd name="connsiteY2" fmla="*/ 1149737 h 1149737"/>
              <a:gd name="connsiteX3" fmla="*/ 0 w 2593342"/>
              <a:gd name="connsiteY3" fmla="*/ 1035437 h 1149737"/>
              <a:gd name="connsiteX4" fmla="*/ 22860 w 2593342"/>
              <a:gd name="connsiteY4" fmla="*/ 0 h 1149737"/>
              <a:gd name="connsiteX0" fmla="*/ 5927 w 2593342"/>
              <a:gd name="connsiteY0" fmla="*/ 59382 h 1131009"/>
              <a:gd name="connsiteX1" fmla="*/ 2498516 w 2593342"/>
              <a:gd name="connsiteY1" fmla="*/ 0 h 1131009"/>
              <a:gd name="connsiteX2" fmla="*/ 2593342 w 2593342"/>
              <a:gd name="connsiteY2" fmla="*/ 1131009 h 1131009"/>
              <a:gd name="connsiteX3" fmla="*/ 0 w 2593342"/>
              <a:gd name="connsiteY3" fmla="*/ 1016709 h 1131009"/>
              <a:gd name="connsiteX4" fmla="*/ 5927 w 2593342"/>
              <a:gd name="connsiteY4" fmla="*/ 59382 h 113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3342" h="1131009">
                <a:moveTo>
                  <a:pt x="5927" y="59382"/>
                </a:moveTo>
                <a:lnTo>
                  <a:pt x="2498516" y="0"/>
                </a:lnTo>
                <a:lnTo>
                  <a:pt x="2593342" y="1131009"/>
                </a:lnTo>
                <a:lnTo>
                  <a:pt x="0" y="1016709"/>
                </a:lnTo>
                <a:cubicBezTo>
                  <a:pt x="1976" y="697600"/>
                  <a:pt x="3951" y="378491"/>
                  <a:pt x="5927" y="59382"/>
                </a:cubicBezTo>
                <a:close/>
              </a:path>
            </a:pathLst>
          </a:cu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92"/>
            <a:endParaRPr lang="en-US" sz="1350">
              <a:solidFill>
                <a:srgbClr val="FFFFFF"/>
              </a:solidFill>
            </a:endParaRPr>
          </a:p>
        </p:txBody>
      </p:sp>
      <p:sp>
        <p:nvSpPr>
          <p:cNvPr id="929" name="Freeform 928"/>
          <p:cNvSpPr/>
          <p:nvPr/>
        </p:nvSpPr>
        <p:spPr>
          <a:xfrm flipH="1" flipV="1">
            <a:off x="4694975" y="4067220"/>
            <a:ext cx="95687" cy="4120"/>
          </a:xfrm>
          <a:custGeom>
            <a:avLst/>
            <a:gdLst>
              <a:gd name="connsiteX0" fmla="*/ 0 w 220980"/>
              <a:gd name="connsiteY0" fmla="*/ 8315 h 9207"/>
              <a:gd name="connsiteX1" fmla="*/ 76200 w 220980"/>
              <a:gd name="connsiteY1" fmla="*/ 8315 h 9207"/>
              <a:gd name="connsiteX2" fmla="*/ 220980 w 220980"/>
              <a:gd name="connsiteY2" fmla="*/ 8315 h 9207"/>
              <a:gd name="connsiteX0" fmla="*/ 445 w 52255"/>
              <a:gd name="connsiteY0" fmla="*/ 8313 h 13486"/>
              <a:gd name="connsiteX1" fmla="*/ 3893 w 52255"/>
              <a:gd name="connsiteY1" fmla="*/ 8313 h 13486"/>
              <a:gd name="connsiteX2" fmla="*/ 52255 w 52255"/>
              <a:gd name="connsiteY2" fmla="*/ 13486 h 13486"/>
              <a:gd name="connsiteX0" fmla="*/ 0 w 51810"/>
              <a:gd name="connsiteY0" fmla="*/ 9977 h 15150"/>
              <a:gd name="connsiteX1" fmla="*/ 20905 w 51810"/>
              <a:gd name="connsiteY1" fmla="*/ 4804 h 15150"/>
              <a:gd name="connsiteX2" fmla="*/ 51810 w 51810"/>
              <a:gd name="connsiteY2" fmla="*/ 15150 h 15150"/>
              <a:gd name="connsiteX0" fmla="*/ 0 w 59784"/>
              <a:gd name="connsiteY0" fmla="*/ 42652 h 42652"/>
              <a:gd name="connsiteX1" fmla="*/ 28879 w 59784"/>
              <a:gd name="connsiteY1" fmla="*/ 1271 h 42652"/>
              <a:gd name="connsiteX2" fmla="*/ 59784 w 59784"/>
              <a:gd name="connsiteY2" fmla="*/ 11617 h 42652"/>
              <a:gd name="connsiteX0" fmla="*/ 0 w 59784"/>
              <a:gd name="connsiteY0" fmla="*/ 31225 h 47218"/>
              <a:gd name="connsiteX1" fmla="*/ 31034 w 59784"/>
              <a:gd name="connsiteY1" fmla="*/ 46741 h 47218"/>
              <a:gd name="connsiteX2" fmla="*/ 59784 w 59784"/>
              <a:gd name="connsiteY2" fmla="*/ 190 h 47218"/>
              <a:gd name="connsiteX0" fmla="*/ 0 w 117327"/>
              <a:gd name="connsiteY0" fmla="*/ 7479 h 95411"/>
              <a:gd name="connsiteX1" fmla="*/ 31034 w 117327"/>
              <a:gd name="connsiteY1" fmla="*/ 22995 h 95411"/>
              <a:gd name="connsiteX2" fmla="*/ 117327 w 117327"/>
              <a:gd name="connsiteY2" fmla="*/ 95412 h 95411"/>
              <a:gd name="connsiteX0" fmla="*/ 0 w 117327"/>
              <a:gd name="connsiteY0" fmla="*/ 1851 h 123553"/>
              <a:gd name="connsiteX1" fmla="*/ 63038 w 117327"/>
              <a:gd name="connsiteY1" fmla="*/ 120817 h 123553"/>
              <a:gd name="connsiteX2" fmla="*/ 117327 w 117327"/>
              <a:gd name="connsiteY2" fmla="*/ 89784 h 123553"/>
              <a:gd name="connsiteX0" fmla="*/ 0 w 117327"/>
              <a:gd name="connsiteY0" fmla="*/ 1748 h 121046"/>
              <a:gd name="connsiteX1" fmla="*/ 63038 w 117327"/>
              <a:gd name="connsiteY1" fmla="*/ 120714 h 121046"/>
              <a:gd name="connsiteX2" fmla="*/ 117327 w 117327"/>
              <a:gd name="connsiteY2" fmla="*/ 40542 h 121046"/>
              <a:gd name="connsiteX0" fmla="*/ 0 w 116788"/>
              <a:gd name="connsiteY0" fmla="*/ 2097 h 92639"/>
              <a:gd name="connsiteX1" fmla="*/ 62499 w 116788"/>
              <a:gd name="connsiteY1" fmla="*/ 92615 h 92639"/>
              <a:gd name="connsiteX2" fmla="*/ 116788 w 116788"/>
              <a:gd name="connsiteY2" fmla="*/ 12443 h 92639"/>
              <a:gd name="connsiteX0" fmla="*/ 0 w 116788"/>
              <a:gd name="connsiteY0" fmla="*/ 4354 h 32893"/>
              <a:gd name="connsiteX1" fmla="*/ 62607 w 116788"/>
              <a:gd name="connsiteY1" fmla="*/ 32802 h 32893"/>
              <a:gd name="connsiteX2" fmla="*/ 116788 w 116788"/>
              <a:gd name="connsiteY2" fmla="*/ 14700 h 32893"/>
              <a:gd name="connsiteX0" fmla="*/ 0 w 116788"/>
              <a:gd name="connsiteY0" fmla="*/ 5606 h 21319"/>
              <a:gd name="connsiteX1" fmla="*/ 60991 w 116788"/>
              <a:gd name="connsiteY1" fmla="*/ 21123 h 21319"/>
              <a:gd name="connsiteX2" fmla="*/ 116788 w 116788"/>
              <a:gd name="connsiteY2" fmla="*/ 15952 h 21319"/>
              <a:gd name="connsiteX0" fmla="*/ 0 w 116357"/>
              <a:gd name="connsiteY0" fmla="*/ 6623 h 63521"/>
              <a:gd name="connsiteX1" fmla="*/ 60991 w 116357"/>
              <a:gd name="connsiteY1" fmla="*/ 22140 h 63521"/>
              <a:gd name="connsiteX2" fmla="*/ 116357 w 116357"/>
              <a:gd name="connsiteY2" fmla="*/ 63522 h 63521"/>
              <a:gd name="connsiteX0" fmla="*/ 0 w 116357"/>
              <a:gd name="connsiteY0" fmla="*/ 6623 h 63522"/>
              <a:gd name="connsiteX1" fmla="*/ 60991 w 116357"/>
              <a:gd name="connsiteY1" fmla="*/ 22140 h 63522"/>
              <a:gd name="connsiteX2" fmla="*/ 116357 w 116357"/>
              <a:gd name="connsiteY2" fmla="*/ 63522 h 63522"/>
              <a:gd name="connsiteX0" fmla="*/ 0 w 116357"/>
              <a:gd name="connsiteY0" fmla="*/ 4518 h 61417"/>
              <a:gd name="connsiteX1" fmla="*/ 60021 w 116357"/>
              <a:gd name="connsiteY1" fmla="*/ 38139 h 61417"/>
              <a:gd name="connsiteX2" fmla="*/ 116357 w 116357"/>
              <a:gd name="connsiteY2" fmla="*/ 61417 h 61417"/>
            </a:gdLst>
            <a:ahLst/>
            <a:cxnLst>
              <a:cxn ang="0">
                <a:pos x="connsiteX0" y="connsiteY0"/>
              </a:cxn>
              <a:cxn ang="0">
                <a:pos x="connsiteX1" y="connsiteY1"/>
              </a:cxn>
              <a:cxn ang="0">
                <a:pos x="connsiteX2" y="connsiteY2"/>
              </a:cxn>
            </a:cxnLst>
            <a:rect l="l" t="t" r="r" b="b"/>
            <a:pathLst>
              <a:path w="116357" h="61417">
                <a:moveTo>
                  <a:pt x="0" y="4518"/>
                </a:moveTo>
                <a:cubicBezTo>
                  <a:pt x="3805" y="-13747"/>
                  <a:pt x="40628" y="28656"/>
                  <a:pt x="60021" y="38139"/>
                </a:cubicBezTo>
                <a:cubicBezTo>
                  <a:pt x="79414" y="47622"/>
                  <a:pt x="105624" y="21760"/>
                  <a:pt x="116357" y="61417"/>
                </a:cubicBezTo>
              </a:path>
            </a:pathLst>
          </a:cu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92"/>
            <a:endParaRPr lang="en-US" sz="1350">
              <a:solidFill>
                <a:srgbClr val="FFFFFF"/>
              </a:solidFill>
            </a:endParaRPr>
          </a:p>
        </p:txBody>
      </p:sp>
      <p:sp>
        <p:nvSpPr>
          <p:cNvPr id="930" name="Freeform 929"/>
          <p:cNvSpPr/>
          <p:nvPr/>
        </p:nvSpPr>
        <p:spPr>
          <a:xfrm>
            <a:off x="4835968" y="4123407"/>
            <a:ext cx="94136" cy="5158"/>
          </a:xfrm>
          <a:custGeom>
            <a:avLst/>
            <a:gdLst>
              <a:gd name="connsiteX0" fmla="*/ 0 w 220980"/>
              <a:gd name="connsiteY0" fmla="*/ 8315 h 9207"/>
              <a:gd name="connsiteX1" fmla="*/ 76200 w 220980"/>
              <a:gd name="connsiteY1" fmla="*/ 8315 h 9207"/>
              <a:gd name="connsiteX2" fmla="*/ 220980 w 220980"/>
              <a:gd name="connsiteY2" fmla="*/ 8315 h 9207"/>
              <a:gd name="connsiteX0" fmla="*/ 445 w 52255"/>
              <a:gd name="connsiteY0" fmla="*/ 8313 h 13486"/>
              <a:gd name="connsiteX1" fmla="*/ 3893 w 52255"/>
              <a:gd name="connsiteY1" fmla="*/ 8313 h 13486"/>
              <a:gd name="connsiteX2" fmla="*/ 52255 w 52255"/>
              <a:gd name="connsiteY2" fmla="*/ 13486 h 13486"/>
              <a:gd name="connsiteX0" fmla="*/ 0 w 51810"/>
              <a:gd name="connsiteY0" fmla="*/ 9977 h 15150"/>
              <a:gd name="connsiteX1" fmla="*/ 20905 w 51810"/>
              <a:gd name="connsiteY1" fmla="*/ 4804 h 15150"/>
              <a:gd name="connsiteX2" fmla="*/ 51810 w 51810"/>
              <a:gd name="connsiteY2" fmla="*/ 15150 h 15150"/>
              <a:gd name="connsiteX0" fmla="*/ 0 w 59784"/>
              <a:gd name="connsiteY0" fmla="*/ 42652 h 42652"/>
              <a:gd name="connsiteX1" fmla="*/ 28879 w 59784"/>
              <a:gd name="connsiteY1" fmla="*/ 1271 h 42652"/>
              <a:gd name="connsiteX2" fmla="*/ 59784 w 59784"/>
              <a:gd name="connsiteY2" fmla="*/ 11617 h 42652"/>
              <a:gd name="connsiteX0" fmla="*/ 0 w 59784"/>
              <a:gd name="connsiteY0" fmla="*/ 31225 h 47218"/>
              <a:gd name="connsiteX1" fmla="*/ 31034 w 59784"/>
              <a:gd name="connsiteY1" fmla="*/ 46741 h 47218"/>
              <a:gd name="connsiteX2" fmla="*/ 59784 w 59784"/>
              <a:gd name="connsiteY2" fmla="*/ 190 h 47218"/>
              <a:gd name="connsiteX0" fmla="*/ 0 w 117327"/>
              <a:gd name="connsiteY0" fmla="*/ 7479 h 95411"/>
              <a:gd name="connsiteX1" fmla="*/ 31034 w 117327"/>
              <a:gd name="connsiteY1" fmla="*/ 22995 h 95411"/>
              <a:gd name="connsiteX2" fmla="*/ 117327 w 117327"/>
              <a:gd name="connsiteY2" fmla="*/ 95412 h 95411"/>
              <a:gd name="connsiteX0" fmla="*/ 0 w 117327"/>
              <a:gd name="connsiteY0" fmla="*/ 1851 h 123553"/>
              <a:gd name="connsiteX1" fmla="*/ 63038 w 117327"/>
              <a:gd name="connsiteY1" fmla="*/ 120817 h 123553"/>
              <a:gd name="connsiteX2" fmla="*/ 117327 w 117327"/>
              <a:gd name="connsiteY2" fmla="*/ 89784 h 123553"/>
              <a:gd name="connsiteX0" fmla="*/ 0 w 117327"/>
              <a:gd name="connsiteY0" fmla="*/ 1748 h 121046"/>
              <a:gd name="connsiteX1" fmla="*/ 63038 w 117327"/>
              <a:gd name="connsiteY1" fmla="*/ 120714 h 121046"/>
              <a:gd name="connsiteX2" fmla="*/ 117327 w 117327"/>
              <a:gd name="connsiteY2" fmla="*/ 40542 h 121046"/>
              <a:gd name="connsiteX0" fmla="*/ 0 w 116788"/>
              <a:gd name="connsiteY0" fmla="*/ 2097 h 92639"/>
              <a:gd name="connsiteX1" fmla="*/ 62499 w 116788"/>
              <a:gd name="connsiteY1" fmla="*/ 92615 h 92639"/>
              <a:gd name="connsiteX2" fmla="*/ 116788 w 116788"/>
              <a:gd name="connsiteY2" fmla="*/ 12443 h 92639"/>
              <a:gd name="connsiteX0" fmla="*/ 0 w 116788"/>
              <a:gd name="connsiteY0" fmla="*/ 4354 h 32893"/>
              <a:gd name="connsiteX1" fmla="*/ 62607 w 116788"/>
              <a:gd name="connsiteY1" fmla="*/ 32802 h 32893"/>
              <a:gd name="connsiteX2" fmla="*/ 116788 w 116788"/>
              <a:gd name="connsiteY2" fmla="*/ 14700 h 32893"/>
              <a:gd name="connsiteX0" fmla="*/ 0 w 116788"/>
              <a:gd name="connsiteY0" fmla="*/ 5606 h 21319"/>
              <a:gd name="connsiteX1" fmla="*/ 60991 w 116788"/>
              <a:gd name="connsiteY1" fmla="*/ 21123 h 21319"/>
              <a:gd name="connsiteX2" fmla="*/ 116788 w 116788"/>
              <a:gd name="connsiteY2" fmla="*/ 15952 h 21319"/>
              <a:gd name="connsiteX0" fmla="*/ 0 w 116357"/>
              <a:gd name="connsiteY0" fmla="*/ 6623 h 63521"/>
              <a:gd name="connsiteX1" fmla="*/ 60991 w 116357"/>
              <a:gd name="connsiteY1" fmla="*/ 22140 h 63521"/>
              <a:gd name="connsiteX2" fmla="*/ 116357 w 116357"/>
              <a:gd name="connsiteY2" fmla="*/ 63522 h 63521"/>
              <a:gd name="connsiteX0" fmla="*/ 0 w 116357"/>
              <a:gd name="connsiteY0" fmla="*/ 6623 h 63522"/>
              <a:gd name="connsiteX1" fmla="*/ 60991 w 116357"/>
              <a:gd name="connsiteY1" fmla="*/ 22140 h 63522"/>
              <a:gd name="connsiteX2" fmla="*/ 116357 w 116357"/>
              <a:gd name="connsiteY2" fmla="*/ 63522 h 63522"/>
              <a:gd name="connsiteX0" fmla="*/ 0 w 116357"/>
              <a:gd name="connsiteY0" fmla="*/ 4518 h 61417"/>
              <a:gd name="connsiteX1" fmla="*/ 60021 w 116357"/>
              <a:gd name="connsiteY1" fmla="*/ 38139 h 61417"/>
              <a:gd name="connsiteX2" fmla="*/ 116357 w 116357"/>
              <a:gd name="connsiteY2" fmla="*/ 61417 h 61417"/>
            </a:gdLst>
            <a:ahLst/>
            <a:cxnLst>
              <a:cxn ang="0">
                <a:pos x="connsiteX0" y="connsiteY0"/>
              </a:cxn>
              <a:cxn ang="0">
                <a:pos x="connsiteX1" y="connsiteY1"/>
              </a:cxn>
              <a:cxn ang="0">
                <a:pos x="connsiteX2" y="connsiteY2"/>
              </a:cxn>
            </a:cxnLst>
            <a:rect l="l" t="t" r="r" b="b"/>
            <a:pathLst>
              <a:path w="116357" h="61417">
                <a:moveTo>
                  <a:pt x="0" y="4518"/>
                </a:moveTo>
                <a:cubicBezTo>
                  <a:pt x="3805" y="-13747"/>
                  <a:pt x="40628" y="28656"/>
                  <a:pt x="60021" y="38139"/>
                </a:cubicBezTo>
                <a:cubicBezTo>
                  <a:pt x="79414" y="47622"/>
                  <a:pt x="105624" y="21760"/>
                  <a:pt x="116357" y="61417"/>
                </a:cubicBezTo>
              </a:path>
            </a:pathLst>
          </a:cu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92"/>
            <a:endParaRPr lang="en-US" sz="1350">
              <a:solidFill>
                <a:srgbClr val="FFFFFF"/>
              </a:solidFill>
            </a:endParaRPr>
          </a:p>
        </p:txBody>
      </p:sp>
      <p:sp>
        <p:nvSpPr>
          <p:cNvPr id="932" name="Freeform 931"/>
          <p:cNvSpPr/>
          <p:nvPr/>
        </p:nvSpPr>
        <p:spPr>
          <a:xfrm>
            <a:off x="4702214" y="4106919"/>
            <a:ext cx="89135" cy="5158"/>
          </a:xfrm>
          <a:custGeom>
            <a:avLst/>
            <a:gdLst>
              <a:gd name="connsiteX0" fmla="*/ 0 w 220980"/>
              <a:gd name="connsiteY0" fmla="*/ 8315 h 9207"/>
              <a:gd name="connsiteX1" fmla="*/ 76200 w 220980"/>
              <a:gd name="connsiteY1" fmla="*/ 8315 h 9207"/>
              <a:gd name="connsiteX2" fmla="*/ 220980 w 220980"/>
              <a:gd name="connsiteY2" fmla="*/ 8315 h 9207"/>
              <a:gd name="connsiteX0" fmla="*/ 445 w 52255"/>
              <a:gd name="connsiteY0" fmla="*/ 8313 h 13486"/>
              <a:gd name="connsiteX1" fmla="*/ 3893 w 52255"/>
              <a:gd name="connsiteY1" fmla="*/ 8313 h 13486"/>
              <a:gd name="connsiteX2" fmla="*/ 52255 w 52255"/>
              <a:gd name="connsiteY2" fmla="*/ 13486 h 13486"/>
              <a:gd name="connsiteX0" fmla="*/ 0 w 51810"/>
              <a:gd name="connsiteY0" fmla="*/ 9977 h 15150"/>
              <a:gd name="connsiteX1" fmla="*/ 20905 w 51810"/>
              <a:gd name="connsiteY1" fmla="*/ 4804 h 15150"/>
              <a:gd name="connsiteX2" fmla="*/ 51810 w 51810"/>
              <a:gd name="connsiteY2" fmla="*/ 15150 h 15150"/>
              <a:gd name="connsiteX0" fmla="*/ 0 w 59784"/>
              <a:gd name="connsiteY0" fmla="*/ 42652 h 42652"/>
              <a:gd name="connsiteX1" fmla="*/ 28879 w 59784"/>
              <a:gd name="connsiteY1" fmla="*/ 1271 h 42652"/>
              <a:gd name="connsiteX2" fmla="*/ 59784 w 59784"/>
              <a:gd name="connsiteY2" fmla="*/ 11617 h 42652"/>
              <a:gd name="connsiteX0" fmla="*/ 0 w 59784"/>
              <a:gd name="connsiteY0" fmla="*/ 31225 h 47218"/>
              <a:gd name="connsiteX1" fmla="*/ 31034 w 59784"/>
              <a:gd name="connsiteY1" fmla="*/ 46741 h 47218"/>
              <a:gd name="connsiteX2" fmla="*/ 59784 w 59784"/>
              <a:gd name="connsiteY2" fmla="*/ 190 h 47218"/>
              <a:gd name="connsiteX0" fmla="*/ 0 w 117327"/>
              <a:gd name="connsiteY0" fmla="*/ 7479 h 95411"/>
              <a:gd name="connsiteX1" fmla="*/ 31034 w 117327"/>
              <a:gd name="connsiteY1" fmla="*/ 22995 h 95411"/>
              <a:gd name="connsiteX2" fmla="*/ 117327 w 117327"/>
              <a:gd name="connsiteY2" fmla="*/ 95412 h 95411"/>
              <a:gd name="connsiteX0" fmla="*/ 0 w 117327"/>
              <a:gd name="connsiteY0" fmla="*/ 1851 h 123553"/>
              <a:gd name="connsiteX1" fmla="*/ 63038 w 117327"/>
              <a:gd name="connsiteY1" fmla="*/ 120817 h 123553"/>
              <a:gd name="connsiteX2" fmla="*/ 117327 w 117327"/>
              <a:gd name="connsiteY2" fmla="*/ 89784 h 123553"/>
              <a:gd name="connsiteX0" fmla="*/ 0 w 117327"/>
              <a:gd name="connsiteY0" fmla="*/ 1748 h 121046"/>
              <a:gd name="connsiteX1" fmla="*/ 63038 w 117327"/>
              <a:gd name="connsiteY1" fmla="*/ 120714 h 121046"/>
              <a:gd name="connsiteX2" fmla="*/ 117327 w 117327"/>
              <a:gd name="connsiteY2" fmla="*/ 40542 h 121046"/>
              <a:gd name="connsiteX0" fmla="*/ 0 w 116788"/>
              <a:gd name="connsiteY0" fmla="*/ 2097 h 92639"/>
              <a:gd name="connsiteX1" fmla="*/ 62499 w 116788"/>
              <a:gd name="connsiteY1" fmla="*/ 92615 h 92639"/>
              <a:gd name="connsiteX2" fmla="*/ 116788 w 116788"/>
              <a:gd name="connsiteY2" fmla="*/ 12443 h 92639"/>
              <a:gd name="connsiteX0" fmla="*/ 0 w 116788"/>
              <a:gd name="connsiteY0" fmla="*/ 4354 h 32893"/>
              <a:gd name="connsiteX1" fmla="*/ 62607 w 116788"/>
              <a:gd name="connsiteY1" fmla="*/ 32802 h 32893"/>
              <a:gd name="connsiteX2" fmla="*/ 116788 w 116788"/>
              <a:gd name="connsiteY2" fmla="*/ 14700 h 32893"/>
              <a:gd name="connsiteX0" fmla="*/ 0 w 116788"/>
              <a:gd name="connsiteY0" fmla="*/ 5606 h 21319"/>
              <a:gd name="connsiteX1" fmla="*/ 60991 w 116788"/>
              <a:gd name="connsiteY1" fmla="*/ 21123 h 21319"/>
              <a:gd name="connsiteX2" fmla="*/ 116788 w 116788"/>
              <a:gd name="connsiteY2" fmla="*/ 15952 h 21319"/>
              <a:gd name="connsiteX0" fmla="*/ 0 w 116357"/>
              <a:gd name="connsiteY0" fmla="*/ 6623 h 63521"/>
              <a:gd name="connsiteX1" fmla="*/ 60991 w 116357"/>
              <a:gd name="connsiteY1" fmla="*/ 22140 h 63521"/>
              <a:gd name="connsiteX2" fmla="*/ 116357 w 116357"/>
              <a:gd name="connsiteY2" fmla="*/ 63522 h 63521"/>
              <a:gd name="connsiteX0" fmla="*/ 0 w 116357"/>
              <a:gd name="connsiteY0" fmla="*/ 6623 h 63522"/>
              <a:gd name="connsiteX1" fmla="*/ 60991 w 116357"/>
              <a:gd name="connsiteY1" fmla="*/ 22140 h 63522"/>
              <a:gd name="connsiteX2" fmla="*/ 116357 w 116357"/>
              <a:gd name="connsiteY2" fmla="*/ 63522 h 63522"/>
              <a:gd name="connsiteX0" fmla="*/ 0 w 116357"/>
              <a:gd name="connsiteY0" fmla="*/ 4518 h 61417"/>
              <a:gd name="connsiteX1" fmla="*/ 60021 w 116357"/>
              <a:gd name="connsiteY1" fmla="*/ 38139 h 61417"/>
              <a:gd name="connsiteX2" fmla="*/ 116357 w 116357"/>
              <a:gd name="connsiteY2" fmla="*/ 61417 h 61417"/>
            </a:gdLst>
            <a:ahLst/>
            <a:cxnLst>
              <a:cxn ang="0">
                <a:pos x="connsiteX0" y="connsiteY0"/>
              </a:cxn>
              <a:cxn ang="0">
                <a:pos x="connsiteX1" y="connsiteY1"/>
              </a:cxn>
              <a:cxn ang="0">
                <a:pos x="connsiteX2" y="connsiteY2"/>
              </a:cxn>
            </a:cxnLst>
            <a:rect l="l" t="t" r="r" b="b"/>
            <a:pathLst>
              <a:path w="116357" h="61417">
                <a:moveTo>
                  <a:pt x="0" y="4518"/>
                </a:moveTo>
                <a:cubicBezTo>
                  <a:pt x="3805" y="-13747"/>
                  <a:pt x="40628" y="28656"/>
                  <a:pt x="60021" y="38139"/>
                </a:cubicBezTo>
                <a:cubicBezTo>
                  <a:pt x="79414" y="47622"/>
                  <a:pt x="105624" y="21760"/>
                  <a:pt x="116357" y="61417"/>
                </a:cubicBezTo>
              </a:path>
            </a:pathLst>
          </a:cu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92"/>
            <a:endParaRPr lang="en-US" sz="1350">
              <a:solidFill>
                <a:srgbClr val="FFFFFF"/>
              </a:solidFill>
            </a:endParaRPr>
          </a:p>
        </p:txBody>
      </p:sp>
      <p:sp>
        <p:nvSpPr>
          <p:cNvPr id="935" name="Freeform 934"/>
          <p:cNvSpPr/>
          <p:nvPr/>
        </p:nvSpPr>
        <p:spPr>
          <a:xfrm rot="177102" flipH="1">
            <a:off x="4610153" y="3973421"/>
            <a:ext cx="824381" cy="180859"/>
          </a:xfrm>
          <a:custGeom>
            <a:avLst/>
            <a:gdLst>
              <a:gd name="connsiteX0" fmla="*/ 0 w 220980"/>
              <a:gd name="connsiteY0" fmla="*/ 8315 h 9207"/>
              <a:gd name="connsiteX1" fmla="*/ 76200 w 220980"/>
              <a:gd name="connsiteY1" fmla="*/ 8315 h 9207"/>
              <a:gd name="connsiteX2" fmla="*/ 220980 w 220980"/>
              <a:gd name="connsiteY2" fmla="*/ 8315 h 9207"/>
              <a:gd name="connsiteX0" fmla="*/ 445 w 52255"/>
              <a:gd name="connsiteY0" fmla="*/ 8313 h 13486"/>
              <a:gd name="connsiteX1" fmla="*/ 3893 w 52255"/>
              <a:gd name="connsiteY1" fmla="*/ 8313 h 13486"/>
              <a:gd name="connsiteX2" fmla="*/ 52255 w 52255"/>
              <a:gd name="connsiteY2" fmla="*/ 13486 h 13486"/>
              <a:gd name="connsiteX0" fmla="*/ 0 w 51810"/>
              <a:gd name="connsiteY0" fmla="*/ 9977 h 15150"/>
              <a:gd name="connsiteX1" fmla="*/ 20905 w 51810"/>
              <a:gd name="connsiteY1" fmla="*/ 4804 h 15150"/>
              <a:gd name="connsiteX2" fmla="*/ 51810 w 51810"/>
              <a:gd name="connsiteY2" fmla="*/ 15150 h 15150"/>
              <a:gd name="connsiteX0" fmla="*/ 0 w 59784"/>
              <a:gd name="connsiteY0" fmla="*/ 42652 h 42652"/>
              <a:gd name="connsiteX1" fmla="*/ 28879 w 59784"/>
              <a:gd name="connsiteY1" fmla="*/ 1271 h 42652"/>
              <a:gd name="connsiteX2" fmla="*/ 59784 w 59784"/>
              <a:gd name="connsiteY2" fmla="*/ 11617 h 42652"/>
              <a:gd name="connsiteX0" fmla="*/ 0 w 59784"/>
              <a:gd name="connsiteY0" fmla="*/ 31225 h 47218"/>
              <a:gd name="connsiteX1" fmla="*/ 31034 w 59784"/>
              <a:gd name="connsiteY1" fmla="*/ 46741 h 47218"/>
              <a:gd name="connsiteX2" fmla="*/ 59784 w 59784"/>
              <a:gd name="connsiteY2" fmla="*/ 190 h 47218"/>
              <a:gd name="connsiteX0" fmla="*/ 0 w 117327"/>
              <a:gd name="connsiteY0" fmla="*/ 7479 h 95411"/>
              <a:gd name="connsiteX1" fmla="*/ 31034 w 117327"/>
              <a:gd name="connsiteY1" fmla="*/ 22995 h 95411"/>
              <a:gd name="connsiteX2" fmla="*/ 117327 w 117327"/>
              <a:gd name="connsiteY2" fmla="*/ 95412 h 95411"/>
              <a:gd name="connsiteX0" fmla="*/ 0 w 117327"/>
              <a:gd name="connsiteY0" fmla="*/ 1851 h 123553"/>
              <a:gd name="connsiteX1" fmla="*/ 63038 w 117327"/>
              <a:gd name="connsiteY1" fmla="*/ 120817 h 123553"/>
              <a:gd name="connsiteX2" fmla="*/ 117327 w 117327"/>
              <a:gd name="connsiteY2" fmla="*/ 89784 h 123553"/>
              <a:gd name="connsiteX0" fmla="*/ 0 w 117327"/>
              <a:gd name="connsiteY0" fmla="*/ 1748 h 121046"/>
              <a:gd name="connsiteX1" fmla="*/ 63038 w 117327"/>
              <a:gd name="connsiteY1" fmla="*/ 120714 h 121046"/>
              <a:gd name="connsiteX2" fmla="*/ 117327 w 117327"/>
              <a:gd name="connsiteY2" fmla="*/ 40542 h 121046"/>
              <a:gd name="connsiteX0" fmla="*/ 0 w 116788"/>
              <a:gd name="connsiteY0" fmla="*/ 2097 h 92639"/>
              <a:gd name="connsiteX1" fmla="*/ 62499 w 116788"/>
              <a:gd name="connsiteY1" fmla="*/ 92615 h 92639"/>
              <a:gd name="connsiteX2" fmla="*/ 116788 w 116788"/>
              <a:gd name="connsiteY2" fmla="*/ 12443 h 92639"/>
              <a:gd name="connsiteX0" fmla="*/ 0 w 116788"/>
              <a:gd name="connsiteY0" fmla="*/ 4354 h 32893"/>
              <a:gd name="connsiteX1" fmla="*/ 62607 w 116788"/>
              <a:gd name="connsiteY1" fmla="*/ 32802 h 32893"/>
              <a:gd name="connsiteX2" fmla="*/ 116788 w 116788"/>
              <a:gd name="connsiteY2" fmla="*/ 14700 h 32893"/>
              <a:gd name="connsiteX0" fmla="*/ 0 w 116788"/>
              <a:gd name="connsiteY0" fmla="*/ 5606 h 21319"/>
              <a:gd name="connsiteX1" fmla="*/ 60991 w 116788"/>
              <a:gd name="connsiteY1" fmla="*/ 21123 h 21319"/>
              <a:gd name="connsiteX2" fmla="*/ 116788 w 116788"/>
              <a:gd name="connsiteY2" fmla="*/ 15952 h 21319"/>
              <a:gd name="connsiteX0" fmla="*/ 0 w 116357"/>
              <a:gd name="connsiteY0" fmla="*/ 6623 h 63521"/>
              <a:gd name="connsiteX1" fmla="*/ 60991 w 116357"/>
              <a:gd name="connsiteY1" fmla="*/ 22140 h 63521"/>
              <a:gd name="connsiteX2" fmla="*/ 116357 w 116357"/>
              <a:gd name="connsiteY2" fmla="*/ 63522 h 63521"/>
              <a:gd name="connsiteX0" fmla="*/ 0 w 116357"/>
              <a:gd name="connsiteY0" fmla="*/ 6623 h 63522"/>
              <a:gd name="connsiteX1" fmla="*/ 60991 w 116357"/>
              <a:gd name="connsiteY1" fmla="*/ 22140 h 63522"/>
              <a:gd name="connsiteX2" fmla="*/ 116357 w 116357"/>
              <a:gd name="connsiteY2" fmla="*/ 63522 h 63522"/>
              <a:gd name="connsiteX0" fmla="*/ 0 w 116357"/>
              <a:gd name="connsiteY0" fmla="*/ 4518 h 61417"/>
              <a:gd name="connsiteX1" fmla="*/ 60021 w 116357"/>
              <a:gd name="connsiteY1" fmla="*/ 38139 h 61417"/>
              <a:gd name="connsiteX2" fmla="*/ 116357 w 116357"/>
              <a:gd name="connsiteY2" fmla="*/ 61417 h 61417"/>
              <a:gd name="connsiteX0" fmla="*/ 0 w 116357"/>
              <a:gd name="connsiteY0" fmla="*/ 5717 h 62616"/>
              <a:gd name="connsiteX1" fmla="*/ 8725 w 116357"/>
              <a:gd name="connsiteY1" fmla="*/ 1853 h 62616"/>
              <a:gd name="connsiteX2" fmla="*/ 60021 w 116357"/>
              <a:gd name="connsiteY2" fmla="*/ 39338 h 62616"/>
              <a:gd name="connsiteX3" fmla="*/ 116357 w 116357"/>
              <a:gd name="connsiteY3" fmla="*/ 62616 h 62616"/>
              <a:gd name="connsiteX0" fmla="*/ 0 w 142798"/>
              <a:gd name="connsiteY0" fmla="*/ 3 h 168891"/>
              <a:gd name="connsiteX1" fmla="*/ 35166 w 142798"/>
              <a:gd name="connsiteY1" fmla="*/ 108128 h 168891"/>
              <a:gd name="connsiteX2" fmla="*/ 86462 w 142798"/>
              <a:gd name="connsiteY2" fmla="*/ 145613 h 168891"/>
              <a:gd name="connsiteX3" fmla="*/ 142798 w 142798"/>
              <a:gd name="connsiteY3" fmla="*/ 168891 h 168891"/>
              <a:gd name="connsiteX0" fmla="*/ 0 w 142798"/>
              <a:gd name="connsiteY0" fmla="*/ 0 h 168888"/>
              <a:gd name="connsiteX1" fmla="*/ 14201 w 142798"/>
              <a:gd name="connsiteY1" fmla="*/ 50366 h 168888"/>
              <a:gd name="connsiteX2" fmla="*/ 35166 w 142798"/>
              <a:gd name="connsiteY2" fmla="*/ 108125 h 168888"/>
              <a:gd name="connsiteX3" fmla="*/ 86462 w 142798"/>
              <a:gd name="connsiteY3" fmla="*/ 145610 h 168888"/>
              <a:gd name="connsiteX4" fmla="*/ 142798 w 142798"/>
              <a:gd name="connsiteY4" fmla="*/ 168888 h 168888"/>
              <a:gd name="connsiteX0" fmla="*/ 0 w 142798"/>
              <a:gd name="connsiteY0" fmla="*/ 0 h 168888"/>
              <a:gd name="connsiteX1" fmla="*/ 14201 w 142798"/>
              <a:gd name="connsiteY1" fmla="*/ 50366 h 168888"/>
              <a:gd name="connsiteX2" fmla="*/ 31774 w 142798"/>
              <a:gd name="connsiteY2" fmla="*/ 110255 h 168888"/>
              <a:gd name="connsiteX3" fmla="*/ 86462 w 142798"/>
              <a:gd name="connsiteY3" fmla="*/ 145610 h 168888"/>
              <a:gd name="connsiteX4" fmla="*/ 142798 w 142798"/>
              <a:gd name="connsiteY4" fmla="*/ 168888 h 168888"/>
              <a:gd name="connsiteX0" fmla="*/ 0 w 142798"/>
              <a:gd name="connsiteY0" fmla="*/ 0 h 168888"/>
              <a:gd name="connsiteX1" fmla="*/ 14201 w 142798"/>
              <a:gd name="connsiteY1" fmla="*/ 50366 h 168888"/>
              <a:gd name="connsiteX2" fmla="*/ 31774 w 142798"/>
              <a:gd name="connsiteY2" fmla="*/ 110255 h 168888"/>
              <a:gd name="connsiteX3" fmla="*/ 86462 w 142798"/>
              <a:gd name="connsiteY3" fmla="*/ 145610 h 168888"/>
              <a:gd name="connsiteX4" fmla="*/ 142798 w 142798"/>
              <a:gd name="connsiteY4" fmla="*/ 168888 h 168888"/>
              <a:gd name="connsiteX0" fmla="*/ 0 w 142798"/>
              <a:gd name="connsiteY0" fmla="*/ 0 h 517074"/>
              <a:gd name="connsiteX1" fmla="*/ 14201 w 142798"/>
              <a:gd name="connsiteY1" fmla="*/ 50366 h 517074"/>
              <a:gd name="connsiteX2" fmla="*/ 27215 w 142798"/>
              <a:gd name="connsiteY2" fmla="*/ 516901 h 517074"/>
              <a:gd name="connsiteX3" fmla="*/ 31774 w 142798"/>
              <a:gd name="connsiteY3" fmla="*/ 110255 h 517074"/>
              <a:gd name="connsiteX4" fmla="*/ 86462 w 142798"/>
              <a:gd name="connsiteY4" fmla="*/ 145610 h 517074"/>
              <a:gd name="connsiteX5" fmla="*/ 142798 w 142798"/>
              <a:gd name="connsiteY5" fmla="*/ 168888 h 517074"/>
              <a:gd name="connsiteX0" fmla="*/ 0 w 142798"/>
              <a:gd name="connsiteY0" fmla="*/ 0 h 517079"/>
              <a:gd name="connsiteX1" fmla="*/ 14201 w 142798"/>
              <a:gd name="connsiteY1" fmla="*/ 50366 h 517079"/>
              <a:gd name="connsiteX2" fmla="*/ 27215 w 142798"/>
              <a:gd name="connsiteY2" fmla="*/ 516901 h 517079"/>
              <a:gd name="connsiteX3" fmla="*/ 31774 w 142798"/>
              <a:gd name="connsiteY3" fmla="*/ 110255 h 517079"/>
              <a:gd name="connsiteX4" fmla="*/ 86462 w 142798"/>
              <a:gd name="connsiteY4" fmla="*/ 145610 h 517079"/>
              <a:gd name="connsiteX5" fmla="*/ 142798 w 142798"/>
              <a:gd name="connsiteY5" fmla="*/ 168888 h 517079"/>
              <a:gd name="connsiteX0" fmla="*/ 0 w 142798"/>
              <a:gd name="connsiteY0" fmla="*/ 0 h 517017"/>
              <a:gd name="connsiteX1" fmla="*/ 14201 w 142798"/>
              <a:gd name="connsiteY1" fmla="*/ 50366 h 517017"/>
              <a:gd name="connsiteX2" fmla="*/ 18741 w 142798"/>
              <a:gd name="connsiteY2" fmla="*/ 151163 h 517017"/>
              <a:gd name="connsiteX3" fmla="*/ 27215 w 142798"/>
              <a:gd name="connsiteY3" fmla="*/ 516901 h 517017"/>
              <a:gd name="connsiteX4" fmla="*/ 31774 w 142798"/>
              <a:gd name="connsiteY4" fmla="*/ 110255 h 517017"/>
              <a:gd name="connsiteX5" fmla="*/ 86462 w 142798"/>
              <a:gd name="connsiteY5" fmla="*/ 145610 h 517017"/>
              <a:gd name="connsiteX6" fmla="*/ 142798 w 142798"/>
              <a:gd name="connsiteY6" fmla="*/ 168888 h 517017"/>
              <a:gd name="connsiteX0" fmla="*/ 0 w 142798"/>
              <a:gd name="connsiteY0" fmla="*/ 0 h 517003"/>
              <a:gd name="connsiteX1" fmla="*/ 14201 w 142798"/>
              <a:gd name="connsiteY1" fmla="*/ 50366 h 517003"/>
              <a:gd name="connsiteX2" fmla="*/ 29808 w 142798"/>
              <a:gd name="connsiteY2" fmla="*/ 110364 h 517003"/>
              <a:gd name="connsiteX3" fmla="*/ 27215 w 142798"/>
              <a:gd name="connsiteY3" fmla="*/ 516901 h 517003"/>
              <a:gd name="connsiteX4" fmla="*/ 31774 w 142798"/>
              <a:gd name="connsiteY4" fmla="*/ 110255 h 517003"/>
              <a:gd name="connsiteX5" fmla="*/ 86462 w 142798"/>
              <a:gd name="connsiteY5" fmla="*/ 145610 h 517003"/>
              <a:gd name="connsiteX6" fmla="*/ 142798 w 142798"/>
              <a:gd name="connsiteY6" fmla="*/ 168888 h 517003"/>
              <a:gd name="connsiteX0" fmla="*/ 0 w 142798"/>
              <a:gd name="connsiteY0" fmla="*/ 0 h 517003"/>
              <a:gd name="connsiteX1" fmla="*/ 14201 w 142798"/>
              <a:gd name="connsiteY1" fmla="*/ 50366 h 517003"/>
              <a:gd name="connsiteX2" fmla="*/ 29808 w 142798"/>
              <a:gd name="connsiteY2" fmla="*/ 110364 h 517003"/>
              <a:gd name="connsiteX3" fmla="*/ 27215 w 142798"/>
              <a:gd name="connsiteY3" fmla="*/ 516901 h 517003"/>
              <a:gd name="connsiteX4" fmla="*/ 31774 w 142798"/>
              <a:gd name="connsiteY4" fmla="*/ 110255 h 517003"/>
              <a:gd name="connsiteX5" fmla="*/ 86462 w 142798"/>
              <a:gd name="connsiteY5" fmla="*/ 145610 h 517003"/>
              <a:gd name="connsiteX6" fmla="*/ 142798 w 142798"/>
              <a:gd name="connsiteY6" fmla="*/ 168888 h 517003"/>
              <a:gd name="connsiteX0" fmla="*/ 0 w 142798"/>
              <a:gd name="connsiteY0" fmla="*/ 0 h 516983"/>
              <a:gd name="connsiteX1" fmla="*/ 14201 w 142798"/>
              <a:gd name="connsiteY1" fmla="*/ 50366 h 516983"/>
              <a:gd name="connsiteX2" fmla="*/ 29808 w 142798"/>
              <a:gd name="connsiteY2" fmla="*/ 110364 h 516983"/>
              <a:gd name="connsiteX3" fmla="*/ 27215 w 142798"/>
              <a:gd name="connsiteY3" fmla="*/ 516901 h 516983"/>
              <a:gd name="connsiteX4" fmla="*/ 31774 w 142798"/>
              <a:gd name="connsiteY4" fmla="*/ 110255 h 516983"/>
              <a:gd name="connsiteX5" fmla="*/ 86462 w 142798"/>
              <a:gd name="connsiteY5" fmla="*/ 145610 h 516983"/>
              <a:gd name="connsiteX6" fmla="*/ 142798 w 142798"/>
              <a:gd name="connsiteY6" fmla="*/ 168888 h 516983"/>
              <a:gd name="connsiteX0" fmla="*/ 0 w 142798"/>
              <a:gd name="connsiteY0" fmla="*/ 0 h 516983"/>
              <a:gd name="connsiteX1" fmla="*/ 14201 w 142798"/>
              <a:gd name="connsiteY1" fmla="*/ 50366 h 516983"/>
              <a:gd name="connsiteX2" fmla="*/ 29808 w 142798"/>
              <a:gd name="connsiteY2" fmla="*/ 110364 h 516983"/>
              <a:gd name="connsiteX3" fmla="*/ 27215 w 142798"/>
              <a:gd name="connsiteY3" fmla="*/ 516901 h 516983"/>
              <a:gd name="connsiteX4" fmla="*/ 31001 w 142798"/>
              <a:gd name="connsiteY4" fmla="*/ 112746 h 516983"/>
              <a:gd name="connsiteX5" fmla="*/ 86462 w 142798"/>
              <a:gd name="connsiteY5" fmla="*/ 145610 h 516983"/>
              <a:gd name="connsiteX6" fmla="*/ 142798 w 142798"/>
              <a:gd name="connsiteY6" fmla="*/ 168888 h 516983"/>
              <a:gd name="connsiteX0" fmla="*/ 0 w 142798"/>
              <a:gd name="connsiteY0" fmla="*/ 0 h 516901"/>
              <a:gd name="connsiteX1" fmla="*/ 14201 w 142798"/>
              <a:gd name="connsiteY1" fmla="*/ 50366 h 516901"/>
              <a:gd name="connsiteX2" fmla="*/ 29808 w 142798"/>
              <a:gd name="connsiteY2" fmla="*/ 110364 h 516901"/>
              <a:gd name="connsiteX3" fmla="*/ 27215 w 142798"/>
              <a:gd name="connsiteY3" fmla="*/ 516901 h 516901"/>
              <a:gd name="connsiteX4" fmla="*/ 31001 w 142798"/>
              <a:gd name="connsiteY4" fmla="*/ 112746 h 516901"/>
              <a:gd name="connsiteX5" fmla="*/ 86462 w 142798"/>
              <a:gd name="connsiteY5" fmla="*/ 145610 h 516901"/>
              <a:gd name="connsiteX6" fmla="*/ 142798 w 142798"/>
              <a:gd name="connsiteY6" fmla="*/ 168888 h 516901"/>
              <a:gd name="connsiteX0" fmla="*/ 0 w 142798"/>
              <a:gd name="connsiteY0" fmla="*/ 0 h 516901"/>
              <a:gd name="connsiteX1" fmla="*/ 14201 w 142798"/>
              <a:gd name="connsiteY1" fmla="*/ 50366 h 516901"/>
              <a:gd name="connsiteX2" fmla="*/ 29808 w 142798"/>
              <a:gd name="connsiteY2" fmla="*/ 110364 h 516901"/>
              <a:gd name="connsiteX3" fmla="*/ 27215 w 142798"/>
              <a:gd name="connsiteY3" fmla="*/ 516901 h 516901"/>
              <a:gd name="connsiteX4" fmla="*/ 31001 w 142798"/>
              <a:gd name="connsiteY4" fmla="*/ 112746 h 516901"/>
              <a:gd name="connsiteX5" fmla="*/ 86462 w 142798"/>
              <a:gd name="connsiteY5" fmla="*/ 145610 h 516901"/>
              <a:gd name="connsiteX6" fmla="*/ 142798 w 142798"/>
              <a:gd name="connsiteY6" fmla="*/ 168888 h 51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798" h="516901">
                <a:moveTo>
                  <a:pt x="0" y="0"/>
                </a:moveTo>
                <a:cubicBezTo>
                  <a:pt x="2367" y="8394"/>
                  <a:pt x="8340" y="32345"/>
                  <a:pt x="14201" y="50366"/>
                </a:cubicBezTo>
                <a:cubicBezTo>
                  <a:pt x="17325" y="75560"/>
                  <a:pt x="27328" y="87244"/>
                  <a:pt x="29808" y="110364"/>
                </a:cubicBezTo>
                <a:cubicBezTo>
                  <a:pt x="31621" y="107098"/>
                  <a:pt x="26607" y="514177"/>
                  <a:pt x="27215" y="516901"/>
                </a:cubicBezTo>
                <a:cubicBezTo>
                  <a:pt x="28379" y="516977"/>
                  <a:pt x="29016" y="117319"/>
                  <a:pt x="31001" y="112746"/>
                </a:cubicBezTo>
                <a:cubicBezTo>
                  <a:pt x="40476" y="119660"/>
                  <a:pt x="68523" y="135483"/>
                  <a:pt x="86462" y="145610"/>
                </a:cubicBezTo>
                <a:cubicBezTo>
                  <a:pt x="105855" y="155093"/>
                  <a:pt x="132065" y="129231"/>
                  <a:pt x="142798" y="168888"/>
                </a:cubicBezTo>
              </a:path>
            </a:pathLst>
          </a:cu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92"/>
            <a:endParaRPr lang="en-US" sz="1350">
              <a:solidFill>
                <a:srgbClr val="FFFFFF"/>
              </a:solidFill>
            </a:endParaRPr>
          </a:p>
        </p:txBody>
      </p:sp>
      <p:sp>
        <p:nvSpPr>
          <p:cNvPr id="936" name="box 4"/>
          <p:cNvSpPr/>
          <p:nvPr/>
        </p:nvSpPr>
        <p:spPr>
          <a:xfrm>
            <a:off x="5627884" y="1210669"/>
            <a:ext cx="870821" cy="217892"/>
          </a:xfrm>
          <a:custGeom>
            <a:avLst/>
            <a:gdLst>
              <a:gd name="connsiteX0" fmla="*/ 3847724 w 8691329"/>
              <a:gd name="connsiteY0" fmla="*/ 0 h 2418166"/>
              <a:gd name="connsiteX1" fmla="*/ 8611921 w 8691329"/>
              <a:gd name="connsiteY1" fmla="*/ 71241 h 2418166"/>
              <a:gd name="connsiteX2" fmla="*/ 8683380 w 8691329"/>
              <a:gd name="connsiteY2" fmla="*/ 53376 h 2418166"/>
              <a:gd name="connsiteX3" fmla="*/ 8683301 w 8691329"/>
              <a:gd name="connsiteY3" fmla="*/ 72308 h 2418166"/>
              <a:gd name="connsiteX4" fmla="*/ 8691329 w 8691329"/>
              <a:gd name="connsiteY4" fmla="*/ 72428 h 2418166"/>
              <a:gd name="connsiteX5" fmla="*/ 8683293 w 8691329"/>
              <a:gd name="connsiteY5" fmla="*/ 74329 h 2418166"/>
              <a:gd name="connsiteX6" fmla="*/ 8682916 w 8691329"/>
              <a:gd name="connsiteY6" fmla="*/ 164777 h 2418166"/>
              <a:gd name="connsiteX7" fmla="*/ 8683381 w 8691329"/>
              <a:gd name="connsiteY7" fmla="*/ 1367912 h 2418166"/>
              <a:gd name="connsiteX8" fmla="*/ 7126350 w 8691329"/>
              <a:gd name="connsiteY8" fmla="*/ 2153317 h 2418166"/>
              <a:gd name="connsiteX9" fmla="*/ 7125078 w 8691329"/>
              <a:gd name="connsiteY9" fmla="*/ 2418166 h 2418166"/>
              <a:gd name="connsiteX10" fmla="*/ 6651469 w 8691329"/>
              <a:gd name="connsiteY10" fmla="*/ 2392859 h 2418166"/>
              <a:gd name="connsiteX11" fmla="*/ 6637219 w 8691329"/>
              <a:gd name="connsiteY11" fmla="*/ 2392097 h 2418166"/>
              <a:gd name="connsiteX12" fmla="*/ 9054 w 8691329"/>
              <a:gd name="connsiteY12" fmla="*/ 2037920 h 2418166"/>
              <a:gd name="connsiteX13" fmla="*/ 0 w 8691329"/>
              <a:gd name="connsiteY13" fmla="*/ 352190 h 2418166"/>
              <a:gd name="connsiteX14" fmla="*/ 441899 w 8691329"/>
              <a:gd name="connsiteY14" fmla="*/ 363406 h 2418166"/>
              <a:gd name="connsiteX0" fmla="*/ 3847724 w 8691329"/>
              <a:gd name="connsiteY0" fmla="*/ 0 h 2418166"/>
              <a:gd name="connsiteX1" fmla="*/ 8611921 w 8691329"/>
              <a:gd name="connsiteY1" fmla="*/ 71241 h 2418166"/>
              <a:gd name="connsiteX2" fmla="*/ 8683301 w 8691329"/>
              <a:gd name="connsiteY2" fmla="*/ 72308 h 2418166"/>
              <a:gd name="connsiteX3" fmla="*/ 8691329 w 8691329"/>
              <a:gd name="connsiteY3" fmla="*/ 72428 h 2418166"/>
              <a:gd name="connsiteX4" fmla="*/ 8683293 w 8691329"/>
              <a:gd name="connsiteY4" fmla="*/ 74329 h 2418166"/>
              <a:gd name="connsiteX5" fmla="*/ 8682916 w 8691329"/>
              <a:gd name="connsiteY5" fmla="*/ 164777 h 2418166"/>
              <a:gd name="connsiteX6" fmla="*/ 8683381 w 8691329"/>
              <a:gd name="connsiteY6" fmla="*/ 1367912 h 2418166"/>
              <a:gd name="connsiteX7" fmla="*/ 7126350 w 8691329"/>
              <a:gd name="connsiteY7" fmla="*/ 2153317 h 2418166"/>
              <a:gd name="connsiteX8" fmla="*/ 7125078 w 8691329"/>
              <a:gd name="connsiteY8" fmla="*/ 2418166 h 2418166"/>
              <a:gd name="connsiteX9" fmla="*/ 6651469 w 8691329"/>
              <a:gd name="connsiteY9" fmla="*/ 2392859 h 2418166"/>
              <a:gd name="connsiteX10" fmla="*/ 6637219 w 8691329"/>
              <a:gd name="connsiteY10" fmla="*/ 2392097 h 2418166"/>
              <a:gd name="connsiteX11" fmla="*/ 9054 w 8691329"/>
              <a:gd name="connsiteY11" fmla="*/ 2037920 h 2418166"/>
              <a:gd name="connsiteX12" fmla="*/ 0 w 8691329"/>
              <a:gd name="connsiteY12" fmla="*/ 352190 h 2418166"/>
              <a:gd name="connsiteX13" fmla="*/ 441899 w 8691329"/>
              <a:gd name="connsiteY13" fmla="*/ 363406 h 2418166"/>
              <a:gd name="connsiteX14" fmla="*/ 3847724 w 8691329"/>
              <a:gd name="connsiteY14" fmla="*/ 0 h 2418166"/>
              <a:gd name="connsiteX0" fmla="*/ 3847724 w 8691329"/>
              <a:gd name="connsiteY0" fmla="*/ 0 h 2418166"/>
              <a:gd name="connsiteX1" fmla="*/ 8611921 w 8691329"/>
              <a:gd name="connsiteY1" fmla="*/ 71241 h 2418166"/>
              <a:gd name="connsiteX2" fmla="*/ 8683301 w 8691329"/>
              <a:gd name="connsiteY2" fmla="*/ 72308 h 2418166"/>
              <a:gd name="connsiteX3" fmla="*/ 8691329 w 8691329"/>
              <a:gd name="connsiteY3" fmla="*/ 72428 h 2418166"/>
              <a:gd name="connsiteX4" fmla="*/ 8682916 w 8691329"/>
              <a:gd name="connsiteY4" fmla="*/ 164777 h 2418166"/>
              <a:gd name="connsiteX5" fmla="*/ 8683381 w 8691329"/>
              <a:gd name="connsiteY5" fmla="*/ 1367912 h 2418166"/>
              <a:gd name="connsiteX6" fmla="*/ 7126350 w 8691329"/>
              <a:gd name="connsiteY6" fmla="*/ 2153317 h 2418166"/>
              <a:gd name="connsiteX7" fmla="*/ 7125078 w 8691329"/>
              <a:gd name="connsiteY7" fmla="*/ 2418166 h 2418166"/>
              <a:gd name="connsiteX8" fmla="*/ 6651469 w 8691329"/>
              <a:gd name="connsiteY8" fmla="*/ 2392859 h 2418166"/>
              <a:gd name="connsiteX9" fmla="*/ 6637219 w 8691329"/>
              <a:gd name="connsiteY9" fmla="*/ 2392097 h 2418166"/>
              <a:gd name="connsiteX10" fmla="*/ 9054 w 8691329"/>
              <a:gd name="connsiteY10" fmla="*/ 2037920 h 2418166"/>
              <a:gd name="connsiteX11" fmla="*/ 0 w 8691329"/>
              <a:gd name="connsiteY11" fmla="*/ 352190 h 2418166"/>
              <a:gd name="connsiteX12" fmla="*/ 441899 w 8691329"/>
              <a:gd name="connsiteY12" fmla="*/ 363406 h 2418166"/>
              <a:gd name="connsiteX13" fmla="*/ 3847724 w 8691329"/>
              <a:gd name="connsiteY13" fmla="*/ 0 h 2418166"/>
              <a:gd name="connsiteX0" fmla="*/ 3847724 w 8684251"/>
              <a:gd name="connsiteY0" fmla="*/ 0 h 2418166"/>
              <a:gd name="connsiteX1" fmla="*/ 8611921 w 8684251"/>
              <a:gd name="connsiteY1" fmla="*/ 71241 h 2418166"/>
              <a:gd name="connsiteX2" fmla="*/ 8683301 w 8684251"/>
              <a:gd name="connsiteY2" fmla="*/ 72308 h 2418166"/>
              <a:gd name="connsiteX3" fmla="*/ 8682916 w 8684251"/>
              <a:gd name="connsiteY3" fmla="*/ 164777 h 2418166"/>
              <a:gd name="connsiteX4" fmla="*/ 8683381 w 8684251"/>
              <a:gd name="connsiteY4" fmla="*/ 1367912 h 2418166"/>
              <a:gd name="connsiteX5" fmla="*/ 7126350 w 8684251"/>
              <a:gd name="connsiteY5" fmla="*/ 2153317 h 2418166"/>
              <a:gd name="connsiteX6" fmla="*/ 7125078 w 8684251"/>
              <a:gd name="connsiteY6" fmla="*/ 2418166 h 2418166"/>
              <a:gd name="connsiteX7" fmla="*/ 6651469 w 8684251"/>
              <a:gd name="connsiteY7" fmla="*/ 2392859 h 2418166"/>
              <a:gd name="connsiteX8" fmla="*/ 6637219 w 8684251"/>
              <a:gd name="connsiteY8" fmla="*/ 2392097 h 2418166"/>
              <a:gd name="connsiteX9" fmla="*/ 9054 w 8684251"/>
              <a:gd name="connsiteY9" fmla="*/ 2037920 h 2418166"/>
              <a:gd name="connsiteX10" fmla="*/ 0 w 8684251"/>
              <a:gd name="connsiteY10" fmla="*/ 352190 h 2418166"/>
              <a:gd name="connsiteX11" fmla="*/ 441899 w 8684251"/>
              <a:gd name="connsiteY11" fmla="*/ 363406 h 2418166"/>
              <a:gd name="connsiteX12" fmla="*/ 3847724 w 8684251"/>
              <a:gd name="connsiteY12" fmla="*/ 0 h 2418166"/>
              <a:gd name="connsiteX0" fmla="*/ 3847724 w 8684251"/>
              <a:gd name="connsiteY0" fmla="*/ 0 h 2418166"/>
              <a:gd name="connsiteX1" fmla="*/ 8611921 w 8684251"/>
              <a:gd name="connsiteY1" fmla="*/ 71241 h 2418166"/>
              <a:gd name="connsiteX2" fmla="*/ 8683301 w 8684251"/>
              <a:gd name="connsiteY2" fmla="*/ 72308 h 2418166"/>
              <a:gd name="connsiteX3" fmla="*/ 8682916 w 8684251"/>
              <a:gd name="connsiteY3" fmla="*/ 164777 h 2418166"/>
              <a:gd name="connsiteX4" fmla="*/ 8683381 w 8684251"/>
              <a:gd name="connsiteY4" fmla="*/ 1367912 h 2418166"/>
              <a:gd name="connsiteX5" fmla="*/ 7285100 w 8684251"/>
              <a:gd name="connsiteY5" fmla="*/ 2077117 h 2418166"/>
              <a:gd name="connsiteX6" fmla="*/ 7125078 w 8684251"/>
              <a:gd name="connsiteY6" fmla="*/ 2418166 h 2418166"/>
              <a:gd name="connsiteX7" fmla="*/ 6651469 w 8684251"/>
              <a:gd name="connsiteY7" fmla="*/ 2392859 h 2418166"/>
              <a:gd name="connsiteX8" fmla="*/ 6637219 w 8684251"/>
              <a:gd name="connsiteY8" fmla="*/ 2392097 h 2418166"/>
              <a:gd name="connsiteX9" fmla="*/ 9054 w 8684251"/>
              <a:gd name="connsiteY9" fmla="*/ 2037920 h 2418166"/>
              <a:gd name="connsiteX10" fmla="*/ 0 w 8684251"/>
              <a:gd name="connsiteY10" fmla="*/ 352190 h 2418166"/>
              <a:gd name="connsiteX11" fmla="*/ 441899 w 8684251"/>
              <a:gd name="connsiteY11" fmla="*/ 363406 h 2418166"/>
              <a:gd name="connsiteX12" fmla="*/ 3847724 w 8684251"/>
              <a:gd name="connsiteY12" fmla="*/ 0 h 2418166"/>
              <a:gd name="connsiteX0" fmla="*/ 3847724 w 8684251"/>
              <a:gd name="connsiteY0" fmla="*/ 0 h 2418166"/>
              <a:gd name="connsiteX1" fmla="*/ 8611921 w 8684251"/>
              <a:gd name="connsiteY1" fmla="*/ 71241 h 2418166"/>
              <a:gd name="connsiteX2" fmla="*/ 8683301 w 8684251"/>
              <a:gd name="connsiteY2" fmla="*/ 72308 h 2418166"/>
              <a:gd name="connsiteX3" fmla="*/ 8682916 w 8684251"/>
              <a:gd name="connsiteY3" fmla="*/ 164777 h 2418166"/>
              <a:gd name="connsiteX4" fmla="*/ 8683381 w 8684251"/>
              <a:gd name="connsiteY4" fmla="*/ 1367912 h 2418166"/>
              <a:gd name="connsiteX5" fmla="*/ 7285100 w 8684251"/>
              <a:gd name="connsiteY5" fmla="*/ 2077117 h 2418166"/>
              <a:gd name="connsiteX6" fmla="*/ 7125078 w 8684251"/>
              <a:gd name="connsiteY6" fmla="*/ 2418166 h 2418166"/>
              <a:gd name="connsiteX7" fmla="*/ 6651469 w 8684251"/>
              <a:gd name="connsiteY7" fmla="*/ 2392859 h 2418166"/>
              <a:gd name="connsiteX8" fmla="*/ 6637219 w 8684251"/>
              <a:gd name="connsiteY8" fmla="*/ 2392097 h 2418166"/>
              <a:gd name="connsiteX9" fmla="*/ 9054 w 8684251"/>
              <a:gd name="connsiteY9" fmla="*/ 2037920 h 2418166"/>
              <a:gd name="connsiteX10" fmla="*/ 0 w 8684251"/>
              <a:gd name="connsiteY10" fmla="*/ 352190 h 2418166"/>
              <a:gd name="connsiteX11" fmla="*/ 467299 w 8684251"/>
              <a:gd name="connsiteY11" fmla="*/ 299906 h 2418166"/>
              <a:gd name="connsiteX12" fmla="*/ 3847724 w 8684251"/>
              <a:gd name="connsiteY12" fmla="*/ 0 h 2418166"/>
              <a:gd name="connsiteX0" fmla="*/ 3949324 w 8785851"/>
              <a:gd name="connsiteY0" fmla="*/ 0 h 2418166"/>
              <a:gd name="connsiteX1" fmla="*/ 8713521 w 8785851"/>
              <a:gd name="connsiteY1" fmla="*/ 71241 h 2418166"/>
              <a:gd name="connsiteX2" fmla="*/ 8784901 w 8785851"/>
              <a:gd name="connsiteY2" fmla="*/ 72308 h 2418166"/>
              <a:gd name="connsiteX3" fmla="*/ 8784516 w 8785851"/>
              <a:gd name="connsiteY3" fmla="*/ 164777 h 2418166"/>
              <a:gd name="connsiteX4" fmla="*/ 8784981 w 8785851"/>
              <a:gd name="connsiteY4" fmla="*/ 1367912 h 2418166"/>
              <a:gd name="connsiteX5" fmla="*/ 7386700 w 8785851"/>
              <a:gd name="connsiteY5" fmla="*/ 2077117 h 2418166"/>
              <a:gd name="connsiteX6" fmla="*/ 7226678 w 8785851"/>
              <a:gd name="connsiteY6" fmla="*/ 2418166 h 2418166"/>
              <a:gd name="connsiteX7" fmla="*/ 6753069 w 8785851"/>
              <a:gd name="connsiteY7" fmla="*/ 2392859 h 2418166"/>
              <a:gd name="connsiteX8" fmla="*/ 6738819 w 8785851"/>
              <a:gd name="connsiteY8" fmla="*/ 2392097 h 2418166"/>
              <a:gd name="connsiteX9" fmla="*/ 110654 w 8785851"/>
              <a:gd name="connsiteY9" fmla="*/ 2037920 h 2418166"/>
              <a:gd name="connsiteX10" fmla="*/ 0 w 8785851"/>
              <a:gd name="connsiteY10" fmla="*/ 326790 h 2418166"/>
              <a:gd name="connsiteX11" fmla="*/ 568899 w 8785851"/>
              <a:gd name="connsiteY11" fmla="*/ 299906 h 2418166"/>
              <a:gd name="connsiteX12" fmla="*/ 3949324 w 8785851"/>
              <a:gd name="connsiteY12" fmla="*/ 0 h 2418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785851" h="2418166">
                <a:moveTo>
                  <a:pt x="3949324" y="0"/>
                </a:moveTo>
                <a:lnTo>
                  <a:pt x="8713521" y="71241"/>
                </a:lnTo>
                <a:lnTo>
                  <a:pt x="8784901" y="72308"/>
                </a:lnTo>
                <a:cubicBezTo>
                  <a:pt x="8784773" y="103131"/>
                  <a:pt x="8784644" y="133954"/>
                  <a:pt x="8784516" y="164777"/>
                </a:cubicBezTo>
                <a:cubicBezTo>
                  <a:pt x="8782681" y="691148"/>
                  <a:pt x="8787810" y="778879"/>
                  <a:pt x="8784981" y="1367912"/>
                </a:cubicBezTo>
                <a:lnTo>
                  <a:pt x="7386700" y="2077117"/>
                </a:lnTo>
                <a:lnTo>
                  <a:pt x="7226678" y="2418166"/>
                </a:lnTo>
                <a:lnTo>
                  <a:pt x="6753069" y="2392859"/>
                </a:lnTo>
                <a:lnTo>
                  <a:pt x="6738819" y="2392097"/>
                </a:lnTo>
                <a:lnTo>
                  <a:pt x="110654" y="2037920"/>
                </a:lnTo>
                <a:lnTo>
                  <a:pt x="0" y="326790"/>
                </a:lnTo>
                <a:lnTo>
                  <a:pt x="568899" y="299906"/>
                </a:lnTo>
                <a:lnTo>
                  <a:pt x="3949324" y="0"/>
                </a:lnTo>
                <a:close/>
              </a:path>
            </a:pathLst>
          </a:custGeom>
          <a:noFill/>
          <a:ln w="190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defTabSz="342892"/>
            <a:endParaRPr lang="en-US" sz="1350">
              <a:solidFill>
                <a:srgbClr val="FFFFFF"/>
              </a:solidFill>
            </a:endParaRPr>
          </a:p>
        </p:txBody>
      </p:sp>
      <p:sp>
        <p:nvSpPr>
          <p:cNvPr id="937" name="Rectangle 7"/>
          <p:cNvSpPr/>
          <p:nvPr/>
        </p:nvSpPr>
        <p:spPr>
          <a:xfrm>
            <a:off x="5735247" y="1283659"/>
            <a:ext cx="232885" cy="120536"/>
          </a:xfrm>
          <a:custGeom>
            <a:avLst/>
            <a:gdLst>
              <a:gd name="connsiteX0" fmla="*/ 0 w 1240324"/>
              <a:gd name="connsiteY0" fmla="*/ 0 h 391202"/>
              <a:gd name="connsiteX1" fmla="*/ 1240324 w 1240324"/>
              <a:gd name="connsiteY1" fmla="*/ 0 h 391202"/>
              <a:gd name="connsiteX2" fmla="*/ 1240324 w 1240324"/>
              <a:gd name="connsiteY2" fmla="*/ 391202 h 391202"/>
              <a:gd name="connsiteX3" fmla="*/ 0 w 1240324"/>
              <a:gd name="connsiteY3" fmla="*/ 391202 h 391202"/>
              <a:gd name="connsiteX4" fmla="*/ 0 w 1240324"/>
              <a:gd name="connsiteY4" fmla="*/ 0 h 391202"/>
              <a:gd name="connsiteX0" fmla="*/ 0 w 1240324"/>
              <a:gd name="connsiteY0" fmla="*/ 0 h 391202"/>
              <a:gd name="connsiteX1" fmla="*/ 1240324 w 1240324"/>
              <a:gd name="connsiteY1" fmla="*/ 81481 h 391202"/>
              <a:gd name="connsiteX2" fmla="*/ 1240324 w 1240324"/>
              <a:gd name="connsiteY2" fmla="*/ 391202 h 391202"/>
              <a:gd name="connsiteX3" fmla="*/ 0 w 1240324"/>
              <a:gd name="connsiteY3" fmla="*/ 391202 h 391202"/>
              <a:gd name="connsiteX4" fmla="*/ 0 w 1240324"/>
              <a:gd name="connsiteY4" fmla="*/ 0 h 391202"/>
              <a:gd name="connsiteX0" fmla="*/ 0 w 1249377"/>
              <a:gd name="connsiteY0" fmla="*/ 0 h 391202"/>
              <a:gd name="connsiteX1" fmla="*/ 1249377 w 1249377"/>
              <a:gd name="connsiteY1" fmla="*/ 63374 h 391202"/>
              <a:gd name="connsiteX2" fmla="*/ 1240324 w 1249377"/>
              <a:gd name="connsiteY2" fmla="*/ 391202 h 391202"/>
              <a:gd name="connsiteX3" fmla="*/ 0 w 1249377"/>
              <a:gd name="connsiteY3" fmla="*/ 391202 h 391202"/>
              <a:gd name="connsiteX4" fmla="*/ 0 w 1249377"/>
              <a:gd name="connsiteY4" fmla="*/ 0 h 391202"/>
              <a:gd name="connsiteX0" fmla="*/ 0 w 1249377"/>
              <a:gd name="connsiteY0" fmla="*/ 0 h 391202"/>
              <a:gd name="connsiteX1" fmla="*/ 1249377 w 1249377"/>
              <a:gd name="connsiteY1" fmla="*/ 63374 h 391202"/>
              <a:gd name="connsiteX2" fmla="*/ 1240324 w 1249377"/>
              <a:gd name="connsiteY2" fmla="*/ 391202 h 391202"/>
              <a:gd name="connsiteX3" fmla="*/ 18107 w 1249377"/>
              <a:gd name="connsiteY3" fmla="*/ 309720 h 391202"/>
              <a:gd name="connsiteX4" fmla="*/ 0 w 1249377"/>
              <a:gd name="connsiteY4" fmla="*/ 0 h 391202"/>
              <a:gd name="connsiteX0" fmla="*/ 0 w 1249377"/>
              <a:gd name="connsiteY0" fmla="*/ 0 h 391202"/>
              <a:gd name="connsiteX1" fmla="*/ 1249377 w 1249377"/>
              <a:gd name="connsiteY1" fmla="*/ 63374 h 391202"/>
              <a:gd name="connsiteX2" fmla="*/ 1240324 w 1249377"/>
              <a:gd name="connsiteY2" fmla="*/ 391202 h 391202"/>
              <a:gd name="connsiteX3" fmla="*/ 144855 w 1249377"/>
              <a:gd name="connsiteY3" fmla="*/ 219186 h 391202"/>
              <a:gd name="connsiteX4" fmla="*/ 0 w 1249377"/>
              <a:gd name="connsiteY4" fmla="*/ 0 h 391202"/>
              <a:gd name="connsiteX0" fmla="*/ 0 w 1249377"/>
              <a:gd name="connsiteY0" fmla="*/ 0 h 391202"/>
              <a:gd name="connsiteX1" fmla="*/ 1249377 w 1249377"/>
              <a:gd name="connsiteY1" fmla="*/ 63374 h 391202"/>
              <a:gd name="connsiteX2" fmla="*/ 1240324 w 1249377"/>
              <a:gd name="connsiteY2" fmla="*/ 391202 h 391202"/>
              <a:gd name="connsiteX3" fmla="*/ 72427 w 1249377"/>
              <a:gd name="connsiteY3" fmla="*/ 318774 h 391202"/>
              <a:gd name="connsiteX4" fmla="*/ 0 w 1249377"/>
              <a:gd name="connsiteY4" fmla="*/ 0 h 391202"/>
              <a:gd name="connsiteX0" fmla="*/ 18108 w 1176950"/>
              <a:gd name="connsiteY0" fmla="*/ 9054 h 327828"/>
              <a:gd name="connsiteX1" fmla="*/ 1176950 w 1176950"/>
              <a:gd name="connsiteY1" fmla="*/ 0 h 327828"/>
              <a:gd name="connsiteX2" fmla="*/ 1167897 w 1176950"/>
              <a:gd name="connsiteY2" fmla="*/ 327828 h 327828"/>
              <a:gd name="connsiteX3" fmla="*/ 0 w 1176950"/>
              <a:gd name="connsiteY3" fmla="*/ 255400 h 327828"/>
              <a:gd name="connsiteX4" fmla="*/ 18108 w 1176950"/>
              <a:gd name="connsiteY4" fmla="*/ 9054 h 327828"/>
              <a:gd name="connsiteX0" fmla="*/ 0 w 1204110"/>
              <a:gd name="connsiteY0" fmla="*/ 0 h 382148"/>
              <a:gd name="connsiteX1" fmla="*/ 1204110 w 1204110"/>
              <a:gd name="connsiteY1" fmla="*/ 54320 h 382148"/>
              <a:gd name="connsiteX2" fmla="*/ 1195057 w 1204110"/>
              <a:gd name="connsiteY2" fmla="*/ 382148 h 382148"/>
              <a:gd name="connsiteX3" fmla="*/ 27160 w 1204110"/>
              <a:gd name="connsiteY3" fmla="*/ 309720 h 382148"/>
              <a:gd name="connsiteX4" fmla="*/ 0 w 1204110"/>
              <a:gd name="connsiteY4" fmla="*/ 0 h 382148"/>
              <a:gd name="connsiteX0" fmla="*/ 0 w 1204110"/>
              <a:gd name="connsiteY0" fmla="*/ 0 h 318774"/>
              <a:gd name="connsiteX1" fmla="*/ 1204110 w 1204110"/>
              <a:gd name="connsiteY1" fmla="*/ 54320 h 318774"/>
              <a:gd name="connsiteX2" fmla="*/ 1186004 w 1204110"/>
              <a:gd name="connsiteY2" fmla="*/ 318774 h 318774"/>
              <a:gd name="connsiteX3" fmla="*/ 27160 w 1204110"/>
              <a:gd name="connsiteY3" fmla="*/ 309720 h 318774"/>
              <a:gd name="connsiteX4" fmla="*/ 0 w 1204110"/>
              <a:gd name="connsiteY4" fmla="*/ 0 h 318774"/>
              <a:gd name="connsiteX0" fmla="*/ 0 w 1204110"/>
              <a:gd name="connsiteY0" fmla="*/ 0 h 373095"/>
              <a:gd name="connsiteX1" fmla="*/ 1204110 w 1204110"/>
              <a:gd name="connsiteY1" fmla="*/ 54320 h 373095"/>
              <a:gd name="connsiteX2" fmla="*/ 1186004 w 1204110"/>
              <a:gd name="connsiteY2" fmla="*/ 373095 h 373095"/>
              <a:gd name="connsiteX3" fmla="*/ 27160 w 1204110"/>
              <a:gd name="connsiteY3" fmla="*/ 309720 h 373095"/>
              <a:gd name="connsiteX4" fmla="*/ 0 w 1204110"/>
              <a:gd name="connsiteY4" fmla="*/ 0 h 373095"/>
              <a:gd name="connsiteX0" fmla="*/ 0 w 1204111"/>
              <a:gd name="connsiteY0" fmla="*/ 0 h 373095"/>
              <a:gd name="connsiteX1" fmla="*/ 1204110 w 1204111"/>
              <a:gd name="connsiteY1" fmla="*/ 54320 h 373095"/>
              <a:gd name="connsiteX2" fmla="*/ 1204111 w 1204111"/>
              <a:gd name="connsiteY2" fmla="*/ 373095 h 373095"/>
              <a:gd name="connsiteX3" fmla="*/ 27160 w 1204111"/>
              <a:gd name="connsiteY3" fmla="*/ 309720 h 373095"/>
              <a:gd name="connsiteX4" fmla="*/ 0 w 1204111"/>
              <a:gd name="connsiteY4" fmla="*/ 0 h 373095"/>
              <a:gd name="connsiteX0" fmla="*/ 17458 w 1176951"/>
              <a:gd name="connsiteY0" fmla="*/ 0 h 373095"/>
              <a:gd name="connsiteX1" fmla="*/ 1176950 w 1176951"/>
              <a:gd name="connsiteY1" fmla="*/ 54320 h 373095"/>
              <a:gd name="connsiteX2" fmla="*/ 1176951 w 1176951"/>
              <a:gd name="connsiteY2" fmla="*/ 373095 h 373095"/>
              <a:gd name="connsiteX3" fmla="*/ 0 w 1176951"/>
              <a:gd name="connsiteY3" fmla="*/ 309720 h 373095"/>
              <a:gd name="connsiteX4" fmla="*/ 17458 w 1176951"/>
              <a:gd name="connsiteY4" fmla="*/ 0 h 373095"/>
              <a:gd name="connsiteX0" fmla="*/ 17458 w 1176951"/>
              <a:gd name="connsiteY0" fmla="*/ 0 h 373095"/>
              <a:gd name="connsiteX1" fmla="*/ 1176950 w 1176951"/>
              <a:gd name="connsiteY1" fmla="*/ 54320 h 373095"/>
              <a:gd name="connsiteX2" fmla="*/ 1176951 w 1176951"/>
              <a:gd name="connsiteY2" fmla="*/ 373095 h 373095"/>
              <a:gd name="connsiteX3" fmla="*/ 0 w 1176951"/>
              <a:gd name="connsiteY3" fmla="*/ 309720 h 373095"/>
              <a:gd name="connsiteX4" fmla="*/ 17458 w 1176951"/>
              <a:gd name="connsiteY4" fmla="*/ 0 h 373095"/>
              <a:gd name="connsiteX0" fmla="*/ 7543 w 1167036"/>
              <a:gd name="connsiteY0" fmla="*/ 0 h 373095"/>
              <a:gd name="connsiteX1" fmla="*/ 1167035 w 1167036"/>
              <a:gd name="connsiteY1" fmla="*/ 54320 h 373095"/>
              <a:gd name="connsiteX2" fmla="*/ 1167036 w 1167036"/>
              <a:gd name="connsiteY2" fmla="*/ 373095 h 373095"/>
              <a:gd name="connsiteX3" fmla="*/ 0 w 1167036"/>
              <a:gd name="connsiteY3" fmla="*/ 314482 h 373095"/>
              <a:gd name="connsiteX4" fmla="*/ 7543 w 1167036"/>
              <a:gd name="connsiteY4" fmla="*/ 0 h 373095"/>
              <a:gd name="connsiteX0" fmla="*/ 7543 w 1167036"/>
              <a:gd name="connsiteY0" fmla="*/ 0 h 373095"/>
              <a:gd name="connsiteX1" fmla="*/ 1167035 w 1167036"/>
              <a:gd name="connsiteY1" fmla="*/ 54320 h 373095"/>
              <a:gd name="connsiteX2" fmla="*/ 1167036 w 1167036"/>
              <a:gd name="connsiteY2" fmla="*/ 373095 h 373095"/>
              <a:gd name="connsiteX3" fmla="*/ 0 w 1167036"/>
              <a:gd name="connsiteY3" fmla="*/ 314482 h 373095"/>
              <a:gd name="connsiteX4" fmla="*/ 7543 w 1167036"/>
              <a:gd name="connsiteY4" fmla="*/ 0 h 373095"/>
              <a:gd name="connsiteX0" fmla="*/ 0 w 1159493"/>
              <a:gd name="connsiteY0" fmla="*/ 0 h 373095"/>
              <a:gd name="connsiteX1" fmla="*/ 1159492 w 1159493"/>
              <a:gd name="connsiteY1" fmla="*/ 54320 h 373095"/>
              <a:gd name="connsiteX2" fmla="*/ 1159493 w 1159493"/>
              <a:gd name="connsiteY2" fmla="*/ 373095 h 373095"/>
              <a:gd name="connsiteX3" fmla="*/ 6674 w 1159493"/>
              <a:gd name="connsiteY3" fmla="*/ 346174 h 373095"/>
              <a:gd name="connsiteX4" fmla="*/ 0 w 1159493"/>
              <a:gd name="connsiteY4" fmla="*/ 0 h 373095"/>
              <a:gd name="connsiteX0" fmla="*/ 0 w 1168971"/>
              <a:gd name="connsiteY0" fmla="*/ 0 h 352722"/>
              <a:gd name="connsiteX1" fmla="*/ 1168970 w 1168971"/>
              <a:gd name="connsiteY1" fmla="*/ 33947 h 352722"/>
              <a:gd name="connsiteX2" fmla="*/ 1168971 w 1168971"/>
              <a:gd name="connsiteY2" fmla="*/ 352722 h 352722"/>
              <a:gd name="connsiteX3" fmla="*/ 16152 w 1168971"/>
              <a:gd name="connsiteY3" fmla="*/ 325801 h 352722"/>
              <a:gd name="connsiteX4" fmla="*/ 0 w 1168971"/>
              <a:gd name="connsiteY4" fmla="*/ 0 h 3527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971" h="352722">
                <a:moveTo>
                  <a:pt x="0" y="0"/>
                </a:moveTo>
                <a:lnTo>
                  <a:pt x="1168970" y="33947"/>
                </a:lnTo>
                <a:cubicBezTo>
                  <a:pt x="1134266" y="135443"/>
                  <a:pt x="1168971" y="246464"/>
                  <a:pt x="1168971" y="352722"/>
                </a:cubicBezTo>
                <a:cubicBezTo>
                  <a:pt x="779959" y="333184"/>
                  <a:pt x="405164" y="345339"/>
                  <a:pt x="16152" y="325801"/>
                </a:cubicBezTo>
                <a:cubicBezTo>
                  <a:pt x="21971" y="222561"/>
                  <a:pt x="48715" y="165152"/>
                  <a:pt x="0" y="0"/>
                </a:cubicBezTo>
                <a:close/>
              </a:path>
            </a:pathLst>
          </a:cu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92"/>
            <a:endParaRPr lang="en-US" sz="1350">
              <a:solidFill>
                <a:srgbClr val="FFFFFF"/>
              </a:solidFill>
            </a:endParaRPr>
          </a:p>
        </p:txBody>
      </p:sp>
      <p:sp>
        <p:nvSpPr>
          <p:cNvPr id="938" name="Rectangle 107"/>
          <p:cNvSpPr/>
          <p:nvPr/>
        </p:nvSpPr>
        <p:spPr>
          <a:xfrm>
            <a:off x="6043541" y="1300335"/>
            <a:ext cx="257043" cy="119956"/>
          </a:xfrm>
          <a:custGeom>
            <a:avLst/>
            <a:gdLst>
              <a:gd name="connsiteX0" fmla="*/ 0 w 2555242"/>
              <a:gd name="connsiteY0" fmla="*/ 0 h 1088777"/>
              <a:gd name="connsiteX1" fmla="*/ 2555242 w 2555242"/>
              <a:gd name="connsiteY1" fmla="*/ 0 h 1088777"/>
              <a:gd name="connsiteX2" fmla="*/ 2555242 w 2555242"/>
              <a:gd name="connsiteY2" fmla="*/ 1088777 h 1088777"/>
              <a:gd name="connsiteX3" fmla="*/ 0 w 2555242"/>
              <a:gd name="connsiteY3" fmla="*/ 1088777 h 1088777"/>
              <a:gd name="connsiteX4" fmla="*/ 0 w 2555242"/>
              <a:gd name="connsiteY4" fmla="*/ 0 h 1088777"/>
              <a:gd name="connsiteX0" fmla="*/ 0 w 2555242"/>
              <a:gd name="connsiteY0" fmla="*/ 0 h 1142117"/>
              <a:gd name="connsiteX1" fmla="*/ 2555242 w 2555242"/>
              <a:gd name="connsiteY1" fmla="*/ 0 h 1142117"/>
              <a:gd name="connsiteX2" fmla="*/ 2555242 w 2555242"/>
              <a:gd name="connsiteY2" fmla="*/ 1142117 h 1142117"/>
              <a:gd name="connsiteX3" fmla="*/ 0 w 2555242"/>
              <a:gd name="connsiteY3" fmla="*/ 1088777 h 1142117"/>
              <a:gd name="connsiteX4" fmla="*/ 0 w 2555242"/>
              <a:gd name="connsiteY4" fmla="*/ 0 h 1142117"/>
              <a:gd name="connsiteX0" fmla="*/ 0 w 2555242"/>
              <a:gd name="connsiteY0" fmla="*/ 0 h 1142117"/>
              <a:gd name="connsiteX1" fmla="*/ 2555242 w 2555242"/>
              <a:gd name="connsiteY1" fmla="*/ 213360 h 1142117"/>
              <a:gd name="connsiteX2" fmla="*/ 2555242 w 2555242"/>
              <a:gd name="connsiteY2" fmla="*/ 1142117 h 1142117"/>
              <a:gd name="connsiteX3" fmla="*/ 0 w 2555242"/>
              <a:gd name="connsiteY3" fmla="*/ 1088777 h 1142117"/>
              <a:gd name="connsiteX4" fmla="*/ 0 w 2555242"/>
              <a:gd name="connsiteY4" fmla="*/ 0 h 1142117"/>
              <a:gd name="connsiteX0" fmla="*/ 0 w 2570482"/>
              <a:gd name="connsiteY0" fmla="*/ 0 h 1142117"/>
              <a:gd name="connsiteX1" fmla="*/ 2570482 w 2570482"/>
              <a:gd name="connsiteY1" fmla="*/ 76200 h 1142117"/>
              <a:gd name="connsiteX2" fmla="*/ 2555242 w 2570482"/>
              <a:gd name="connsiteY2" fmla="*/ 1142117 h 1142117"/>
              <a:gd name="connsiteX3" fmla="*/ 0 w 2570482"/>
              <a:gd name="connsiteY3" fmla="*/ 1088777 h 1142117"/>
              <a:gd name="connsiteX4" fmla="*/ 0 w 2570482"/>
              <a:gd name="connsiteY4" fmla="*/ 0 h 1142117"/>
              <a:gd name="connsiteX0" fmla="*/ 0 w 2570482"/>
              <a:gd name="connsiteY0" fmla="*/ 0 h 1142117"/>
              <a:gd name="connsiteX1" fmla="*/ 2570482 w 2570482"/>
              <a:gd name="connsiteY1" fmla="*/ 76200 h 1142117"/>
              <a:gd name="connsiteX2" fmla="*/ 2555242 w 2570482"/>
              <a:gd name="connsiteY2" fmla="*/ 1142117 h 1142117"/>
              <a:gd name="connsiteX3" fmla="*/ 160020 w 2570482"/>
              <a:gd name="connsiteY3" fmla="*/ 867797 h 1142117"/>
              <a:gd name="connsiteX4" fmla="*/ 0 w 2570482"/>
              <a:gd name="connsiteY4" fmla="*/ 0 h 1142117"/>
              <a:gd name="connsiteX0" fmla="*/ 38100 w 2608582"/>
              <a:gd name="connsiteY0" fmla="*/ 0 h 1142117"/>
              <a:gd name="connsiteX1" fmla="*/ 2608582 w 2608582"/>
              <a:gd name="connsiteY1" fmla="*/ 76200 h 1142117"/>
              <a:gd name="connsiteX2" fmla="*/ 2593342 w 2608582"/>
              <a:gd name="connsiteY2" fmla="*/ 1142117 h 1142117"/>
              <a:gd name="connsiteX3" fmla="*/ 0 w 2608582"/>
              <a:gd name="connsiteY3" fmla="*/ 1027817 h 1142117"/>
              <a:gd name="connsiteX4" fmla="*/ 38100 w 2608582"/>
              <a:gd name="connsiteY4" fmla="*/ 0 h 1142117"/>
              <a:gd name="connsiteX0" fmla="*/ 22860 w 2608582"/>
              <a:gd name="connsiteY0" fmla="*/ 0 h 1149737"/>
              <a:gd name="connsiteX1" fmla="*/ 2608582 w 2608582"/>
              <a:gd name="connsiteY1" fmla="*/ 83820 h 1149737"/>
              <a:gd name="connsiteX2" fmla="*/ 2593342 w 2608582"/>
              <a:gd name="connsiteY2" fmla="*/ 1149737 h 1149737"/>
              <a:gd name="connsiteX3" fmla="*/ 0 w 2608582"/>
              <a:gd name="connsiteY3" fmla="*/ 1035437 h 1149737"/>
              <a:gd name="connsiteX4" fmla="*/ 22860 w 2608582"/>
              <a:gd name="connsiteY4" fmla="*/ 0 h 1149737"/>
              <a:gd name="connsiteX0" fmla="*/ 22860 w 2593342"/>
              <a:gd name="connsiteY0" fmla="*/ 0 h 1149737"/>
              <a:gd name="connsiteX1" fmla="*/ 2498516 w 2593342"/>
              <a:gd name="connsiteY1" fmla="*/ 18728 h 1149737"/>
              <a:gd name="connsiteX2" fmla="*/ 2593342 w 2593342"/>
              <a:gd name="connsiteY2" fmla="*/ 1149737 h 1149737"/>
              <a:gd name="connsiteX3" fmla="*/ 0 w 2593342"/>
              <a:gd name="connsiteY3" fmla="*/ 1035437 h 1149737"/>
              <a:gd name="connsiteX4" fmla="*/ 22860 w 2593342"/>
              <a:gd name="connsiteY4" fmla="*/ 0 h 1149737"/>
              <a:gd name="connsiteX0" fmla="*/ 5927 w 2593342"/>
              <a:gd name="connsiteY0" fmla="*/ 59382 h 1131009"/>
              <a:gd name="connsiteX1" fmla="*/ 2498516 w 2593342"/>
              <a:gd name="connsiteY1" fmla="*/ 0 h 1131009"/>
              <a:gd name="connsiteX2" fmla="*/ 2593342 w 2593342"/>
              <a:gd name="connsiteY2" fmla="*/ 1131009 h 1131009"/>
              <a:gd name="connsiteX3" fmla="*/ 0 w 2593342"/>
              <a:gd name="connsiteY3" fmla="*/ 1016709 h 1131009"/>
              <a:gd name="connsiteX4" fmla="*/ 5927 w 2593342"/>
              <a:gd name="connsiteY4" fmla="*/ 59382 h 113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3342" h="1131009">
                <a:moveTo>
                  <a:pt x="5927" y="59382"/>
                </a:moveTo>
                <a:lnTo>
                  <a:pt x="2498516" y="0"/>
                </a:lnTo>
                <a:lnTo>
                  <a:pt x="2593342" y="1131009"/>
                </a:lnTo>
                <a:lnTo>
                  <a:pt x="0" y="1016709"/>
                </a:lnTo>
                <a:cubicBezTo>
                  <a:pt x="1976" y="697600"/>
                  <a:pt x="3951" y="378491"/>
                  <a:pt x="5927" y="59382"/>
                </a:cubicBezTo>
                <a:close/>
              </a:path>
            </a:pathLst>
          </a:cu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92"/>
            <a:endParaRPr lang="en-US" sz="1350">
              <a:solidFill>
                <a:srgbClr val="FFFFFF"/>
              </a:solidFill>
            </a:endParaRPr>
          </a:p>
        </p:txBody>
      </p:sp>
      <p:sp>
        <p:nvSpPr>
          <p:cNvPr id="939" name="Freeform 938"/>
          <p:cNvSpPr/>
          <p:nvPr/>
        </p:nvSpPr>
        <p:spPr>
          <a:xfrm>
            <a:off x="5727385" y="1281587"/>
            <a:ext cx="99312" cy="6659"/>
          </a:xfrm>
          <a:custGeom>
            <a:avLst/>
            <a:gdLst>
              <a:gd name="connsiteX0" fmla="*/ 0 w 220980"/>
              <a:gd name="connsiteY0" fmla="*/ 8315 h 9207"/>
              <a:gd name="connsiteX1" fmla="*/ 76200 w 220980"/>
              <a:gd name="connsiteY1" fmla="*/ 8315 h 9207"/>
              <a:gd name="connsiteX2" fmla="*/ 220980 w 220980"/>
              <a:gd name="connsiteY2" fmla="*/ 8315 h 9207"/>
              <a:gd name="connsiteX0" fmla="*/ 445 w 52255"/>
              <a:gd name="connsiteY0" fmla="*/ 8313 h 13486"/>
              <a:gd name="connsiteX1" fmla="*/ 3893 w 52255"/>
              <a:gd name="connsiteY1" fmla="*/ 8313 h 13486"/>
              <a:gd name="connsiteX2" fmla="*/ 52255 w 52255"/>
              <a:gd name="connsiteY2" fmla="*/ 13486 h 13486"/>
              <a:gd name="connsiteX0" fmla="*/ 0 w 51810"/>
              <a:gd name="connsiteY0" fmla="*/ 9977 h 15150"/>
              <a:gd name="connsiteX1" fmla="*/ 20905 w 51810"/>
              <a:gd name="connsiteY1" fmla="*/ 4804 h 15150"/>
              <a:gd name="connsiteX2" fmla="*/ 51810 w 51810"/>
              <a:gd name="connsiteY2" fmla="*/ 15150 h 15150"/>
              <a:gd name="connsiteX0" fmla="*/ 0 w 59784"/>
              <a:gd name="connsiteY0" fmla="*/ 42652 h 42652"/>
              <a:gd name="connsiteX1" fmla="*/ 28879 w 59784"/>
              <a:gd name="connsiteY1" fmla="*/ 1271 h 42652"/>
              <a:gd name="connsiteX2" fmla="*/ 59784 w 59784"/>
              <a:gd name="connsiteY2" fmla="*/ 11617 h 42652"/>
              <a:gd name="connsiteX0" fmla="*/ 0 w 59784"/>
              <a:gd name="connsiteY0" fmla="*/ 31225 h 47218"/>
              <a:gd name="connsiteX1" fmla="*/ 31034 w 59784"/>
              <a:gd name="connsiteY1" fmla="*/ 46741 h 47218"/>
              <a:gd name="connsiteX2" fmla="*/ 59784 w 59784"/>
              <a:gd name="connsiteY2" fmla="*/ 190 h 47218"/>
              <a:gd name="connsiteX0" fmla="*/ 0 w 117327"/>
              <a:gd name="connsiteY0" fmla="*/ 7479 h 95411"/>
              <a:gd name="connsiteX1" fmla="*/ 31034 w 117327"/>
              <a:gd name="connsiteY1" fmla="*/ 22995 h 95411"/>
              <a:gd name="connsiteX2" fmla="*/ 117327 w 117327"/>
              <a:gd name="connsiteY2" fmla="*/ 95412 h 95411"/>
              <a:gd name="connsiteX0" fmla="*/ 0 w 117327"/>
              <a:gd name="connsiteY0" fmla="*/ 1851 h 123553"/>
              <a:gd name="connsiteX1" fmla="*/ 63038 w 117327"/>
              <a:gd name="connsiteY1" fmla="*/ 120817 h 123553"/>
              <a:gd name="connsiteX2" fmla="*/ 117327 w 117327"/>
              <a:gd name="connsiteY2" fmla="*/ 89784 h 123553"/>
              <a:gd name="connsiteX0" fmla="*/ 0 w 117327"/>
              <a:gd name="connsiteY0" fmla="*/ 1748 h 121046"/>
              <a:gd name="connsiteX1" fmla="*/ 63038 w 117327"/>
              <a:gd name="connsiteY1" fmla="*/ 120714 h 121046"/>
              <a:gd name="connsiteX2" fmla="*/ 117327 w 117327"/>
              <a:gd name="connsiteY2" fmla="*/ 40542 h 121046"/>
              <a:gd name="connsiteX0" fmla="*/ 0 w 116788"/>
              <a:gd name="connsiteY0" fmla="*/ 2097 h 92639"/>
              <a:gd name="connsiteX1" fmla="*/ 62499 w 116788"/>
              <a:gd name="connsiteY1" fmla="*/ 92615 h 92639"/>
              <a:gd name="connsiteX2" fmla="*/ 116788 w 116788"/>
              <a:gd name="connsiteY2" fmla="*/ 12443 h 92639"/>
              <a:gd name="connsiteX0" fmla="*/ 0 w 116788"/>
              <a:gd name="connsiteY0" fmla="*/ 4354 h 32893"/>
              <a:gd name="connsiteX1" fmla="*/ 62607 w 116788"/>
              <a:gd name="connsiteY1" fmla="*/ 32802 h 32893"/>
              <a:gd name="connsiteX2" fmla="*/ 116788 w 116788"/>
              <a:gd name="connsiteY2" fmla="*/ 14700 h 32893"/>
              <a:gd name="connsiteX0" fmla="*/ 0 w 116788"/>
              <a:gd name="connsiteY0" fmla="*/ 5606 h 21319"/>
              <a:gd name="connsiteX1" fmla="*/ 60991 w 116788"/>
              <a:gd name="connsiteY1" fmla="*/ 21123 h 21319"/>
              <a:gd name="connsiteX2" fmla="*/ 116788 w 116788"/>
              <a:gd name="connsiteY2" fmla="*/ 15952 h 21319"/>
              <a:gd name="connsiteX0" fmla="*/ 0 w 116357"/>
              <a:gd name="connsiteY0" fmla="*/ 6623 h 63521"/>
              <a:gd name="connsiteX1" fmla="*/ 60991 w 116357"/>
              <a:gd name="connsiteY1" fmla="*/ 22140 h 63521"/>
              <a:gd name="connsiteX2" fmla="*/ 116357 w 116357"/>
              <a:gd name="connsiteY2" fmla="*/ 63522 h 63521"/>
              <a:gd name="connsiteX0" fmla="*/ 0 w 116357"/>
              <a:gd name="connsiteY0" fmla="*/ 6623 h 63522"/>
              <a:gd name="connsiteX1" fmla="*/ 60991 w 116357"/>
              <a:gd name="connsiteY1" fmla="*/ 22140 h 63522"/>
              <a:gd name="connsiteX2" fmla="*/ 116357 w 116357"/>
              <a:gd name="connsiteY2" fmla="*/ 63522 h 63522"/>
              <a:gd name="connsiteX0" fmla="*/ 0 w 116357"/>
              <a:gd name="connsiteY0" fmla="*/ 4518 h 61417"/>
              <a:gd name="connsiteX1" fmla="*/ 60021 w 116357"/>
              <a:gd name="connsiteY1" fmla="*/ 38139 h 61417"/>
              <a:gd name="connsiteX2" fmla="*/ 116357 w 116357"/>
              <a:gd name="connsiteY2" fmla="*/ 61417 h 61417"/>
            </a:gdLst>
            <a:ahLst/>
            <a:cxnLst>
              <a:cxn ang="0">
                <a:pos x="connsiteX0" y="connsiteY0"/>
              </a:cxn>
              <a:cxn ang="0">
                <a:pos x="connsiteX1" y="connsiteY1"/>
              </a:cxn>
              <a:cxn ang="0">
                <a:pos x="connsiteX2" y="connsiteY2"/>
              </a:cxn>
            </a:cxnLst>
            <a:rect l="l" t="t" r="r" b="b"/>
            <a:pathLst>
              <a:path w="116357" h="61417">
                <a:moveTo>
                  <a:pt x="0" y="4518"/>
                </a:moveTo>
                <a:cubicBezTo>
                  <a:pt x="3805" y="-13747"/>
                  <a:pt x="40628" y="28656"/>
                  <a:pt x="60021" y="38139"/>
                </a:cubicBezTo>
                <a:cubicBezTo>
                  <a:pt x="79414" y="47622"/>
                  <a:pt x="105624" y="21760"/>
                  <a:pt x="116357" y="61417"/>
                </a:cubicBezTo>
              </a:path>
            </a:pathLst>
          </a:cu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92"/>
            <a:endParaRPr lang="en-US" sz="1350">
              <a:solidFill>
                <a:srgbClr val="FFFFFF"/>
              </a:solidFill>
            </a:endParaRPr>
          </a:p>
        </p:txBody>
      </p:sp>
      <p:sp>
        <p:nvSpPr>
          <p:cNvPr id="941" name="Freeform 940"/>
          <p:cNvSpPr/>
          <p:nvPr/>
        </p:nvSpPr>
        <p:spPr>
          <a:xfrm flipH="1" flipV="1">
            <a:off x="5731394" y="1309314"/>
            <a:ext cx="95687" cy="4120"/>
          </a:xfrm>
          <a:custGeom>
            <a:avLst/>
            <a:gdLst>
              <a:gd name="connsiteX0" fmla="*/ 0 w 220980"/>
              <a:gd name="connsiteY0" fmla="*/ 8315 h 9207"/>
              <a:gd name="connsiteX1" fmla="*/ 76200 w 220980"/>
              <a:gd name="connsiteY1" fmla="*/ 8315 h 9207"/>
              <a:gd name="connsiteX2" fmla="*/ 220980 w 220980"/>
              <a:gd name="connsiteY2" fmla="*/ 8315 h 9207"/>
              <a:gd name="connsiteX0" fmla="*/ 445 w 52255"/>
              <a:gd name="connsiteY0" fmla="*/ 8313 h 13486"/>
              <a:gd name="connsiteX1" fmla="*/ 3893 w 52255"/>
              <a:gd name="connsiteY1" fmla="*/ 8313 h 13486"/>
              <a:gd name="connsiteX2" fmla="*/ 52255 w 52255"/>
              <a:gd name="connsiteY2" fmla="*/ 13486 h 13486"/>
              <a:gd name="connsiteX0" fmla="*/ 0 w 51810"/>
              <a:gd name="connsiteY0" fmla="*/ 9977 h 15150"/>
              <a:gd name="connsiteX1" fmla="*/ 20905 w 51810"/>
              <a:gd name="connsiteY1" fmla="*/ 4804 h 15150"/>
              <a:gd name="connsiteX2" fmla="*/ 51810 w 51810"/>
              <a:gd name="connsiteY2" fmla="*/ 15150 h 15150"/>
              <a:gd name="connsiteX0" fmla="*/ 0 w 59784"/>
              <a:gd name="connsiteY0" fmla="*/ 42652 h 42652"/>
              <a:gd name="connsiteX1" fmla="*/ 28879 w 59784"/>
              <a:gd name="connsiteY1" fmla="*/ 1271 h 42652"/>
              <a:gd name="connsiteX2" fmla="*/ 59784 w 59784"/>
              <a:gd name="connsiteY2" fmla="*/ 11617 h 42652"/>
              <a:gd name="connsiteX0" fmla="*/ 0 w 59784"/>
              <a:gd name="connsiteY0" fmla="*/ 31225 h 47218"/>
              <a:gd name="connsiteX1" fmla="*/ 31034 w 59784"/>
              <a:gd name="connsiteY1" fmla="*/ 46741 h 47218"/>
              <a:gd name="connsiteX2" fmla="*/ 59784 w 59784"/>
              <a:gd name="connsiteY2" fmla="*/ 190 h 47218"/>
              <a:gd name="connsiteX0" fmla="*/ 0 w 117327"/>
              <a:gd name="connsiteY0" fmla="*/ 7479 h 95411"/>
              <a:gd name="connsiteX1" fmla="*/ 31034 w 117327"/>
              <a:gd name="connsiteY1" fmla="*/ 22995 h 95411"/>
              <a:gd name="connsiteX2" fmla="*/ 117327 w 117327"/>
              <a:gd name="connsiteY2" fmla="*/ 95412 h 95411"/>
              <a:gd name="connsiteX0" fmla="*/ 0 w 117327"/>
              <a:gd name="connsiteY0" fmla="*/ 1851 h 123553"/>
              <a:gd name="connsiteX1" fmla="*/ 63038 w 117327"/>
              <a:gd name="connsiteY1" fmla="*/ 120817 h 123553"/>
              <a:gd name="connsiteX2" fmla="*/ 117327 w 117327"/>
              <a:gd name="connsiteY2" fmla="*/ 89784 h 123553"/>
              <a:gd name="connsiteX0" fmla="*/ 0 w 117327"/>
              <a:gd name="connsiteY0" fmla="*/ 1748 h 121046"/>
              <a:gd name="connsiteX1" fmla="*/ 63038 w 117327"/>
              <a:gd name="connsiteY1" fmla="*/ 120714 h 121046"/>
              <a:gd name="connsiteX2" fmla="*/ 117327 w 117327"/>
              <a:gd name="connsiteY2" fmla="*/ 40542 h 121046"/>
              <a:gd name="connsiteX0" fmla="*/ 0 w 116788"/>
              <a:gd name="connsiteY0" fmla="*/ 2097 h 92639"/>
              <a:gd name="connsiteX1" fmla="*/ 62499 w 116788"/>
              <a:gd name="connsiteY1" fmla="*/ 92615 h 92639"/>
              <a:gd name="connsiteX2" fmla="*/ 116788 w 116788"/>
              <a:gd name="connsiteY2" fmla="*/ 12443 h 92639"/>
              <a:gd name="connsiteX0" fmla="*/ 0 w 116788"/>
              <a:gd name="connsiteY0" fmla="*/ 4354 h 32893"/>
              <a:gd name="connsiteX1" fmla="*/ 62607 w 116788"/>
              <a:gd name="connsiteY1" fmla="*/ 32802 h 32893"/>
              <a:gd name="connsiteX2" fmla="*/ 116788 w 116788"/>
              <a:gd name="connsiteY2" fmla="*/ 14700 h 32893"/>
              <a:gd name="connsiteX0" fmla="*/ 0 w 116788"/>
              <a:gd name="connsiteY0" fmla="*/ 5606 h 21319"/>
              <a:gd name="connsiteX1" fmla="*/ 60991 w 116788"/>
              <a:gd name="connsiteY1" fmla="*/ 21123 h 21319"/>
              <a:gd name="connsiteX2" fmla="*/ 116788 w 116788"/>
              <a:gd name="connsiteY2" fmla="*/ 15952 h 21319"/>
              <a:gd name="connsiteX0" fmla="*/ 0 w 116357"/>
              <a:gd name="connsiteY0" fmla="*/ 6623 h 63521"/>
              <a:gd name="connsiteX1" fmla="*/ 60991 w 116357"/>
              <a:gd name="connsiteY1" fmla="*/ 22140 h 63521"/>
              <a:gd name="connsiteX2" fmla="*/ 116357 w 116357"/>
              <a:gd name="connsiteY2" fmla="*/ 63522 h 63521"/>
              <a:gd name="connsiteX0" fmla="*/ 0 w 116357"/>
              <a:gd name="connsiteY0" fmla="*/ 6623 h 63522"/>
              <a:gd name="connsiteX1" fmla="*/ 60991 w 116357"/>
              <a:gd name="connsiteY1" fmla="*/ 22140 h 63522"/>
              <a:gd name="connsiteX2" fmla="*/ 116357 w 116357"/>
              <a:gd name="connsiteY2" fmla="*/ 63522 h 63522"/>
              <a:gd name="connsiteX0" fmla="*/ 0 w 116357"/>
              <a:gd name="connsiteY0" fmla="*/ 4518 h 61417"/>
              <a:gd name="connsiteX1" fmla="*/ 60021 w 116357"/>
              <a:gd name="connsiteY1" fmla="*/ 38139 h 61417"/>
              <a:gd name="connsiteX2" fmla="*/ 116357 w 116357"/>
              <a:gd name="connsiteY2" fmla="*/ 61417 h 61417"/>
            </a:gdLst>
            <a:ahLst/>
            <a:cxnLst>
              <a:cxn ang="0">
                <a:pos x="connsiteX0" y="connsiteY0"/>
              </a:cxn>
              <a:cxn ang="0">
                <a:pos x="connsiteX1" y="connsiteY1"/>
              </a:cxn>
              <a:cxn ang="0">
                <a:pos x="connsiteX2" y="connsiteY2"/>
              </a:cxn>
            </a:cxnLst>
            <a:rect l="l" t="t" r="r" b="b"/>
            <a:pathLst>
              <a:path w="116357" h="61417">
                <a:moveTo>
                  <a:pt x="0" y="4518"/>
                </a:moveTo>
                <a:cubicBezTo>
                  <a:pt x="3805" y="-13747"/>
                  <a:pt x="40628" y="28656"/>
                  <a:pt x="60021" y="38139"/>
                </a:cubicBezTo>
                <a:cubicBezTo>
                  <a:pt x="79414" y="47622"/>
                  <a:pt x="105624" y="21760"/>
                  <a:pt x="116357" y="61417"/>
                </a:cubicBezTo>
              </a:path>
            </a:pathLst>
          </a:cu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92"/>
            <a:endParaRPr lang="en-US" sz="1350">
              <a:solidFill>
                <a:srgbClr val="FFFFFF"/>
              </a:solidFill>
            </a:endParaRPr>
          </a:p>
        </p:txBody>
      </p:sp>
      <p:sp>
        <p:nvSpPr>
          <p:cNvPr id="944" name="Freeform 943"/>
          <p:cNvSpPr/>
          <p:nvPr/>
        </p:nvSpPr>
        <p:spPr>
          <a:xfrm>
            <a:off x="5738631" y="1349013"/>
            <a:ext cx="89135" cy="5158"/>
          </a:xfrm>
          <a:custGeom>
            <a:avLst/>
            <a:gdLst>
              <a:gd name="connsiteX0" fmla="*/ 0 w 220980"/>
              <a:gd name="connsiteY0" fmla="*/ 8315 h 9207"/>
              <a:gd name="connsiteX1" fmla="*/ 76200 w 220980"/>
              <a:gd name="connsiteY1" fmla="*/ 8315 h 9207"/>
              <a:gd name="connsiteX2" fmla="*/ 220980 w 220980"/>
              <a:gd name="connsiteY2" fmla="*/ 8315 h 9207"/>
              <a:gd name="connsiteX0" fmla="*/ 445 w 52255"/>
              <a:gd name="connsiteY0" fmla="*/ 8313 h 13486"/>
              <a:gd name="connsiteX1" fmla="*/ 3893 w 52255"/>
              <a:gd name="connsiteY1" fmla="*/ 8313 h 13486"/>
              <a:gd name="connsiteX2" fmla="*/ 52255 w 52255"/>
              <a:gd name="connsiteY2" fmla="*/ 13486 h 13486"/>
              <a:gd name="connsiteX0" fmla="*/ 0 w 51810"/>
              <a:gd name="connsiteY0" fmla="*/ 9977 h 15150"/>
              <a:gd name="connsiteX1" fmla="*/ 20905 w 51810"/>
              <a:gd name="connsiteY1" fmla="*/ 4804 h 15150"/>
              <a:gd name="connsiteX2" fmla="*/ 51810 w 51810"/>
              <a:gd name="connsiteY2" fmla="*/ 15150 h 15150"/>
              <a:gd name="connsiteX0" fmla="*/ 0 w 59784"/>
              <a:gd name="connsiteY0" fmla="*/ 42652 h 42652"/>
              <a:gd name="connsiteX1" fmla="*/ 28879 w 59784"/>
              <a:gd name="connsiteY1" fmla="*/ 1271 h 42652"/>
              <a:gd name="connsiteX2" fmla="*/ 59784 w 59784"/>
              <a:gd name="connsiteY2" fmla="*/ 11617 h 42652"/>
              <a:gd name="connsiteX0" fmla="*/ 0 w 59784"/>
              <a:gd name="connsiteY0" fmla="*/ 31225 h 47218"/>
              <a:gd name="connsiteX1" fmla="*/ 31034 w 59784"/>
              <a:gd name="connsiteY1" fmla="*/ 46741 h 47218"/>
              <a:gd name="connsiteX2" fmla="*/ 59784 w 59784"/>
              <a:gd name="connsiteY2" fmla="*/ 190 h 47218"/>
              <a:gd name="connsiteX0" fmla="*/ 0 w 117327"/>
              <a:gd name="connsiteY0" fmla="*/ 7479 h 95411"/>
              <a:gd name="connsiteX1" fmla="*/ 31034 w 117327"/>
              <a:gd name="connsiteY1" fmla="*/ 22995 h 95411"/>
              <a:gd name="connsiteX2" fmla="*/ 117327 w 117327"/>
              <a:gd name="connsiteY2" fmla="*/ 95412 h 95411"/>
              <a:gd name="connsiteX0" fmla="*/ 0 w 117327"/>
              <a:gd name="connsiteY0" fmla="*/ 1851 h 123553"/>
              <a:gd name="connsiteX1" fmla="*/ 63038 w 117327"/>
              <a:gd name="connsiteY1" fmla="*/ 120817 h 123553"/>
              <a:gd name="connsiteX2" fmla="*/ 117327 w 117327"/>
              <a:gd name="connsiteY2" fmla="*/ 89784 h 123553"/>
              <a:gd name="connsiteX0" fmla="*/ 0 w 117327"/>
              <a:gd name="connsiteY0" fmla="*/ 1748 h 121046"/>
              <a:gd name="connsiteX1" fmla="*/ 63038 w 117327"/>
              <a:gd name="connsiteY1" fmla="*/ 120714 h 121046"/>
              <a:gd name="connsiteX2" fmla="*/ 117327 w 117327"/>
              <a:gd name="connsiteY2" fmla="*/ 40542 h 121046"/>
              <a:gd name="connsiteX0" fmla="*/ 0 w 116788"/>
              <a:gd name="connsiteY0" fmla="*/ 2097 h 92639"/>
              <a:gd name="connsiteX1" fmla="*/ 62499 w 116788"/>
              <a:gd name="connsiteY1" fmla="*/ 92615 h 92639"/>
              <a:gd name="connsiteX2" fmla="*/ 116788 w 116788"/>
              <a:gd name="connsiteY2" fmla="*/ 12443 h 92639"/>
              <a:gd name="connsiteX0" fmla="*/ 0 w 116788"/>
              <a:gd name="connsiteY0" fmla="*/ 4354 h 32893"/>
              <a:gd name="connsiteX1" fmla="*/ 62607 w 116788"/>
              <a:gd name="connsiteY1" fmla="*/ 32802 h 32893"/>
              <a:gd name="connsiteX2" fmla="*/ 116788 w 116788"/>
              <a:gd name="connsiteY2" fmla="*/ 14700 h 32893"/>
              <a:gd name="connsiteX0" fmla="*/ 0 w 116788"/>
              <a:gd name="connsiteY0" fmla="*/ 5606 h 21319"/>
              <a:gd name="connsiteX1" fmla="*/ 60991 w 116788"/>
              <a:gd name="connsiteY1" fmla="*/ 21123 h 21319"/>
              <a:gd name="connsiteX2" fmla="*/ 116788 w 116788"/>
              <a:gd name="connsiteY2" fmla="*/ 15952 h 21319"/>
              <a:gd name="connsiteX0" fmla="*/ 0 w 116357"/>
              <a:gd name="connsiteY0" fmla="*/ 6623 h 63521"/>
              <a:gd name="connsiteX1" fmla="*/ 60991 w 116357"/>
              <a:gd name="connsiteY1" fmla="*/ 22140 h 63521"/>
              <a:gd name="connsiteX2" fmla="*/ 116357 w 116357"/>
              <a:gd name="connsiteY2" fmla="*/ 63522 h 63521"/>
              <a:gd name="connsiteX0" fmla="*/ 0 w 116357"/>
              <a:gd name="connsiteY0" fmla="*/ 6623 h 63522"/>
              <a:gd name="connsiteX1" fmla="*/ 60991 w 116357"/>
              <a:gd name="connsiteY1" fmla="*/ 22140 h 63522"/>
              <a:gd name="connsiteX2" fmla="*/ 116357 w 116357"/>
              <a:gd name="connsiteY2" fmla="*/ 63522 h 63522"/>
              <a:gd name="connsiteX0" fmla="*/ 0 w 116357"/>
              <a:gd name="connsiteY0" fmla="*/ 4518 h 61417"/>
              <a:gd name="connsiteX1" fmla="*/ 60021 w 116357"/>
              <a:gd name="connsiteY1" fmla="*/ 38139 h 61417"/>
              <a:gd name="connsiteX2" fmla="*/ 116357 w 116357"/>
              <a:gd name="connsiteY2" fmla="*/ 61417 h 61417"/>
            </a:gdLst>
            <a:ahLst/>
            <a:cxnLst>
              <a:cxn ang="0">
                <a:pos x="connsiteX0" y="connsiteY0"/>
              </a:cxn>
              <a:cxn ang="0">
                <a:pos x="connsiteX1" y="connsiteY1"/>
              </a:cxn>
              <a:cxn ang="0">
                <a:pos x="connsiteX2" y="connsiteY2"/>
              </a:cxn>
            </a:cxnLst>
            <a:rect l="l" t="t" r="r" b="b"/>
            <a:pathLst>
              <a:path w="116357" h="61417">
                <a:moveTo>
                  <a:pt x="0" y="4518"/>
                </a:moveTo>
                <a:cubicBezTo>
                  <a:pt x="3805" y="-13747"/>
                  <a:pt x="40628" y="28656"/>
                  <a:pt x="60021" y="38139"/>
                </a:cubicBezTo>
                <a:cubicBezTo>
                  <a:pt x="79414" y="47622"/>
                  <a:pt x="105624" y="21760"/>
                  <a:pt x="116357" y="61417"/>
                </a:cubicBezTo>
              </a:path>
            </a:pathLst>
          </a:cu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92"/>
            <a:endParaRPr lang="en-US" sz="1350">
              <a:solidFill>
                <a:srgbClr val="FFFFFF"/>
              </a:solidFill>
            </a:endParaRPr>
          </a:p>
        </p:txBody>
      </p:sp>
      <p:sp>
        <p:nvSpPr>
          <p:cNvPr id="947" name="Freeform 946"/>
          <p:cNvSpPr/>
          <p:nvPr/>
        </p:nvSpPr>
        <p:spPr>
          <a:xfrm rot="177102" flipH="1">
            <a:off x="5646570" y="1215516"/>
            <a:ext cx="824381" cy="180859"/>
          </a:xfrm>
          <a:custGeom>
            <a:avLst/>
            <a:gdLst>
              <a:gd name="connsiteX0" fmla="*/ 0 w 220980"/>
              <a:gd name="connsiteY0" fmla="*/ 8315 h 9207"/>
              <a:gd name="connsiteX1" fmla="*/ 76200 w 220980"/>
              <a:gd name="connsiteY1" fmla="*/ 8315 h 9207"/>
              <a:gd name="connsiteX2" fmla="*/ 220980 w 220980"/>
              <a:gd name="connsiteY2" fmla="*/ 8315 h 9207"/>
              <a:gd name="connsiteX0" fmla="*/ 445 w 52255"/>
              <a:gd name="connsiteY0" fmla="*/ 8313 h 13486"/>
              <a:gd name="connsiteX1" fmla="*/ 3893 w 52255"/>
              <a:gd name="connsiteY1" fmla="*/ 8313 h 13486"/>
              <a:gd name="connsiteX2" fmla="*/ 52255 w 52255"/>
              <a:gd name="connsiteY2" fmla="*/ 13486 h 13486"/>
              <a:gd name="connsiteX0" fmla="*/ 0 w 51810"/>
              <a:gd name="connsiteY0" fmla="*/ 9977 h 15150"/>
              <a:gd name="connsiteX1" fmla="*/ 20905 w 51810"/>
              <a:gd name="connsiteY1" fmla="*/ 4804 h 15150"/>
              <a:gd name="connsiteX2" fmla="*/ 51810 w 51810"/>
              <a:gd name="connsiteY2" fmla="*/ 15150 h 15150"/>
              <a:gd name="connsiteX0" fmla="*/ 0 w 59784"/>
              <a:gd name="connsiteY0" fmla="*/ 42652 h 42652"/>
              <a:gd name="connsiteX1" fmla="*/ 28879 w 59784"/>
              <a:gd name="connsiteY1" fmla="*/ 1271 h 42652"/>
              <a:gd name="connsiteX2" fmla="*/ 59784 w 59784"/>
              <a:gd name="connsiteY2" fmla="*/ 11617 h 42652"/>
              <a:gd name="connsiteX0" fmla="*/ 0 w 59784"/>
              <a:gd name="connsiteY0" fmla="*/ 31225 h 47218"/>
              <a:gd name="connsiteX1" fmla="*/ 31034 w 59784"/>
              <a:gd name="connsiteY1" fmla="*/ 46741 h 47218"/>
              <a:gd name="connsiteX2" fmla="*/ 59784 w 59784"/>
              <a:gd name="connsiteY2" fmla="*/ 190 h 47218"/>
              <a:gd name="connsiteX0" fmla="*/ 0 w 117327"/>
              <a:gd name="connsiteY0" fmla="*/ 7479 h 95411"/>
              <a:gd name="connsiteX1" fmla="*/ 31034 w 117327"/>
              <a:gd name="connsiteY1" fmla="*/ 22995 h 95411"/>
              <a:gd name="connsiteX2" fmla="*/ 117327 w 117327"/>
              <a:gd name="connsiteY2" fmla="*/ 95412 h 95411"/>
              <a:gd name="connsiteX0" fmla="*/ 0 w 117327"/>
              <a:gd name="connsiteY0" fmla="*/ 1851 h 123553"/>
              <a:gd name="connsiteX1" fmla="*/ 63038 w 117327"/>
              <a:gd name="connsiteY1" fmla="*/ 120817 h 123553"/>
              <a:gd name="connsiteX2" fmla="*/ 117327 w 117327"/>
              <a:gd name="connsiteY2" fmla="*/ 89784 h 123553"/>
              <a:gd name="connsiteX0" fmla="*/ 0 w 117327"/>
              <a:gd name="connsiteY0" fmla="*/ 1748 h 121046"/>
              <a:gd name="connsiteX1" fmla="*/ 63038 w 117327"/>
              <a:gd name="connsiteY1" fmla="*/ 120714 h 121046"/>
              <a:gd name="connsiteX2" fmla="*/ 117327 w 117327"/>
              <a:gd name="connsiteY2" fmla="*/ 40542 h 121046"/>
              <a:gd name="connsiteX0" fmla="*/ 0 w 116788"/>
              <a:gd name="connsiteY0" fmla="*/ 2097 h 92639"/>
              <a:gd name="connsiteX1" fmla="*/ 62499 w 116788"/>
              <a:gd name="connsiteY1" fmla="*/ 92615 h 92639"/>
              <a:gd name="connsiteX2" fmla="*/ 116788 w 116788"/>
              <a:gd name="connsiteY2" fmla="*/ 12443 h 92639"/>
              <a:gd name="connsiteX0" fmla="*/ 0 w 116788"/>
              <a:gd name="connsiteY0" fmla="*/ 4354 h 32893"/>
              <a:gd name="connsiteX1" fmla="*/ 62607 w 116788"/>
              <a:gd name="connsiteY1" fmla="*/ 32802 h 32893"/>
              <a:gd name="connsiteX2" fmla="*/ 116788 w 116788"/>
              <a:gd name="connsiteY2" fmla="*/ 14700 h 32893"/>
              <a:gd name="connsiteX0" fmla="*/ 0 w 116788"/>
              <a:gd name="connsiteY0" fmla="*/ 5606 h 21319"/>
              <a:gd name="connsiteX1" fmla="*/ 60991 w 116788"/>
              <a:gd name="connsiteY1" fmla="*/ 21123 h 21319"/>
              <a:gd name="connsiteX2" fmla="*/ 116788 w 116788"/>
              <a:gd name="connsiteY2" fmla="*/ 15952 h 21319"/>
              <a:gd name="connsiteX0" fmla="*/ 0 w 116357"/>
              <a:gd name="connsiteY0" fmla="*/ 6623 h 63521"/>
              <a:gd name="connsiteX1" fmla="*/ 60991 w 116357"/>
              <a:gd name="connsiteY1" fmla="*/ 22140 h 63521"/>
              <a:gd name="connsiteX2" fmla="*/ 116357 w 116357"/>
              <a:gd name="connsiteY2" fmla="*/ 63522 h 63521"/>
              <a:gd name="connsiteX0" fmla="*/ 0 w 116357"/>
              <a:gd name="connsiteY0" fmla="*/ 6623 h 63522"/>
              <a:gd name="connsiteX1" fmla="*/ 60991 w 116357"/>
              <a:gd name="connsiteY1" fmla="*/ 22140 h 63522"/>
              <a:gd name="connsiteX2" fmla="*/ 116357 w 116357"/>
              <a:gd name="connsiteY2" fmla="*/ 63522 h 63522"/>
              <a:gd name="connsiteX0" fmla="*/ 0 w 116357"/>
              <a:gd name="connsiteY0" fmla="*/ 4518 h 61417"/>
              <a:gd name="connsiteX1" fmla="*/ 60021 w 116357"/>
              <a:gd name="connsiteY1" fmla="*/ 38139 h 61417"/>
              <a:gd name="connsiteX2" fmla="*/ 116357 w 116357"/>
              <a:gd name="connsiteY2" fmla="*/ 61417 h 61417"/>
              <a:gd name="connsiteX0" fmla="*/ 0 w 116357"/>
              <a:gd name="connsiteY0" fmla="*/ 5717 h 62616"/>
              <a:gd name="connsiteX1" fmla="*/ 8725 w 116357"/>
              <a:gd name="connsiteY1" fmla="*/ 1853 h 62616"/>
              <a:gd name="connsiteX2" fmla="*/ 60021 w 116357"/>
              <a:gd name="connsiteY2" fmla="*/ 39338 h 62616"/>
              <a:gd name="connsiteX3" fmla="*/ 116357 w 116357"/>
              <a:gd name="connsiteY3" fmla="*/ 62616 h 62616"/>
              <a:gd name="connsiteX0" fmla="*/ 0 w 142798"/>
              <a:gd name="connsiteY0" fmla="*/ 3 h 168891"/>
              <a:gd name="connsiteX1" fmla="*/ 35166 w 142798"/>
              <a:gd name="connsiteY1" fmla="*/ 108128 h 168891"/>
              <a:gd name="connsiteX2" fmla="*/ 86462 w 142798"/>
              <a:gd name="connsiteY2" fmla="*/ 145613 h 168891"/>
              <a:gd name="connsiteX3" fmla="*/ 142798 w 142798"/>
              <a:gd name="connsiteY3" fmla="*/ 168891 h 168891"/>
              <a:gd name="connsiteX0" fmla="*/ 0 w 142798"/>
              <a:gd name="connsiteY0" fmla="*/ 0 h 168888"/>
              <a:gd name="connsiteX1" fmla="*/ 14201 w 142798"/>
              <a:gd name="connsiteY1" fmla="*/ 50366 h 168888"/>
              <a:gd name="connsiteX2" fmla="*/ 35166 w 142798"/>
              <a:gd name="connsiteY2" fmla="*/ 108125 h 168888"/>
              <a:gd name="connsiteX3" fmla="*/ 86462 w 142798"/>
              <a:gd name="connsiteY3" fmla="*/ 145610 h 168888"/>
              <a:gd name="connsiteX4" fmla="*/ 142798 w 142798"/>
              <a:gd name="connsiteY4" fmla="*/ 168888 h 168888"/>
              <a:gd name="connsiteX0" fmla="*/ 0 w 142798"/>
              <a:gd name="connsiteY0" fmla="*/ 0 h 168888"/>
              <a:gd name="connsiteX1" fmla="*/ 14201 w 142798"/>
              <a:gd name="connsiteY1" fmla="*/ 50366 h 168888"/>
              <a:gd name="connsiteX2" fmla="*/ 31774 w 142798"/>
              <a:gd name="connsiteY2" fmla="*/ 110255 h 168888"/>
              <a:gd name="connsiteX3" fmla="*/ 86462 w 142798"/>
              <a:gd name="connsiteY3" fmla="*/ 145610 h 168888"/>
              <a:gd name="connsiteX4" fmla="*/ 142798 w 142798"/>
              <a:gd name="connsiteY4" fmla="*/ 168888 h 168888"/>
              <a:gd name="connsiteX0" fmla="*/ 0 w 142798"/>
              <a:gd name="connsiteY0" fmla="*/ 0 h 168888"/>
              <a:gd name="connsiteX1" fmla="*/ 14201 w 142798"/>
              <a:gd name="connsiteY1" fmla="*/ 50366 h 168888"/>
              <a:gd name="connsiteX2" fmla="*/ 31774 w 142798"/>
              <a:gd name="connsiteY2" fmla="*/ 110255 h 168888"/>
              <a:gd name="connsiteX3" fmla="*/ 86462 w 142798"/>
              <a:gd name="connsiteY3" fmla="*/ 145610 h 168888"/>
              <a:gd name="connsiteX4" fmla="*/ 142798 w 142798"/>
              <a:gd name="connsiteY4" fmla="*/ 168888 h 168888"/>
              <a:gd name="connsiteX0" fmla="*/ 0 w 142798"/>
              <a:gd name="connsiteY0" fmla="*/ 0 h 517074"/>
              <a:gd name="connsiteX1" fmla="*/ 14201 w 142798"/>
              <a:gd name="connsiteY1" fmla="*/ 50366 h 517074"/>
              <a:gd name="connsiteX2" fmla="*/ 27215 w 142798"/>
              <a:gd name="connsiteY2" fmla="*/ 516901 h 517074"/>
              <a:gd name="connsiteX3" fmla="*/ 31774 w 142798"/>
              <a:gd name="connsiteY3" fmla="*/ 110255 h 517074"/>
              <a:gd name="connsiteX4" fmla="*/ 86462 w 142798"/>
              <a:gd name="connsiteY4" fmla="*/ 145610 h 517074"/>
              <a:gd name="connsiteX5" fmla="*/ 142798 w 142798"/>
              <a:gd name="connsiteY5" fmla="*/ 168888 h 517074"/>
              <a:gd name="connsiteX0" fmla="*/ 0 w 142798"/>
              <a:gd name="connsiteY0" fmla="*/ 0 h 517079"/>
              <a:gd name="connsiteX1" fmla="*/ 14201 w 142798"/>
              <a:gd name="connsiteY1" fmla="*/ 50366 h 517079"/>
              <a:gd name="connsiteX2" fmla="*/ 27215 w 142798"/>
              <a:gd name="connsiteY2" fmla="*/ 516901 h 517079"/>
              <a:gd name="connsiteX3" fmla="*/ 31774 w 142798"/>
              <a:gd name="connsiteY3" fmla="*/ 110255 h 517079"/>
              <a:gd name="connsiteX4" fmla="*/ 86462 w 142798"/>
              <a:gd name="connsiteY4" fmla="*/ 145610 h 517079"/>
              <a:gd name="connsiteX5" fmla="*/ 142798 w 142798"/>
              <a:gd name="connsiteY5" fmla="*/ 168888 h 517079"/>
              <a:gd name="connsiteX0" fmla="*/ 0 w 142798"/>
              <a:gd name="connsiteY0" fmla="*/ 0 h 517017"/>
              <a:gd name="connsiteX1" fmla="*/ 14201 w 142798"/>
              <a:gd name="connsiteY1" fmla="*/ 50366 h 517017"/>
              <a:gd name="connsiteX2" fmla="*/ 18741 w 142798"/>
              <a:gd name="connsiteY2" fmla="*/ 151163 h 517017"/>
              <a:gd name="connsiteX3" fmla="*/ 27215 w 142798"/>
              <a:gd name="connsiteY3" fmla="*/ 516901 h 517017"/>
              <a:gd name="connsiteX4" fmla="*/ 31774 w 142798"/>
              <a:gd name="connsiteY4" fmla="*/ 110255 h 517017"/>
              <a:gd name="connsiteX5" fmla="*/ 86462 w 142798"/>
              <a:gd name="connsiteY5" fmla="*/ 145610 h 517017"/>
              <a:gd name="connsiteX6" fmla="*/ 142798 w 142798"/>
              <a:gd name="connsiteY6" fmla="*/ 168888 h 517017"/>
              <a:gd name="connsiteX0" fmla="*/ 0 w 142798"/>
              <a:gd name="connsiteY0" fmla="*/ 0 h 517003"/>
              <a:gd name="connsiteX1" fmla="*/ 14201 w 142798"/>
              <a:gd name="connsiteY1" fmla="*/ 50366 h 517003"/>
              <a:gd name="connsiteX2" fmla="*/ 29808 w 142798"/>
              <a:gd name="connsiteY2" fmla="*/ 110364 h 517003"/>
              <a:gd name="connsiteX3" fmla="*/ 27215 w 142798"/>
              <a:gd name="connsiteY3" fmla="*/ 516901 h 517003"/>
              <a:gd name="connsiteX4" fmla="*/ 31774 w 142798"/>
              <a:gd name="connsiteY4" fmla="*/ 110255 h 517003"/>
              <a:gd name="connsiteX5" fmla="*/ 86462 w 142798"/>
              <a:gd name="connsiteY5" fmla="*/ 145610 h 517003"/>
              <a:gd name="connsiteX6" fmla="*/ 142798 w 142798"/>
              <a:gd name="connsiteY6" fmla="*/ 168888 h 517003"/>
              <a:gd name="connsiteX0" fmla="*/ 0 w 142798"/>
              <a:gd name="connsiteY0" fmla="*/ 0 h 517003"/>
              <a:gd name="connsiteX1" fmla="*/ 14201 w 142798"/>
              <a:gd name="connsiteY1" fmla="*/ 50366 h 517003"/>
              <a:gd name="connsiteX2" fmla="*/ 29808 w 142798"/>
              <a:gd name="connsiteY2" fmla="*/ 110364 h 517003"/>
              <a:gd name="connsiteX3" fmla="*/ 27215 w 142798"/>
              <a:gd name="connsiteY3" fmla="*/ 516901 h 517003"/>
              <a:gd name="connsiteX4" fmla="*/ 31774 w 142798"/>
              <a:gd name="connsiteY4" fmla="*/ 110255 h 517003"/>
              <a:gd name="connsiteX5" fmla="*/ 86462 w 142798"/>
              <a:gd name="connsiteY5" fmla="*/ 145610 h 517003"/>
              <a:gd name="connsiteX6" fmla="*/ 142798 w 142798"/>
              <a:gd name="connsiteY6" fmla="*/ 168888 h 517003"/>
              <a:gd name="connsiteX0" fmla="*/ 0 w 142798"/>
              <a:gd name="connsiteY0" fmla="*/ 0 h 516983"/>
              <a:gd name="connsiteX1" fmla="*/ 14201 w 142798"/>
              <a:gd name="connsiteY1" fmla="*/ 50366 h 516983"/>
              <a:gd name="connsiteX2" fmla="*/ 29808 w 142798"/>
              <a:gd name="connsiteY2" fmla="*/ 110364 h 516983"/>
              <a:gd name="connsiteX3" fmla="*/ 27215 w 142798"/>
              <a:gd name="connsiteY3" fmla="*/ 516901 h 516983"/>
              <a:gd name="connsiteX4" fmla="*/ 31774 w 142798"/>
              <a:gd name="connsiteY4" fmla="*/ 110255 h 516983"/>
              <a:gd name="connsiteX5" fmla="*/ 86462 w 142798"/>
              <a:gd name="connsiteY5" fmla="*/ 145610 h 516983"/>
              <a:gd name="connsiteX6" fmla="*/ 142798 w 142798"/>
              <a:gd name="connsiteY6" fmla="*/ 168888 h 516983"/>
              <a:gd name="connsiteX0" fmla="*/ 0 w 142798"/>
              <a:gd name="connsiteY0" fmla="*/ 0 h 516983"/>
              <a:gd name="connsiteX1" fmla="*/ 14201 w 142798"/>
              <a:gd name="connsiteY1" fmla="*/ 50366 h 516983"/>
              <a:gd name="connsiteX2" fmla="*/ 29808 w 142798"/>
              <a:gd name="connsiteY2" fmla="*/ 110364 h 516983"/>
              <a:gd name="connsiteX3" fmla="*/ 27215 w 142798"/>
              <a:gd name="connsiteY3" fmla="*/ 516901 h 516983"/>
              <a:gd name="connsiteX4" fmla="*/ 31001 w 142798"/>
              <a:gd name="connsiteY4" fmla="*/ 112746 h 516983"/>
              <a:gd name="connsiteX5" fmla="*/ 86462 w 142798"/>
              <a:gd name="connsiteY5" fmla="*/ 145610 h 516983"/>
              <a:gd name="connsiteX6" fmla="*/ 142798 w 142798"/>
              <a:gd name="connsiteY6" fmla="*/ 168888 h 516983"/>
              <a:gd name="connsiteX0" fmla="*/ 0 w 142798"/>
              <a:gd name="connsiteY0" fmla="*/ 0 h 516901"/>
              <a:gd name="connsiteX1" fmla="*/ 14201 w 142798"/>
              <a:gd name="connsiteY1" fmla="*/ 50366 h 516901"/>
              <a:gd name="connsiteX2" fmla="*/ 29808 w 142798"/>
              <a:gd name="connsiteY2" fmla="*/ 110364 h 516901"/>
              <a:gd name="connsiteX3" fmla="*/ 27215 w 142798"/>
              <a:gd name="connsiteY3" fmla="*/ 516901 h 516901"/>
              <a:gd name="connsiteX4" fmla="*/ 31001 w 142798"/>
              <a:gd name="connsiteY4" fmla="*/ 112746 h 516901"/>
              <a:gd name="connsiteX5" fmla="*/ 86462 w 142798"/>
              <a:gd name="connsiteY5" fmla="*/ 145610 h 516901"/>
              <a:gd name="connsiteX6" fmla="*/ 142798 w 142798"/>
              <a:gd name="connsiteY6" fmla="*/ 168888 h 516901"/>
              <a:gd name="connsiteX0" fmla="*/ 0 w 142798"/>
              <a:gd name="connsiteY0" fmla="*/ 0 h 516901"/>
              <a:gd name="connsiteX1" fmla="*/ 14201 w 142798"/>
              <a:gd name="connsiteY1" fmla="*/ 50366 h 516901"/>
              <a:gd name="connsiteX2" fmla="*/ 29808 w 142798"/>
              <a:gd name="connsiteY2" fmla="*/ 110364 h 516901"/>
              <a:gd name="connsiteX3" fmla="*/ 27215 w 142798"/>
              <a:gd name="connsiteY3" fmla="*/ 516901 h 516901"/>
              <a:gd name="connsiteX4" fmla="*/ 31001 w 142798"/>
              <a:gd name="connsiteY4" fmla="*/ 112746 h 516901"/>
              <a:gd name="connsiteX5" fmla="*/ 86462 w 142798"/>
              <a:gd name="connsiteY5" fmla="*/ 145610 h 516901"/>
              <a:gd name="connsiteX6" fmla="*/ 142798 w 142798"/>
              <a:gd name="connsiteY6" fmla="*/ 168888 h 51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798" h="516901">
                <a:moveTo>
                  <a:pt x="0" y="0"/>
                </a:moveTo>
                <a:cubicBezTo>
                  <a:pt x="2367" y="8394"/>
                  <a:pt x="8340" y="32345"/>
                  <a:pt x="14201" y="50366"/>
                </a:cubicBezTo>
                <a:cubicBezTo>
                  <a:pt x="17325" y="75560"/>
                  <a:pt x="27328" y="87244"/>
                  <a:pt x="29808" y="110364"/>
                </a:cubicBezTo>
                <a:cubicBezTo>
                  <a:pt x="31621" y="107098"/>
                  <a:pt x="26607" y="514177"/>
                  <a:pt x="27215" y="516901"/>
                </a:cubicBezTo>
                <a:cubicBezTo>
                  <a:pt x="28379" y="516977"/>
                  <a:pt x="29016" y="117319"/>
                  <a:pt x="31001" y="112746"/>
                </a:cubicBezTo>
                <a:cubicBezTo>
                  <a:pt x="40476" y="119660"/>
                  <a:pt x="68523" y="135483"/>
                  <a:pt x="86462" y="145610"/>
                </a:cubicBezTo>
                <a:cubicBezTo>
                  <a:pt x="105855" y="155093"/>
                  <a:pt x="132065" y="129231"/>
                  <a:pt x="142798" y="168888"/>
                </a:cubicBezTo>
              </a:path>
            </a:pathLst>
          </a:cu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92"/>
            <a:endParaRPr lang="en-US" sz="1350">
              <a:solidFill>
                <a:srgbClr val="FFFFFF"/>
              </a:solidFill>
            </a:endParaRPr>
          </a:p>
        </p:txBody>
      </p:sp>
      <p:sp>
        <p:nvSpPr>
          <p:cNvPr id="948" name="box 4"/>
          <p:cNvSpPr/>
          <p:nvPr/>
        </p:nvSpPr>
        <p:spPr>
          <a:xfrm>
            <a:off x="5627885" y="1601707"/>
            <a:ext cx="870821" cy="217892"/>
          </a:xfrm>
          <a:custGeom>
            <a:avLst/>
            <a:gdLst>
              <a:gd name="connsiteX0" fmla="*/ 3847724 w 8691329"/>
              <a:gd name="connsiteY0" fmla="*/ 0 h 2418166"/>
              <a:gd name="connsiteX1" fmla="*/ 8611921 w 8691329"/>
              <a:gd name="connsiteY1" fmla="*/ 71241 h 2418166"/>
              <a:gd name="connsiteX2" fmla="*/ 8683380 w 8691329"/>
              <a:gd name="connsiteY2" fmla="*/ 53376 h 2418166"/>
              <a:gd name="connsiteX3" fmla="*/ 8683301 w 8691329"/>
              <a:gd name="connsiteY3" fmla="*/ 72308 h 2418166"/>
              <a:gd name="connsiteX4" fmla="*/ 8691329 w 8691329"/>
              <a:gd name="connsiteY4" fmla="*/ 72428 h 2418166"/>
              <a:gd name="connsiteX5" fmla="*/ 8683293 w 8691329"/>
              <a:gd name="connsiteY5" fmla="*/ 74329 h 2418166"/>
              <a:gd name="connsiteX6" fmla="*/ 8682916 w 8691329"/>
              <a:gd name="connsiteY6" fmla="*/ 164777 h 2418166"/>
              <a:gd name="connsiteX7" fmla="*/ 8683381 w 8691329"/>
              <a:gd name="connsiteY7" fmla="*/ 1367912 h 2418166"/>
              <a:gd name="connsiteX8" fmla="*/ 7126350 w 8691329"/>
              <a:gd name="connsiteY8" fmla="*/ 2153317 h 2418166"/>
              <a:gd name="connsiteX9" fmla="*/ 7125078 w 8691329"/>
              <a:gd name="connsiteY9" fmla="*/ 2418166 h 2418166"/>
              <a:gd name="connsiteX10" fmla="*/ 6651469 w 8691329"/>
              <a:gd name="connsiteY10" fmla="*/ 2392859 h 2418166"/>
              <a:gd name="connsiteX11" fmla="*/ 6637219 w 8691329"/>
              <a:gd name="connsiteY11" fmla="*/ 2392097 h 2418166"/>
              <a:gd name="connsiteX12" fmla="*/ 9054 w 8691329"/>
              <a:gd name="connsiteY12" fmla="*/ 2037920 h 2418166"/>
              <a:gd name="connsiteX13" fmla="*/ 0 w 8691329"/>
              <a:gd name="connsiteY13" fmla="*/ 352190 h 2418166"/>
              <a:gd name="connsiteX14" fmla="*/ 441899 w 8691329"/>
              <a:gd name="connsiteY14" fmla="*/ 363406 h 2418166"/>
              <a:gd name="connsiteX0" fmla="*/ 3847724 w 8691329"/>
              <a:gd name="connsiteY0" fmla="*/ 0 h 2418166"/>
              <a:gd name="connsiteX1" fmla="*/ 8611921 w 8691329"/>
              <a:gd name="connsiteY1" fmla="*/ 71241 h 2418166"/>
              <a:gd name="connsiteX2" fmla="*/ 8683301 w 8691329"/>
              <a:gd name="connsiteY2" fmla="*/ 72308 h 2418166"/>
              <a:gd name="connsiteX3" fmla="*/ 8691329 w 8691329"/>
              <a:gd name="connsiteY3" fmla="*/ 72428 h 2418166"/>
              <a:gd name="connsiteX4" fmla="*/ 8683293 w 8691329"/>
              <a:gd name="connsiteY4" fmla="*/ 74329 h 2418166"/>
              <a:gd name="connsiteX5" fmla="*/ 8682916 w 8691329"/>
              <a:gd name="connsiteY5" fmla="*/ 164777 h 2418166"/>
              <a:gd name="connsiteX6" fmla="*/ 8683381 w 8691329"/>
              <a:gd name="connsiteY6" fmla="*/ 1367912 h 2418166"/>
              <a:gd name="connsiteX7" fmla="*/ 7126350 w 8691329"/>
              <a:gd name="connsiteY7" fmla="*/ 2153317 h 2418166"/>
              <a:gd name="connsiteX8" fmla="*/ 7125078 w 8691329"/>
              <a:gd name="connsiteY8" fmla="*/ 2418166 h 2418166"/>
              <a:gd name="connsiteX9" fmla="*/ 6651469 w 8691329"/>
              <a:gd name="connsiteY9" fmla="*/ 2392859 h 2418166"/>
              <a:gd name="connsiteX10" fmla="*/ 6637219 w 8691329"/>
              <a:gd name="connsiteY10" fmla="*/ 2392097 h 2418166"/>
              <a:gd name="connsiteX11" fmla="*/ 9054 w 8691329"/>
              <a:gd name="connsiteY11" fmla="*/ 2037920 h 2418166"/>
              <a:gd name="connsiteX12" fmla="*/ 0 w 8691329"/>
              <a:gd name="connsiteY12" fmla="*/ 352190 h 2418166"/>
              <a:gd name="connsiteX13" fmla="*/ 441899 w 8691329"/>
              <a:gd name="connsiteY13" fmla="*/ 363406 h 2418166"/>
              <a:gd name="connsiteX14" fmla="*/ 3847724 w 8691329"/>
              <a:gd name="connsiteY14" fmla="*/ 0 h 2418166"/>
              <a:gd name="connsiteX0" fmla="*/ 3847724 w 8691329"/>
              <a:gd name="connsiteY0" fmla="*/ 0 h 2418166"/>
              <a:gd name="connsiteX1" fmla="*/ 8611921 w 8691329"/>
              <a:gd name="connsiteY1" fmla="*/ 71241 h 2418166"/>
              <a:gd name="connsiteX2" fmla="*/ 8683301 w 8691329"/>
              <a:gd name="connsiteY2" fmla="*/ 72308 h 2418166"/>
              <a:gd name="connsiteX3" fmla="*/ 8691329 w 8691329"/>
              <a:gd name="connsiteY3" fmla="*/ 72428 h 2418166"/>
              <a:gd name="connsiteX4" fmla="*/ 8682916 w 8691329"/>
              <a:gd name="connsiteY4" fmla="*/ 164777 h 2418166"/>
              <a:gd name="connsiteX5" fmla="*/ 8683381 w 8691329"/>
              <a:gd name="connsiteY5" fmla="*/ 1367912 h 2418166"/>
              <a:gd name="connsiteX6" fmla="*/ 7126350 w 8691329"/>
              <a:gd name="connsiteY6" fmla="*/ 2153317 h 2418166"/>
              <a:gd name="connsiteX7" fmla="*/ 7125078 w 8691329"/>
              <a:gd name="connsiteY7" fmla="*/ 2418166 h 2418166"/>
              <a:gd name="connsiteX8" fmla="*/ 6651469 w 8691329"/>
              <a:gd name="connsiteY8" fmla="*/ 2392859 h 2418166"/>
              <a:gd name="connsiteX9" fmla="*/ 6637219 w 8691329"/>
              <a:gd name="connsiteY9" fmla="*/ 2392097 h 2418166"/>
              <a:gd name="connsiteX10" fmla="*/ 9054 w 8691329"/>
              <a:gd name="connsiteY10" fmla="*/ 2037920 h 2418166"/>
              <a:gd name="connsiteX11" fmla="*/ 0 w 8691329"/>
              <a:gd name="connsiteY11" fmla="*/ 352190 h 2418166"/>
              <a:gd name="connsiteX12" fmla="*/ 441899 w 8691329"/>
              <a:gd name="connsiteY12" fmla="*/ 363406 h 2418166"/>
              <a:gd name="connsiteX13" fmla="*/ 3847724 w 8691329"/>
              <a:gd name="connsiteY13" fmla="*/ 0 h 2418166"/>
              <a:gd name="connsiteX0" fmla="*/ 3847724 w 8684251"/>
              <a:gd name="connsiteY0" fmla="*/ 0 h 2418166"/>
              <a:gd name="connsiteX1" fmla="*/ 8611921 w 8684251"/>
              <a:gd name="connsiteY1" fmla="*/ 71241 h 2418166"/>
              <a:gd name="connsiteX2" fmla="*/ 8683301 w 8684251"/>
              <a:gd name="connsiteY2" fmla="*/ 72308 h 2418166"/>
              <a:gd name="connsiteX3" fmla="*/ 8682916 w 8684251"/>
              <a:gd name="connsiteY3" fmla="*/ 164777 h 2418166"/>
              <a:gd name="connsiteX4" fmla="*/ 8683381 w 8684251"/>
              <a:gd name="connsiteY4" fmla="*/ 1367912 h 2418166"/>
              <a:gd name="connsiteX5" fmla="*/ 7126350 w 8684251"/>
              <a:gd name="connsiteY5" fmla="*/ 2153317 h 2418166"/>
              <a:gd name="connsiteX6" fmla="*/ 7125078 w 8684251"/>
              <a:gd name="connsiteY6" fmla="*/ 2418166 h 2418166"/>
              <a:gd name="connsiteX7" fmla="*/ 6651469 w 8684251"/>
              <a:gd name="connsiteY7" fmla="*/ 2392859 h 2418166"/>
              <a:gd name="connsiteX8" fmla="*/ 6637219 w 8684251"/>
              <a:gd name="connsiteY8" fmla="*/ 2392097 h 2418166"/>
              <a:gd name="connsiteX9" fmla="*/ 9054 w 8684251"/>
              <a:gd name="connsiteY9" fmla="*/ 2037920 h 2418166"/>
              <a:gd name="connsiteX10" fmla="*/ 0 w 8684251"/>
              <a:gd name="connsiteY10" fmla="*/ 352190 h 2418166"/>
              <a:gd name="connsiteX11" fmla="*/ 441899 w 8684251"/>
              <a:gd name="connsiteY11" fmla="*/ 363406 h 2418166"/>
              <a:gd name="connsiteX12" fmla="*/ 3847724 w 8684251"/>
              <a:gd name="connsiteY12" fmla="*/ 0 h 2418166"/>
              <a:gd name="connsiteX0" fmla="*/ 3847724 w 8684251"/>
              <a:gd name="connsiteY0" fmla="*/ 0 h 2418166"/>
              <a:gd name="connsiteX1" fmla="*/ 8611921 w 8684251"/>
              <a:gd name="connsiteY1" fmla="*/ 71241 h 2418166"/>
              <a:gd name="connsiteX2" fmla="*/ 8683301 w 8684251"/>
              <a:gd name="connsiteY2" fmla="*/ 72308 h 2418166"/>
              <a:gd name="connsiteX3" fmla="*/ 8682916 w 8684251"/>
              <a:gd name="connsiteY3" fmla="*/ 164777 h 2418166"/>
              <a:gd name="connsiteX4" fmla="*/ 8683381 w 8684251"/>
              <a:gd name="connsiteY4" fmla="*/ 1367912 h 2418166"/>
              <a:gd name="connsiteX5" fmla="*/ 7285100 w 8684251"/>
              <a:gd name="connsiteY5" fmla="*/ 2077117 h 2418166"/>
              <a:gd name="connsiteX6" fmla="*/ 7125078 w 8684251"/>
              <a:gd name="connsiteY6" fmla="*/ 2418166 h 2418166"/>
              <a:gd name="connsiteX7" fmla="*/ 6651469 w 8684251"/>
              <a:gd name="connsiteY7" fmla="*/ 2392859 h 2418166"/>
              <a:gd name="connsiteX8" fmla="*/ 6637219 w 8684251"/>
              <a:gd name="connsiteY8" fmla="*/ 2392097 h 2418166"/>
              <a:gd name="connsiteX9" fmla="*/ 9054 w 8684251"/>
              <a:gd name="connsiteY9" fmla="*/ 2037920 h 2418166"/>
              <a:gd name="connsiteX10" fmla="*/ 0 w 8684251"/>
              <a:gd name="connsiteY10" fmla="*/ 352190 h 2418166"/>
              <a:gd name="connsiteX11" fmla="*/ 441899 w 8684251"/>
              <a:gd name="connsiteY11" fmla="*/ 363406 h 2418166"/>
              <a:gd name="connsiteX12" fmla="*/ 3847724 w 8684251"/>
              <a:gd name="connsiteY12" fmla="*/ 0 h 2418166"/>
              <a:gd name="connsiteX0" fmla="*/ 3847724 w 8684251"/>
              <a:gd name="connsiteY0" fmla="*/ 0 h 2418166"/>
              <a:gd name="connsiteX1" fmla="*/ 8611921 w 8684251"/>
              <a:gd name="connsiteY1" fmla="*/ 71241 h 2418166"/>
              <a:gd name="connsiteX2" fmla="*/ 8683301 w 8684251"/>
              <a:gd name="connsiteY2" fmla="*/ 72308 h 2418166"/>
              <a:gd name="connsiteX3" fmla="*/ 8682916 w 8684251"/>
              <a:gd name="connsiteY3" fmla="*/ 164777 h 2418166"/>
              <a:gd name="connsiteX4" fmla="*/ 8683381 w 8684251"/>
              <a:gd name="connsiteY4" fmla="*/ 1367912 h 2418166"/>
              <a:gd name="connsiteX5" fmla="*/ 7285100 w 8684251"/>
              <a:gd name="connsiteY5" fmla="*/ 2077117 h 2418166"/>
              <a:gd name="connsiteX6" fmla="*/ 7125078 w 8684251"/>
              <a:gd name="connsiteY6" fmla="*/ 2418166 h 2418166"/>
              <a:gd name="connsiteX7" fmla="*/ 6651469 w 8684251"/>
              <a:gd name="connsiteY7" fmla="*/ 2392859 h 2418166"/>
              <a:gd name="connsiteX8" fmla="*/ 6637219 w 8684251"/>
              <a:gd name="connsiteY8" fmla="*/ 2392097 h 2418166"/>
              <a:gd name="connsiteX9" fmla="*/ 9054 w 8684251"/>
              <a:gd name="connsiteY9" fmla="*/ 2037920 h 2418166"/>
              <a:gd name="connsiteX10" fmla="*/ 0 w 8684251"/>
              <a:gd name="connsiteY10" fmla="*/ 352190 h 2418166"/>
              <a:gd name="connsiteX11" fmla="*/ 467299 w 8684251"/>
              <a:gd name="connsiteY11" fmla="*/ 299906 h 2418166"/>
              <a:gd name="connsiteX12" fmla="*/ 3847724 w 8684251"/>
              <a:gd name="connsiteY12" fmla="*/ 0 h 2418166"/>
              <a:gd name="connsiteX0" fmla="*/ 3949324 w 8785851"/>
              <a:gd name="connsiteY0" fmla="*/ 0 h 2418166"/>
              <a:gd name="connsiteX1" fmla="*/ 8713521 w 8785851"/>
              <a:gd name="connsiteY1" fmla="*/ 71241 h 2418166"/>
              <a:gd name="connsiteX2" fmla="*/ 8784901 w 8785851"/>
              <a:gd name="connsiteY2" fmla="*/ 72308 h 2418166"/>
              <a:gd name="connsiteX3" fmla="*/ 8784516 w 8785851"/>
              <a:gd name="connsiteY3" fmla="*/ 164777 h 2418166"/>
              <a:gd name="connsiteX4" fmla="*/ 8784981 w 8785851"/>
              <a:gd name="connsiteY4" fmla="*/ 1367912 h 2418166"/>
              <a:gd name="connsiteX5" fmla="*/ 7386700 w 8785851"/>
              <a:gd name="connsiteY5" fmla="*/ 2077117 h 2418166"/>
              <a:gd name="connsiteX6" fmla="*/ 7226678 w 8785851"/>
              <a:gd name="connsiteY6" fmla="*/ 2418166 h 2418166"/>
              <a:gd name="connsiteX7" fmla="*/ 6753069 w 8785851"/>
              <a:gd name="connsiteY7" fmla="*/ 2392859 h 2418166"/>
              <a:gd name="connsiteX8" fmla="*/ 6738819 w 8785851"/>
              <a:gd name="connsiteY8" fmla="*/ 2392097 h 2418166"/>
              <a:gd name="connsiteX9" fmla="*/ 110654 w 8785851"/>
              <a:gd name="connsiteY9" fmla="*/ 2037920 h 2418166"/>
              <a:gd name="connsiteX10" fmla="*/ 0 w 8785851"/>
              <a:gd name="connsiteY10" fmla="*/ 326790 h 2418166"/>
              <a:gd name="connsiteX11" fmla="*/ 568899 w 8785851"/>
              <a:gd name="connsiteY11" fmla="*/ 299906 h 2418166"/>
              <a:gd name="connsiteX12" fmla="*/ 3949324 w 8785851"/>
              <a:gd name="connsiteY12" fmla="*/ 0 h 2418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785851" h="2418166">
                <a:moveTo>
                  <a:pt x="3949324" y="0"/>
                </a:moveTo>
                <a:lnTo>
                  <a:pt x="8713521" y="71241"/>
                </a:lnTo>
                <a:lnTo>
                  <a:pt x="8784901" y="72308"/>
                </a:lnTo>
                <a:cubicBezTo>
                  <a:pt x="8784773" y="103131"/>
                  <a:pt x="8784644" y="133954"/>
                  <a:pt x="8784516" y="164777"/>
                </a:cubicBezTo>
                <a:cubicBezTo>
                  <a:pt x="8782681" y="691148"/>
                  <a:pt x="8787810" y="778879"/>
                  <a:pt x="8784981" y="1367912"/>
                </a:cubicBezTo>
                <a:lnTo>
                  <a:pt x="7386700" y="2077117"/>
                </a:lnTo>
                <a:lnTo>
                  <a:pt x="7226678" y="2418166"/>
                </a:lnTo>
                <a:lnTo>
                  <a:pt x="6753069" y="2392859"/>
                </a:lnTo>
                <a:lnTo>
                  <a:pt x="6738819" y="2392097"/>
                </a:lnTo>
                <a:lnTo>
                  <a:pt x="110654" y="2037920"/>
                </a:lnTo>
                <a:lnTo>
                  <a:pt x="0" y="326790"/>
                </a:lnTo>
                <a:lnTo>
                  <a:pt x="568899" y="299906"/>
                </a:lnTo>
                <a:lnTo>
                  <a:pt x="3949324" y="0"/>
                </a:lnTo>
                <a:close/>
              </a:path>
            </a:pathLst>
          </a:custGeom>
          <a:noFill/>
          <a:ln w="190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defTabSz="342892"/>
            <a:endParaRPr lang="en-US" sz="1350">
              <a:solidFill>
                <a:srgbClr val="FFFFFF"/>
              </a:solidFill>
            </a:endParaRPr>
          </a:p>
        </p:txBody>
      </p:sp>
      <p:sp>
        <p:nvSpPr>
          <p:cNvPr id="949" name="Rectangle 7"/>
          <p:cNvSpPr/>
          <p:nvPr/>
        </p:nvSpPr>
        <p:spPr>
          <a:xfrm>
            <a:off x="5735248" y="1674694"/>
            <a:ext cx="232885" cy="120536"/>
          </a:xfrm>
          <a:custGeom>
            <a:avLst/>
            <a:gdLst>
              <a:gd name="connsiteX0" fmla="*/ 0 w 1240324"/>
              <a:gd name="connsiteY0" fmla="*/ 0 h 391202"/>
              <a:gd name="connsiteX1" fmla="*/ 1240324 w 1240324"/>
              <a:gd name="connsiteY1" fmla="*/ 0 h 391202"/>
              <a:gd name="connsiteX2" fmla="*/ 1240324 w 1240324"/>
              <a:gd name="connsiteY2" fmla="*/ 391202 h 391202"/>
              <a:gd name="connsiteX3" fmla="*/ 0 w 1240324"/>
              <a:gd name="connsiteY3" fmla="*/ 391202 h 391202"/>
              <a:gd name="connsiteX4" fmla="*/ 0 w 1240324"/>
              <a:gd name="connsiteY4" fmla="*/ 0 h 391202"/>
              <a:gd name="connsiteX0" fmla="*/ 0 w 1240324"/>
              <a:gd name="connsiteY0" fmla="*/ 0 h 391202"/>
              <a:gd name="connsiteX1" fmla="*/ 1240324 w 1240324"/>
              <a:gd name="connsiteY1" fmla="*/ 81481 h 391202"/>
              <a:gd name="connsiteX2" fmla="*/ 1240324 w 1240324"/>
              <a:gd name="connsiteY2" fmla="*/ 391202 h 391202"/>
              <a:gd name="connsiteX3" fmla="*/ 0 w 1240324"/>
              <a:gd name="connsiteY3" fmla="*/ 391202 h 391202"/>
              <a:gd name="connsiteX4" fmla="*/ 0 w 1240324"/>
              <a:gd name="connsiteY4" fmla="*/ 0 h 391202"/>
              <a:gd name="connsiteX0" fmla="*/ 0 w 1249377"/>
              <a:gd name="connsiteY0" fmla="*/ 0 h 391202"/>
              <a:gd name="connsiteX1" fmla="*/ 1249377 w 1249377"/>
              <a:gd name="connsiteY1" fmla="*/ 63374 h 391202"/>
              <a:gd name="connsiteX2" fmla="*/ 1240324 w 1249377"/>
              <a:gd name="connsiteY2" fmla="*/ 391202 h 391202"/>
              <a:gd name="connsiteX3" fmla="*/ 0 w 1249377"/>
              <a:gd name="connsiteY3" fmla="*/ 391202 h 391202"/>
              <a:gd name="connsiteX4" fmla="*/ 0 w 1249377"/>
              <a:gd name="connsiteY4" fmla="*/ 0 h 391202"/>
              <a:gd name="connsiteX0" fmla="*/ 0 w 1249377"/>
              <a:gd name="connsiteY0" fmla="*/ 0 h 391202"/>
              <a:gd name="connsiteX1" fmla="*/ 1249377 w 1249377"/>
              <a:gd name="connsiteY1" fmla="*/ 63374 h 391202"/>
              <a:gd name="connsiteX2" fmla="*/ 1240324 w 1249377"/>
              <a:gd name="connsiteY2" fmla="*/ 391202 h 391202"/>
              <a:gd name="connsiteX3" fmla="*/ 18107 w 1249377"/>
              <a:gd name="connsiteY3" fmla="*/ 309720 h 391202"/>
              <a:gd name="connsiteX4" fmla="*/ 0 w 1249377"/>
              <a:gd name="connsiteY4" fmla="*/ 0 h 391202"/>
              <a:gd name="connsiteX0" fmla="*/ 0 w 1249377"/>
              <a:gd name="connsiteY0" fmla="*/ 0 h 391202"/>
              <a:gd name="connsiteX1" fmla="*/ 1249377 w 1249377"/>
              <a:gd name="connsiteY1" fmla="*/ 63374 h 391202"/>
              <a:gd name="connsiteX2" fmla="*/ 1240324 w 1249377"/>
              <a:gd name="connsiteY2" fmla="*/ 391202 h 391202"/>
              <a:gd name="connsiteX3" fmla="*/ 144855 w 1249377"/>
              <a:gd name="connsiteY3" fmla="*/ 219186 h 391202"/>
              <a:gd name="connsiteX4" fmla="*/ 0 w 1249377"/>
              <a:gd name="connsiteY4" fmla="*/ 0 h 391202"/>
              <a:gd name="connsiteX0" fmla="*/ 0 w 1249377"/>
              <a:gd name="connsiteY0" fmla="*/ 0 h 391202"/>
              <a:gd name="connsiteX1" fmla="*/ 1249377 w 1249377"/>
              <a:gd name="connsiteY1" fmla="*/ 63374 h 391202"/>
              <a:gd name="connsiteX2" fmla="*/ 1240324 w 1249377"/>
              <a:gd name="connsiteY2" fmla="*/ 391202 h 391202"/>
              <a:gd name="connsiteX3" fmla="*/ 72427 w 1249377"/>
              <a:gd name="connsiteY3" fmla="*/ 318774 h 391202"/>
              <a:gd name="connsiteX4" fmla="*/ 0 w 1249377"/>
              <a:gd name="connsiteY4" fmla="*/ 0 h 391202"/>
              <a:gd name="connsiteX0" fmla="*/ 18108 w 1176950"/>
              <a:gd name="connsiteY0" fmla="*/ 9054 h 327828"/>
              <a:gd name="connsiteX1" fmla="*/ 1176950 w 1176950"/>
              <a:gd name="connsiteY1" fmla="*/ 0 h 327828"/>
              <a:gd name="connsiteX2" fmla="*/ 1167897 w 1176950"/>
              <a:gd name="connsiteY2" fmla="*/ 327828 h 327828"/>
              <a:gd name="connsiteX3" fmla="*/ 0 w 1176950"/>
              <a:gd name="connsiteY3" fmla="*/ 255400 h 327828"/>
              <a:gd name="connsiteX4" fmla="*/ 18108 w 1176950"/>
              <a:gd name="connsiteY4" fmla="*/ 9054 h 327828"/>
              <a:gd name="connsiteX0" fmla="*/ 0 w 1204110"/>
              <a:gd name="connsiteY0" fmla="*/ 0 h 382148"/>
              <a:gd name="connsiteX1" fmla="*/ 1204110 w 1204110"/>
              <a:gd name="connsiteY1" fmla="*/ 54320 h 382148"/>
              <a:gd name="connsiteX2" fmla="*/ 1195057 w 1204110"/>
              <a:gd name="connsiteY2" fmla="*/ 382148 h 382148"/>
              <a:gd name="connsiteX3" fmla="*/ 27160 w 1204110"/>
              <a:gd name="connsiteY3" fmla="*/ 309720 h 382148"/>
              <a:gd name="connsiteX4" fmla="*/ 0 w 1204110"/>
              <a:gd name="connsiteY4" fmla="*/ 0 h 382148"/>
              <a:gd name="connsiteX0" fmla="*/ 0 w 1204110"/>
              <a:gd name="connsiteY0" fmla="*/ 0 h 318774"/>
              <a:gd name="connsiteX1" fmla="*/ 1204110 w 1204110"/>
              <a:gd name="connsiteY1" fmla="*/ 54320 h 318774"/>
              <a:gd name="connsiteX2" fmla="*/ 1186004 w 1204110"/>
              <a:gd name="connsiteY2" fmla="*/ 318774 h 318774"/>
              <a:gd name="connsiteX3" fmla="*/ 27160 w 1204110"/>
              <a:gd name="connsiteY3" fmla="*/ 309720 h 318774"/>
              <a:gd name="connsiteX4" fmla="*/ 0 w 1204110"/>
              <a:gd name="connsiteY4" fmla="*/ 0 h 318774"/>
              <a:gd name="connsiteX0" fmla="*/ 0 w 1204110"/>
              <a:gd name="connsiteY0" fmla="*/ 0 h 373095"/>
              <a:gd name="connsiteX1" fmla="*/ 1204110 w 1204110"/>
              <a:gd name="connsiteY1" fmla="*/ 54320 h 373095"/>
              <a:gd name="connsiteX2" fmla="*/ 1186004 w 1204110"/>
              <a:gd name="connsiteY2" fmla="*/ 373095 h 373095"/>
              <a:gd name="connsiteX3" fmla="*/ 27160 w 1204110"/>
              <a:gd name="connsiteY3" fmla="*/ 309720 h 373095"/>
              <a:gd name="connsiteX4" fmla="*/ 0 w 1204110"/>
              <a:gd name="connsiteY4" fmla="*/ 0 h 373095"/>
              <a:gd name="connsiteX0" fmla="*/ 0 w 1204111"/>
              <a:gd name="connsiteY0" fmla="*/ 0 h 373095"/>
              <a:gd name="connsiteX1" fmla="*/ 1204110 w 1204111"/>
              <a:gd name="connsiteY1" fmla="*/ 54320 h 373095"/>
              <a:gd name="connsiteX2" fmla="*/ 1204111 w 1204111"/>
              <a:gd name="connsiteY2" fmla="*/ 373095 h 373095"/>
              <a:gd name="connsiteX3" fmla="*/ 27160 w 1204111"/>
              <a:gd name="connsiteY3" fmla="*/ 309720 h 373095"/>
              <a:gd name="connsiteX4" fmla="*/ 0 w 1204111"/>
              <a:gd name="connsiteY4" fmla="*/ 0 h 373095"/>
              <a:gd name="connsiteX0" fmla="*/ 17458 w 1176951"/>
              <a:gd name="connsiteY0" fmla="*/ 0 h 373095"/>
              <a:gd name="connsiteX1" fmla="*/ 1176950 w 1176951"/>
              <a:gd name="connsiteY1" fmla="*/ 54320 h 373095"/>
              <a:gd name="connsiteX2" fmla="*/ 1176951 w 1176951"/>
              <a:gd name="connsiteY2" fmla="*/ 373095 h 373095"/>
              <a:gd name="connsiteX3" fmla="*/ 0 w 1176951"/>
              <a:gd name="connsiteY3" fmla="*/ 309720 h 373095"/>
              <a:gd name="connsiteX4" fmla="*/ 17458 w 1176951"/>
              <a:gd name="connsiteY4" fmla="*/ 0 h 373095"/>
              <a:gd name="connsiteX0" fmla="*/ 17458 w 1176951"/>
              <a:gd name="connsiteY0" fmla="*/ 0 h 373095"/>
              <a:gd name="connsiteX1" fmla="*/ 1176950 w 1176951"/>
              <a:gd name="connsiteY1" fmla="*/ 54320 h 373095"/>
              <a:gd name="connsiteX2" fmla="*/ 1176951 w 1176951"/>
              <a:gd name="connsiteY2" fmla="*/ 373095 h 373095"/>
              <a:gd name="connsiteX3" fmla="*/ 0 w 1176951"/>
              <a:gd name="connsiteY3" fmla="*/ 309720 h 373095"/>
              <a:gd name="connsiteX4" fmla="*/ 17458 w 1176951"/>
              <a:gd name="connsiteY4" fmla="*/ 0 h 373095"/>
              <a:gd name="connsiteX0" fmla="*/ 7543 w 1167036"/>
              <a:gd name="connsiteY0" fmla="*/ 0 h 373095"/>
              <a:gd name="connsiteX1" fmla="*/ 1167035 w 1167036"/>
              <a:gd name="connsiteY1" fmla="*/ 54320 h 373095"/>
              <a:gd name="connsiteX2" fmla="*/ 1167036 w 1167036"/>
              <a:gd name="connsiteY2" fmla="*/ 373095 h 373095"/>
              <a:gd name="connsiteX3" fmla="*/ 0 w 1167036"/>
              <a:gd name="connsiteY3" fmla="*/ 314482 h 373095"/>
              <a:gd name="connsiteX4" fmla="*/ 7543 w 1167036"/>
              <a:gd name="connsiteY4" fmla="*/ 0 h 373095"/>
              <a:gd name="connsiteX0" fmla="*/ 7543 w 1167036"/>
              <a:gd name="connsiteY0" fmla="*/ 0 h 373095"/>
              <a:gd name="connsiteX1" fmla="*/ 1167035 w 1167036"/>
              <a:gd name="connsiteY1" fmla="*/ 54320 h 373095"/>
              <a:gd name="connsiteX2" fmla="*/ 1167036 w 1167036"/>
              <a:gd name="connsiteY2" fmla="*/ 373095 h 373095"/>
              <a:gd name="connsiteX3" fmla="*/ 0 w 1167036"/>
              <a:gd name="connsiteY3" fmla="*/ 314482 h 373095"/>
              <a:gd name="connsiteX4" fmla="*/ 7543 w 1167036"/>
              <a:gd name="connsiteY4" fmla="*/ 0 h 373095"/>
              <a:gd name="connsiteX0" fmla="*/ 0 w 1159493"/>
              <a:gd name="connsiteY0" fmla="*/ 0 h 373095"/>
              <a:gd name="connsiteX1" fmla="*/ 1159492 w 1159493"/>
              <a:gd name="connsiteY1" fmla="*/ 54320 h 373095"/>
              <a:gd name="connsiteX2" fmla="*/ 1159493 w 1159493"/>
              <a:gd name="connsiteY2" fmla="*/ 373095 h 373095"/>
              <a:gd name="connsiteX3" fmla="*/ 6674 w 1159493"/>
              <a:gd name="connsiteY3" fmla="*/ 346174 h 373095"/>
              <a:gd name="connsiteX4" fmla="*/ 0 w 1159493"/>
              <a:gd name="connsiteY4" fmla="*/ 0 h 373095"/>
              <a:gd name="connsiteX0" fmla="*/ 0 w 1168971"/>
              <a:gd name="connsiteY0" fmla="*/ 0 h 352722"/>
              <a:gd name="connsiteX1" fmla="*/ 1168970 w 1168971"/>
              <a:gd name="connsiteY1" fmla="*/ 33947 h 352722"/>
              <a:gd name="connsiteX2" fmla="*/ 1168971 w 1168971"/>
              <a:gd name="connsiteY2" fmla="*/ 352722 h 352722"/>
              <a:gd name="connsiteX3" fmla="*/ 16152 w 1168971"/>
              <a:gd name="connsiteY3" fmla="*/ 325801 h 352722"/>
              <a:gd name="connsiteX4" fmla="*/ 0 w 1168971"/>
              <a:gd name="connsiteY4" fmla="*/ 0 h 3527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971" h="352722">
                <a:moveTo>
                  <a:pt x="0" y="0"/>
                </a:moveTo>
                <a:lnTo>
                  <a:pt x="1168970" y="33947"/>
                </a:lnTo>
                <a:cubicBezTo>
                  <a:pt x="1134266" y="135443"/>
                  <a:pt x="1168971" y="246464"/>
                  <a:pt x="1168971" y="352722"/>
                </a:cubicBezTo>
                <a:cubicBezTo>
                  <a:pt x="779959" y="333184"/>
                  <a:pt x="405164" y="345339"/>
                  <a:pt x="16152" y="325801"/>
                </a:cubicBezTo>
                <a:cubicBezTo>
                  <a:pt x="21971" y="222561"/>
                  <a:pt x="48715" y="165152"/>
                  <a:pt x="0" y="0"/>
                </a:cubicBezTo>
                <a:close/>
              </a:path>
            </a:pathLst>
          </a:cu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92"/>
            <a:endParaRPr lang="en-US" sz="1350">
              <a:solidFill>
                <a:srgbClr val="FFFFFF"/>
              </a:solidFill>
            </a:endParaRPr>
          </a:p>
        </p:txBody>
      </p:sp>
      <p:sp>
        <p:nvSpPr>
          <p:cNvPr id="950" name="Rectangle 107"/>
          <p:cNvSpPr/>
          <p:nvPr/>
        </p:nvSpPr>
        <p:spPr>
          <a:xfrm>
            <a:off x="6043541" y="1691373"/>
            <a:ext cx="257043" cy="119956"/>
          </a:xfrm>
          <a:custGeom>
            <a:avLst/>
            <a:gdLst>
              <a:gd name="connsiteX0" fmla="*/ 0 w 2555242"/>
              <a:gd name="connsiteY0" fmla="*/ 0 h 1088777"/>
              <a:gd name="connsiteX1" fmla="*/ 2555242 w 2555242"/>
              <a:gd name="connsiteY1" fmla="*/ 0 h 1088777"/>
              <a:gd name="connsiteX2" fmla="*/ 2555242 w 2555242"/>
              <a:gd name="connsiteY2" fmla="*/ 1088777 h 1088777"/>
              <a:gd name="connsiteX3" fmla="*/ 0 w 2555242"/>
              <a:gd name="connsiteY3" fmla="*/ 1088777 h 1088777"/>
              <a:gd name="connsiteX4" fmla="*/ 0 w 2555242"/>
              <a:gd name="connsiteY4" fmla="*/ 0 h 1088777"/>
              <a:gd name="connsiteX0" fmla="*/ 0 w 2555242"/>
              <a:gd name="connsiteY0" fmla="*/ 0 h 1142117"/>
              <a:gd name="connsiteX1" fmla="*/ 2555242 w 2555242"/>
              <a:gd name="connsiteY1" fmla="*/ 0 h 1142117"/>
              <a:gd name="connsiteX2" fmla="*/ 2555242 w 2555242"/>
              <a:gd name="connsiteY2" fmla="*/ 1142117 h 1142117"/>
              <a:gd name="connsiteX3" fmla="*/ 0 w 2555242"/>
              <a:gd name="connsiteY3" fmla="*/ 1088777 h 1142117"/>
              <a:gd name="connsiteX4" fmla="*/ 0 w 2555242"/>
              <a:gd name="connsiteY4" fmla="*/ 0 h 1142117"/>
              <a:gd name="connsiteX0" fmla="*/ 0 w 2555242"/>
              <a:gd name="connsiteY0" fmla="*/ 0 h 1142117"/>
              <a:gd name="connsiteX1" fmla="*/ 2555242 w 2555242"/>
              <a:gd name="connsiteY1" fmla="*/ 213360 h 1142117"/>
              <a:gd name="connsiteX2" fmla="*/ 2555242 w 2555242"/>
              <a:gd name="connsiteY2" fmla="*/ 1142117 h 1142117"/>
              <a:gd name="connsiteX3" fmla="*/ 0 w 2555242"/>
              <a:gd name="connsiteY3" fmla="*/ 1088777 h 1142117"/>
              <a:gd name="connsiteX4" fmla="*/ 0 w 2555242"/>
              <a:gd name="connsiteY4" fmla="*/ 0 h 1142117"/>
              <a:gd name="connsiteX0" fmla="*/ 0 w 2570482"/>
              <a:gd name="connsiteY0" fmla="*/ 0 h 1142117"/>
              <a:gd name="connsiteX1" fmla="*/ 2570482 w 2570482"/>
              <a:gd name="connsiteY1" fmla="*/ 76200 h 1142117"/>
              <a:gd name="connsiteX2" fmla="*/ 2555242 w 2570482"/>
              <a:gd name="connsiteY2" fmla="*/ 1142117 h 1142117"/>
              <a:gd name="connsiteX3" fmla="*/ 0 w 2570482"/>
              <a:gd name="connsiteY3" fmla="*/ 1088777 h 1142117"/>
              <a:gd name="connsiteX4" fmla="*/ 0 w 2570482"/>
              <a:gd name="connsiteY4" fmla="*/ 0 h 1142117"/>
              <a:gd name="connsiteX0" fmla="*/ 0 w 2570482"/>
              <a:gd name="connsiteY0" fmla="*/ 0 h 1142117"/>
              <a:gd name="connsiteX1" fmla="*/ 2570482 w 2570482"/>
              <a:gd name="connsiteY1" fmla="*/ 76200 h 1142117"/>
              <a:gd name="connsiteX2" fmla="*/ 2555242 w 2570482"/>
              <a:gd name="connsiteY2" fmla="*/ 1142117 h 1142117"/>
              <a:gd name="connsiteX3" fmla="*/ 160020 w 2570482"/>
              <a:gd name="connsiteY3" fmla="*/ 867797 h 1142117"/>
              <a:gd name="connsiteX4" fmla="*/ 0 w 2570482"/>
              <a:gd name="connsiteY4" fmla="*/ 0 h 1142117"/>
              <a:gd name="connsiteX0" fmla="*/ 38100 w 2608582"/>
              <a:gd name="connsiteY0" fmla="*/ 0 h 1142117"/>
              <a:gd name="connsiteX1" fmla="*/ 2608582 w 2608582"/>
              <a:gd name="connsiteY1" fmla="*/ 76200 h 1142117"/>
              <a:gd name="connsiteX2" fmla="*/ 2593342 w 2608582"/>
              <a:gd name="connsiteY2" fmla="*/ 1142117 h 1142117"/>
              <a:gd name="connsiteX3" fmla="*/ 0 w 2608582"/>
              <a:gd name="connsiteY3" fmla="*/ 1027817 h 1142117"/>
              <a:gd name="connsiteX4" fmla="*/ 38100 w 2608582"/>
              <a:gd name="connsiteY4" fmla="*/ 0 h 1142117"/>
              <a:gd name="connsiteX0" fmla="*/ 22860 w 2608582"/>
              <a:gd name="connsiteY0" fmla="*/ 0 h 1149737"/>
              <a:gd name="connsiteX1" fmla="*/ 2608582 w 2608582"/>
              <a:gd name="connsiteY1" fmla="*/ 83820 h 1149737"/>
              <a:gd name="connsiteX2" fmla="*/ 2593342 w 2608582"/>
              <a:gd name="connsiteY2" fmla="*/ 1149737 h 1149737"/>
              <a:gd name="connsiteX3" fmla="*/ 0 w 2608582"/>
              <a:gd name="connsiteY3" fmla="*/ 1035437 h 1149737"/>
              <a:gd name="connsiteX4" fmla="*/ 22860 w 2608582"/>
              <a:gd name="connsiteY4" fmla="*/ 0 h 1149737"/>
              <a:gd name="connsiteX0" fmla="*/ 22860 w 2593342"/>
              <a:gd name="connsiteY0" fmla="*/ 0 h 1149737"/>
              <a:gd name="connsiteX1" fmla="*/ 2498516 w 2593342"/>
              <a:gd name="connsiteY1" fmla="*/ 18728 h 1149737"/>
              <a:gd name="connsiteX2" fmla="*/ 2593342 w 2593342"/>
              <a:gd name="connsiteY2" fmla="*/ 1149737 h 1149737"/>
              <a:gd name="connsiteX3" fmla="*/ 0 w 2593342"/>
              <a:gd name="connsiteY3" fmla="*/ 1035437 h 1149737"/>
              <a:gd name="connsiteX4" fmla="*/ 22860 w 2593342"/>
              <a:gd name="connsiteY4" fmla="*/ 0 h 1149737"/>
              <a:gd name="connsiteX0" fmla="*/ 5927 w 2593342"/>
              <a:gd name="connsiteY0" fmla="*/ 59382 h 1131009"/>
              <a:gd name="connsiteX1" fmla="*/ 2498516 w 2593342"/>
              <a:gd name="connsiteY1" fmla="*/ 0 h 1131009"/>
              <a:gd name="connsiteX2" fmla="*/ 2593342 w 2593342"/>
              <a:gd name="connsiteY2" fmla="*/ 1131009 h 1131009"/>
              <a:gd name="connsiteX3" fmla="*/ 0 w 2593342"/>
              <a:gd name="connsiteY3" fmla="*/ 1016709 h 1131009"/>
              <a:gd name="connsiteX4" fmla="*/ 5927 w 2593342"/>
              <a:gd name="connsiteY4" fmla="*/ 59382 h 113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3342" h="1131009">
                <a:moveTo>
                  <a:pt x="5927" y="59382"/>
                </a:moveTo>
                <a:lnTo>
                  <a:pt x="2498516" y="0"/>
                </a:lnTo>
                <a:lnTo>
                  <a:pt x="2593342" y="1131009"/>
                </a:lnTo>
                <a:lnTo>
                  <a:pt x="0" y="1016709"/>
                </a:lnTo>
                <a:cubicBezTo>
                  <a:pt x="1976" y="697600"/>
                  <a:pt x="3951" y="378491"/>
                  <a:pt x="5927" y="59382"/>
                </a:cubicBezTo>
                <a:close/>
              </a:path>
            </a:pathLst>
          </a:cu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92"/>
            <a:endParaRPr lang="en-US" sz="1350">
              <a:solidFill>
                <a:srgbClr val="FFFFFF"/>
              </a:solidFill>
            </a:endParaRPr>
          </a:p>
        </p:txBody>
      </p:sp>
      <p:sp>
        <p:nvSpPr>
          <p:cNvPr id="951" name="Freeform 950"/>
          <p:cNvSpPr/>
          <p:nvPr/>
        </p:nvSpPr>
        <p:spPr>
          <a:xfrm>
            <a:off x="5727386" y="1672624"/>
            <a:ext cx="99312" cy="6659"/>
          </a:xfrm>
          <a:custGeom>
            <a:avLst/>
            <a:gdLst>
              <a:gd name="connsiteX0" fmla="*/ 0 w 220980"/>
              <a:gd name="connsiteY0" fmla="*/ 8315 h 9207"/>
              <a:gd name="connsiteX1" fmla="*/ 76200 w 220980"/>
              <a:gd name="connsiteY1" fmla="*/ 8315 h 9207"/>
              <a:gd name="connsiteX2" fmla="*/ 220980 w 220980"/>
              <a:gd name="connsiteY2" fmla="*/ 8315 h 9207"/>
              <a:gd name="connsiteX0" fmla="*/ 445 w 52255"/>
              <a:gd name="connsiteY0" fmla="*/ 8313 h 13486"/>
              <a:gd name="connsiteX1" fmla="*/ 3893 w 52255"/>
              <a:gd name="connsiteY1" fmla="*/ 8313 h 13486"/>
              <a:gd name="connsiteX2" fmla="*/ 52255 w 52255"/>
              <a:gd name="connsiteY2" fmla="*/ 13486 h 13486"/>
              <a:gd name="connsiteX0" fmla="*/ 0 w 51810"/>
              <a:gd name="connsiteY0" fmla="*/ 9977 h 15150"/>
              <a:gd name="connsiteX1" fmla="*/ 20905 w 51810"/>
              <a:gd name="connsiteY1" fmla="*/ 4804 h 15150"/>
              <a:gd name="connsiteX2" fmla="*/ 51810 w 51810"/>
              <a:gd name="connsiteY2" fmla="*/ 15150 h 15150"/>
              <a:gd name="connsiteX0" fmla="*/ 0 w 59784"/>
              <a:gd name="connsiteY0" fmla="*/ 42652 h 42652"/>
              <a:gd name="connsiteX1" fmla="*/ 28879 w 59784"/>
              <a:gd name="connsiteY1" fmla="*/ 1271 h 42652"/>
              <a:gd name="connsiteX2" fmla="*/ 59784 w 59784"/>
              <a:gd name="connsiteY2" fmla="*/ 11617 h 42652"/>
              <a:gd name="connsiteX0" fmla="*/ 0 w 59784"/>
              <a:gd name="connsiteY0" fmla="*/ 31225 h 47218"/>
              <a:gd name="connsiteX1" fmla="*/ 31034 w 59784"/>
              <a:gd name="connsiteY1" fmla="*/ 46741 h 47218"/>
              <a:gd name="connsiteX2" fmla="*/ 59784 w 59784"/>
              <a:gd name="connsiteY2" fmla="*/ 190 h 47218"/>
              <a:gd name="connsiteX0" fmla="*/ 0 w 117327"/>
              <a:gd name="connsiteY0" fmla="*/ 7479 h 95411"/>
              <a:gd name="connsiteX1" fmla="*/ 31034 w 117327"/>
              <a:gd name="connsiteY1" fmla="*/ 22995 h 95411"/>
              <a:gd name="connsiteX2" fmla="*/ 117327 w 117327"/>
              <a:gd name="connsiteY2" fmla="*/ 95412 h 95411"/>
              <a:gd name="connsiteX0" fmla="*/ 0 w 117327"/>
              <a:gd name="connsiteY0" fmla="*/ 1851 h 123553"/>
              <a:gd name="connsiteX1" fmla="*/ 63038 w 117327"/>
              <a:gd name="connsiteY1" fmla="*/ 120817 h 123553"/>
              <a:gd name="connsiteX2" fmla="*/ 117327 w 117327"/>
              <a:gd name="connsiteY2" fmla="*/ 89784 h 123553"/>
              <a:gd name="connsiteX0" fmla="*/ 0 w 117327"/>
              <a:gd name="connsiteY0" fmla="*/ 1748 h 121046"/>
              <a:gd name="connsiteX1" fmla="*/ 63038 w 117327"/>
              <a:gd name="connsiteY1" fmla="*/ 120714 h 121046"/>
              <a:gd name="connsiteX2" fmla="*/ 117327 w 117327"/>
              <a:gd name="connsiteY2" fmla="*/ 40542 h 121046"/>
              <a:gd name="connsiteX0" fmla="*/ 0 w 116788"/>
              <a:gd name="connsiteY0" fmla="*/ 2097 h 92639"/>
              <a:gd name="connsiteX1" fmla="*/ 62499 w 116788"/>
              <a:gd name="connsiteY1" fmla="*/ 92615 h 92639"/>
              <a:gd name="connsiteX2" fmla="*/ 116788 w 116788"/>
              <a:gd name="connsiteY2" fmla="*/ 12443 h 92639"/>
              <a:gd name="connsiteX0" fmla="*/ 0 w 116788"/>
              <a:gd name="connsiteY0" fmla="*/ 4354 h 32893"/>
              <a:gd name="connsiteX1" fmla="*/ 62607 w 116788"/>
              <a:gd name="connsiteY1" fmla="*/ 32802 h 32893"/>
              <a:gd name="connsiteX2" fmla="*/ 116788 w 116788"/>
              <a:gd name="connsiteY2" fmla="*/ 14700 h 32893"/>
              <a:gd name="connsiteX0" fmla="*/ 0 w 116788"/>
              <a:gd name="connsiteY0" fmla="*/ 5606 h 21319"/>
              <a:gd name="connsiteX1" fmla="*/ 60991 w 116788"/>
              <a:gd name="connsiteY1" fmla="*/ 21123 h 21319"/>
              <a:gd name="connsiteX2" fmla="*/ 116788 w 116788"/>
              <a:gd name="connsiteY2" fmla="*/ 15952 h 21319"/>
              <a:gd name="connsiteX0" fmla="*/ 0 w 116357"/>
              <a:gd name="connsiteY0" fmla="*/ 6623 h 63521"/>
              <a:gd name="connsiteX1" fmla="*/ 60991 w 116357"/>
              <a:gd name="connsiteY1" fmla="*/ 22140 h 63521"/>
              <a:gd name="connsiteX2" fmla="*/ 116357 w 116357"/>
              <a:gd name="connsiteY2" fmla="*/ 63522 h 63521"/>
              <a:gd name="connsiteX0" fmla="*/ 0 w 116357"/>
              <a:gd name="connsiteY0" fmla="*/ 6623 h 63522"/>
              <a:gd name="connsiteX1" fmla="*/ 60991 w 116357"/>
              <a:gd name="connsiteY1" fmla="*/ 22140 h 63522"/>
              <a:gd name="connsiteX2" fmla="*/ 116357 w 116357"/>
              <a:gd name="connsiteY2" fmla="*/ 63522 h 63522"/>
              <a:gd name="connsiteX0" fmla="*/ 0 w 116357"/>
              <a:gd name="connsiteY0" fmla="*/ 4518 h 61417"/>
              <a:gd name="connsiteX1" fmla="*/ 60021 w 116357"/>
              <a:gd name="connsiteY1" fmla="*/ 38139 h 61417"/>
              <a:gd name="connsiteX2" fmla="*/ 116357 w 116357"/>
              <a:gd name="connsiteY2" fmla="*/ 61417 h 61417"/>
            </a:gdLst>
            <a:ahLst/>
            <a:cxnLst>
              <a:cxn ang="0">
                <a:pos x="connsiteX0" y="connsiteY0"/>
              </a:cxn>
              <a:cxn ang="0">
                <a:pos x="connsiteX1" y="connsiteY1"/>
              </a:cxn>
              <a:cxn ang="0">
                <a:pos x="connsiteX2" y="connsiteY2"/>
              </a:cxn>
            </a:cxnLst>
            <a:rect l="l" t="t" r="r" b="b"/>
            <a:pathLst>
              <a:path w="116357" h="61417">
                <a:moveTo>
                  <a:pt x="0" y="4518"/>
                </a:moveTo>
                <a:cubicBezTo>
                  <a:pt x="3805" y="-13747"/>
                  <a:pt x="40628" y="28656"/>
                  <a:pt x="60021" y="38139"/>
                </a:cubicBezTo>
                <a:cubicBezTo>
                  <a:pt x="79414" y="47622"/>
                  <a:pt x="105624" y="21760"/>
                  <a:pt x="116357" y="61417"/>
                </a:cubicBezTo>
              </a:path>
            </a:pathLst>
          </a:cu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92"/>
            <a:endParaRPr lang="en-US" sz="1350">
              <a:solidFill>
                <a:srgbClr val="FFFFFF"/>
              </a:solidFill>
            </a:endParaRPr>
          </a:p>
        </p:txBody>
      </p:sp>
      <p:sp>
        <p:nvSpPr>
          <p:cNvPr id="952" name="Freeform 951"/>
          <p:cNvSpPr/>
          <p:nvPr/>
        </p:nvSpPr>
        <p:spPr>
          <a:xfrm flipH="1" flipV="1">
            <a:off x="5865471" y="1721322"/>
            <a:ext cx="100392" cy="4144"/>
          </a:xfrm>
          <a:custGeom>
            <a:avLst/>
            <a:gdLst>
              <a:gd name="connsiteX0" fmla="*/ 0 w 220980"/>
              <a:gd name="connsiteY0" fmla="*/ 8315 h 9207"/>
              <a:gd name="connsiteX1" fmla="*/ 76200 w 220980"/>
              <a:gd name="connsiteY1" fmla="*/ 8315 h 9207"/>
              <a:gd name="connsiteX2" fmla="*/ 220980 w 220980"/>
              <a:gd name="connsiteY2" fmla="*/ 8315 h 9207"/>
              <a:gd name="connsiteX0" fmla="*/ 445 w 52255"/>
              <a:gd name="connsiteY0" fmla="*/ 8313 h 13486"/>
              <a:gd name="connsiteX1" fmla="*/ 3893 w 52255"/>
              <a:gd name="connsiteY1" fmla="*/ 8313 h 13486"/>
              <a:gd name="connsiteX2" fmla="*/ 52255 w 52255"/>
              <a:gd name="connsiteY2" fmla="*/ 13486 h 13486"/>
              <a:gd name="connsiteX0" fmla="*/ 0 w 51810"/>
              <a:gd name="connsiteY0" fmla="*/ 9977 h 15150"/>
              <a:gd name="connsiteX1" fmla="*/ 20905 w 51810"/>
              <a:gd name="connsiteY1" fmla="*/ 4804 h 15150"/>
              <a:gd name="connsiteX2" fmla="*/ 51810 w 51810"/>
              <a:gd name="connsiteY2" fmla="*/ 15150 h 15150"/>
              <a:gd name="connsiteX0" fmla="*/ 0 w 59784"/>
              <a:gd name="connsiteY0" fmla="*/ 42652 h 42652"/>
              <a:gd name="connsiteX1" fmla="*/ 28879 w 59784"/>
              <a:gd name="connsiteY1" fmla="*/ 1271 h 42652"/>
              <a:gd name="connsiteX2" fmla="*/ 59784 w 59784"/>
              <a:gd name="connsiteY2" fmla="*/ 11617 h 42652"/>
              <a:gd name="connsiteX0" fmla="*/ 0 w 59784"/>
              <a:gd name="connsiteY0" fmla="*/ 31225 h 47218"/>
              <a:gd name="connsiteX1" fmla="*/ 31034 w 59784"/>
              <a:gd name="connsiteY1" fmla="*/ 46741 h 47218"/>
              <a:gd name="connsiteX2" fmla="*/ 59784 w 59784"/>
              <a:gd name="connsiteY2" fmla="*/ 190 h 47218"/>
              <a:gd name="connsiteX0" fmla="*/ 0 w 117327"/>
              <a:gd name="connsiteY0" fmla="*/ 7479 h 95411"/>
              <a:gd name="connsiteX1" fmla="*/ 31034 w 117327"/>
              <a:gd name="connsiteY1" fmla="*/ 22995 h 95411"/>
              <a:gd name="connsiteX2" fmla="*/ 117327 w 117327"/>
              <a:gd name="connsiteY2" fmla="*/ 95412 h 95411"/>
              <a:gd name="connsiteX0" fmla="*/ 0 w 117327"/>
              <a:gd name="connsiteY0" fmla="*/ 1851 h 123553"/>
              <a:gd name="connsiteX1" fmla="*/ 63038 w 117327"/>
              <a:gd name="connsiteY1" fmla="*/ 120817 h 123553"/>
              <a:gd name="connsiteX2" fmla="*/ 117327 w 117327"/>
              <a:gd name="connsiteY2" fmla="*/ 89784 h 123553"/>
              <a:gd name="connsiteX0" fmla="*/ 0 w 117327"/>
              <a:gd name="connsiteY0" fmla="*/ 1748 h 121046"/>
              <a:gd name="connsiteX1" fmla="*/ 63038 w 117327"/>
              <a:gd name="connsiteY1" fmla="*/ 120714 h 121046"/>
              <a:gd name="connsiteX2" fmla="*/ 117327 w 117327"/>
              <a:gd name="connsiteY2" fmla="*/ 40542 h 121046"/>
              <a:gd name="connsiteX0" fmla="*/ 0 w 116788"/>
              <a:gd name="connsiteY0" fmla="*/ 2097 h 92639"/>
              <a:gd name="connsiteX1" fmla="*/ 62499 w 116788"/>
              <a:gd name="connsiteY1" fmla="*/ 92615 h 92639"/>
              <a:gd name="connsiteX2" fmla="*/ 116788 w 116788"/>
              <a:gd name="connsiteY2" fmla="*/ 12443 h 92639"/>
              <a:gd name="connsiteX0" fmla="*/ 0 w 116788"/>
              <a:gd name="connsiteY0" fmla="*/ 4354 h 32893"/>
              <a:gd name="connsiteX1" fmla="*/ 62607 w 116788"/>
              <a:gd name="connsiteY1" fmla="*/ 32802 h 32893"/>
              <a:gd name="connsiteX2" fmla="*/ 116788 w 116788"/>
              <a:gd name="connsiteY2" fmla="*/ 14700 h 32893"/>
              <a:gd name="connsiteX0" fmla="*/ 0 w 116788"/>
              <a:gd name="connsiteY0" fmla="*/ 5606 h 21319"/>
              <a:gd name="connsiteX1" fmla="*/ 60991 w 116788"/>
              <a:gd name="connsiteY1" fmla="*/ 21123 h 21319"/>
              <a:gd name="connsiteX2" fmla="*/ 116788 w 116788"/>
              <a:gd name="connsiteY2" fmla="*/ 15952 h 21319"/>
              <a:gd name="connsiteX0" fmla="*/ 0 w 116357"/>
              <a:gd name="connsiteY0" fmla="*/ 6623 h 63521"/>
              <a:gd name="connsiteX1" fmla="*/ 60991 w 116357"/>
              <a:gd name="connsiteY1" fmla="*/ 22140 h 63521"/>
              <a:gd name="connsiteX2" fmla="*/ 116357 w 116357"/>
              <a:gd name="connsiteY2" fmla="*/ 63522 h 63521"/>
              <a:gd name="connsiteX0" fmla="*/ 0 w 116357"/>
              <a:gd name="connsiteY0" fmla="*/ 6623 h 63522"/>
              <a:gd name="connsiteX1" fmla="*/ 60991 w 116357"/>
              <a:gd name="connsiteY1" fmla="*/ 22140 h 63522"/>
              <a:gd name="connsiteX2" fmla="*/ 116357 w 116357"/>
              <a:gd name="connsiteY2" fmla="*/ 63522 h 63522"/>
              <a:gd name="connsiteX0" fmla="*/ 0 w 116357"/>
              <a:gd name="connsiteY0" fmla="*/ 4518 h 61417"/>
              <a:gd name="connsiteX1" fmla="*/ 60021 w 116357"/>
              <a:gd name="connsiteY1" fmla="*/ 38139 h 61417"/>
              <a:gd name="connsiteX2" fmla="*/ 116357 w 116357"/>
              <a:gd name="connsiteY2" fmla="*/ 61417 h 61417"/>
            </a:gdLst>
            <a:ahLst/>
            <a:cxnLst>
              <a:cxn ang="0">
                <a:pos x="connsiteX0" y="connsiteY0"/>
              </a:cxn>
              <a:cxn ang="0">
                <a:pos x="connsiteX1" y="connsiteY1"/>
              </a:cxn>
              <a:cxn ang="0">
                <a:pos x="connsiteX2" y="connsiteY2"/>
              </a:cxn>
            </a:cxnLst>
            <a:rect l="l" t="t" r="r" b="b"/>
            <a:pathLst>
              <a:path w="116357" h="61417">
                <a:moveTo>
                  <a:pt x="0" y="4518"/>
                </a:moveTo>
                <a:cubicBezTo>
                  <a:pt x="3805" y="-13747"/>
                  <a:pt x="40628" y="28656"/>
                  <a:pt x="60021" y="38139"/>
                </a:cubicBezTo>
                <a:cubicBezTo>
                  <a:pt x="79414" y="47622"/>
                  <a:pt x="105624" y="21760"/>
                  <a:pt x="116357" y="61417"/>
                </a:cubicBezTo>
              </a:path>
            </a:pathLst>
          </a:cu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92"/>
            <a:endParaRPr lang="en-US" sz="1350">
              <a:solidFill>
                <a:srgbClr val="FFFFFF"/>
              </a:solidFill>
            </a:endParaRPr>
          </a:p>
        </p:txBody>
      </p:sp>
      <p:sp>
        <p:nvSpPr>
          <p:cNvPr id="954" name="Freeform 953"/>
          <p:cNvSpPr/>
          <p:nvPr/>
        </p:nvSpPr>
        <p:spPr>
          <a:xfrm>
            <a:off x="5872387" y="1756539"/>
            <a:ext cx="94136" cy="5158"/>
          </a:xfrm>
          <a:custGeom>
            <a:avLst/>
            <a:gdLst>
              <a:gd name="connsiteX0" fmla="*/ 0 w 220980"/>
              <a:gd name="connsiteY0" fmla="*/ 8315 h 9207"/>
              <a:gd name="connsiteX1" fmla="*/ 76200 w 220980"/>
              <a:gd name="connsiteY1" fmla="*/ 8315 h 9207"/>
              <a:gd name="connsiteX2" fmla="*/ 220980 w 220980"/>
              <a:gd name="connsiteY2" fmla="*/ 8315 h 9207"/>
              <a:gd name="connsiteX0" fmla="*/ 445 w 52255"/>
              <a:gd name="connsiteY0" fmla="*/ 8313 h 13486"/>
              <a:gd name="connsiteX1" fmla="*/ 3893 w 52255"/>
              <a:gd name="connsiteY1" fmla="*/ 8313 h 13486"/>
              <a:gd name="connsiteX2" fmla="*/ 52255 w 52255"/>
              <a:gd name="connsiteY2" fmla="*/ 13486 h 13486"/>
              <a:gd name="connsiteX0" fmla="*/ 0 w 51810"/>
              <a:gd name="connsiteY0" fmla="*/ 9977 h 15150"/>
              <a:gd name="connsiteX1" fmla="*/ 20905 w 51810"/>
              <a:gd name="connsiteY1" fmla="*/ 4804 h 15150"/>
              <a:gd name="connsiteX2" fmla="*/ 51810 w 51810"/>
              <a:gd name="connsiteY2" fmla="*/ 15150 h 15150"/>
              <a:gd name="connsiteX0" fmla="*/ 0 w 59784"/>
              <a:gd name="connsiteY0" fmla="*/ 42652 h 42652"/>
              <a:gd name="connsiteX1" fmla="*/ 28879 w 59784"/>
              <a:gd name="connsiteY1" fmla="*/ 1271 h 42652"/>
              <a:gd name="connsiteX2" fmla="*/ 59784 w 59784"/>
              <a:gd name="connsiteY2" fmla="*/ 11617 h 42652"/>
              <a:gd name="connsiteX0" fmla="*/ 0 w 59784"/>
              <a:gd name="connsiteY0" fmla="*/ 31225 h 47218"/>
              <a:gd name="connsiteX1" fmla="*/ 31034 w 59784"/>
              <a:gd name="connsiteY1" fmla="*/ 46741 h 47218"/>
              <a:gd name="connsiteX2" fmla="*/ 59784 w 59784"/>
              <a:gd name="connsiteY2" fmla="*/ 190 h 47218"/>
              <a:gd name="connsiteX0" fmla="*/ 0 w 117327"/>
              <a:gd name="connsiteY0" fmla="*/ 7479 h 95411"/>
              <a:gd name="connsiteX1" fmla="*/ 31034 w 117327"/>
              <a:gd name="connsiteY1" fmla="*/ 22995 h 95411"/>
              <a:gd name="connsiteX2" fmla="*/ 117327 w 117327"/>
              <a:gd name="connsiteY2" fmla="*/ 95412 h 95411"/>
              <a:gd name="connsiteX0" fmla="*/ 0 w 117327"/>
              <a:gd name="connsiteY0" fmla="*/ 1851 h 123553"/>
              <a:gd name="connsiteX1" fmla="*/ 63038 w 117327"/>
              <a:gd name="connsiteY1" fmla="*/ 120817 h 123553"/>
              <a:gd name="connsiteX2" fmla="*/ 117327 w 117327"/>
              <a:gd name="connsiteY2" fmla="*/ 89784 h 123553"/>
              <a:gd name="connsiteX0" fmla="*/ 0 w 117327"/>
              <a:gd name="connsiteY0" fmla="*/ 1748 h 121046"/>
              <a:gd name="connsiteX1" fmla="*/ 63038 w 117327"/>
              <a:gd name="connsiteY1" fmla="*/ 120714 h 121046"/>
              <a:gd name="connsiteX2" fmla="*/ 117327 w 117327"/>
              <a:gd name="connsiteY2" fmla="*/ 40542 h 121046"/>
              <a:gd name="connsiteX0" fmla="*/ 0 w 116788"/>
              <a:gd name="connsiteY0" fmla="*/ 2097 h 92639"/>
              <a:gd name="connsiteX1" fmla="*/ 62499 w 116788"/>
              <a:gd name="connsiteY1" fmla="*/ 92615 h 92639"/>
              <a:gd name="connsiteX2" fmla="*/ 116788 w 116788"/>
              <a:gd name="connsiteY2" fmla="*/ 12443 h 92639"/>
              <a:gd name="connsiteX0" fmla="*/ 0 w 116788"/>
              <a:gd name="connsiteY0" fmla="*/ 4354 h 32893"/>
              <a:gd name="connsiteX1" fmla="*/ 62607 w 116788"/>
              <a:gd name="connsiteY1" fmla="*/ 32802 h 32893"/>
              <a:gd name="connsiteX2" fmla="*/ 116788 w 116788"/>
              <a:gd name="connsiteY2" fmla="*/ 14700 h 32893"/>
              <a:gd name="connsiteX0" fmla="*/ 0 w 116788"/>
              <a:gd name="connsiteY0" fmla="*/ 5606 h 21319"/>
              <a:gd name="connsiteX1" fmla="*/ 60991 w 116788"/>
              <a:gd name="connsiteY1" fmla="*/ 21123 h 21319"/>
              <a:gd name="connsiteX2" fmla="*/ 116788 w 116788"/>
              <a:gd name="connsiteY2" fmla="*/ 15952 h 21319"/>
              <a:gd name="connsiteX0" fmla="*/ 0 w 116357"/>
              <a:gd name="connsiteY0" fmla="*/ 6623 h 63521"/>
              <a:gd name="connsiteX1" fmla="*/ 60991 w 116357"/>
              <a:gd name="connsiteY1" fmla="*/ 22140 h 63521"/>
              <a:gd name="connsiteX2" fmla="*/ 116357 w 116357"/>
              <a:gd name="connsiteY2" fmla="*/ 63522 h 63521"/>
              <a:gd name="connsiteX0" fmla="*/ 0 w 116357"/>
              <a:gd name="connsiteY0" fmla="*/ 6623 h 63522"/>
              <a:gd name="connsiteX1" fmla="*/ 60991 w 116357"/>
              <a:gd name="connsiteY1" fmla="*/ 22140 h 63522"/>
              <a:gd name="connsiteX2" fmla="*/ 116357 w 116357"/>
              <a:gd name="connsiteY2" fmla="*/ 63522 h 63522"/>
              <a:gd name="connsiteX0" fmla="*/ 0 w 116357"/>
              <a:gd name="connsiteY0" fmla="*/ 4518 h 61417"/>
              <a:gd name="connsiteX1" fmla="*/ 60021 w 116357"/>
              <a:gd name="connsiteY1" fmla="*/ 38139 h 61417"/>
              <a:gd name="connsiteX2" fmla="*/ 116357 w 116357"/>
              <a:gd name="connsiteY2" fmla="*/ 61417 h 61417"/>
            </a:gdLst>
            <a:ahLst/>
            <a:cxnLst>
              <a:cxn ang="0">
                <a:pos x="connsiteX0" y="connsiteY0"/>
              </a:cxn>
              <a:cxn ang="0">
                <a:pos x="connsiteX1" y="connsiteY1"/>
              </a:cxn>
              <a:cxn ang="0">
                <a:pos x="connsiteX2" y="connsiteY2"/>
              </a:cxn>
            </a:cxnLst>
            <a:rect l="l" t="t" r="r" b="b"/>
            <a:pathLst>
              <a:path w="116357" h="61417">
                <a:moveTo>
                  <a:pt x="0" y="4518"/>
                </a:moveTo>
                <a:cubicBezTo>
                  <a:pt x="3805" y="-13747"/>
                  <a:pt x="40628" y="28656"/>
                  <a:pt x="60021" y="38139"/>
                </a:cubicBezTo>
                <a:cubicBezTo>
                  <a:pt x="79414" y="47622"/>
                  <a:pt x="105624" y="21760"/>
                  <a:pt x="116357" y="61417"/>
                </a:cubicBezTo>
              </a:path>
            </a:pathLst>
          </a:cu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92"/>
            <a:endParaRPr lang="en-US" sz="1350">
              <a:solidFill>
                <a:srgbClr val="FFFFFF"/>
              </a:solidFill>
            </a:endParaRPr>
          </a:p>
        </p:txBody>
      </p:sp>
      <p:sp>
        <p:nvSpPr>
          <p:cNvPr id="956" name="Freeform 955"/>
          <p:cNvSpPr/>
          <p:nvPr/>
        </p:nvSpPr>
        <p:spPr>
          <a:xfrm>
            <a:off x="5738632" y="1740051"/>
            <a:ext cx="89135" cy="5158"/>
          </a:xfrm>
          <a:custGeom>
            <a:avLst/>
            <a:gdLst>
              <a:gd name="connsiteX0" fmla="*/ 0 w 220980"/>
              <a:gd name="connsiteY0" fmla="*/ 8315 h 9207"/>
              <a:gd name="connsiteX1" fmla="*/ 76200 w 220980"/>
              <a:gd name="connsiteY1" fmla="*/ 8315 h 9207"/>
              <a:gd name="connsiteX2" fmla="*/ 220980 w 220980"/>
              <a:gd name="connsiteY2" fmla="*/ 8315 h 9207"/>
              <a:gd name="connsiteX0" fmla="*/ 445 w 52255"/>
              <a:gd name="connsiteY0" fmla="*/ 8313 h 13486"/>
              <a:gd name="connsiteX1" fmla="*/ 3893 w 52255"/>
              <a:gd name="connsiteY1" fmla="*/ 8313 h 13486"/>
              <a:gd name="connsiteX2" fmla="*/ 52255 w 52255"/>
              <a:gd name="connsiteY2" fmla="*/ 13486 h 13486"/>
              <a:gd name="connsiteX0" fmla="*/ 0 w 51810"/>
              <a:gd name="connsiteY0" fmla="*/ 9977 h 15150"/>
              <a:gd name="connsiteX1" fmla="*/ 20905 w 51810"/>
              <a:gd name="connsiteY1" fmla="*/ 4804 h 15150"/>
              <a:gd name="connsiteX2" fmla="*/ 51810 w 51810"/>
              <a:gd name="connsiteY2" fmla="*/ 15150 h 15150"/>
              <a:gd name="connsiteX0" fmla="*/ 0 w 59784"/>
              <a:gd name="connsiteY0" fmla="*/ 42652 h 42652"/>
              <a:gd name="connsiteX1" fmla="*/ 28879 w 59784"/>
              <a:gd name="connsiteY1" fmla="*/ 1271 h 42652"/>
              <a:gd name="connsiteX2" fmla="*/ 59784 w 59784"/>
              <a:gd name="connsiteY2" fmla="*/ 11617 h 42652"/>
              <a:gd name="connsiteX0" fmla="*/ 0 w 59784"/>
              <a:gd name="connsiteY0" fmla="*/ 31225 h 47218"/>
              <a:gd name="connsiteX1" fmla="*/ 31034 w 59784"/>
              <a:gd name="connsiteY1" fmla="*/ 46741 h 47218"/>
              <a:gd name="connsiteX2" fmla="*/ 59784 w 59784"/>
              <a:gd name="connsiteY2" fmla="*/ 190 h 47218"/>
              <a:gd name="connsiteX0" fmla="*/ 0 w 117327"/>
              <a:gd name="connsiteY0" fmla="*/ 7479 h 95411"/>
              <a:gd name="connsiteX1" fmla="*/ 31034 w 117327"/>
              <a:gd name="connsiteY1" fmla="*/ 22995 h 95411"/>
              <a:gd name="connsiteX2" fmla="*/ 117327 w 117327"/>
              <a:gd name="connsiteY2" fmla="*/ 95412 h 95411"/>
              <a:gd name="connsiteX0" fmla="*/ 0 w 117327"/>
              <a:gd name="connsiteY0" fmla="*/ 1851 h 123553"/>
              <a:gd name="connsiteX1" fmla="*/ 63038 w 117327"/>
              <a:gd name="connsiteY1" fmla="*/ 120817 h 123553"/>
              <a:gd name="connsiteX2" fmla="*/ 117327 w 117327"/>
              <a:gd name="connsiteY2" fmla="*/ 89784 h 123553"/>
              <a:gd name="connsiteX0" fmla="*/ 0 w 117327"/>
              <a:gd name="connsiteY0" fmla="*/ 1748 h 121046"/>
              <a:gd name="connsiteX1" fmla="*/ 63038 w 117327"/>
              <a:gd name="connsiteY1" fmla="*/ 120714 h 121046"/>
              <a:gd name="connsiteX2" fmla="*/ 117327 w 117327"/>
              <a:gd name="connsiteY2" fmla="*/ 40542 h 121046"/>
              <a:gd name="connsiteX0" fmla="*/ 0 w 116788"/>
              <a:gd name="connsiteY0" fmla="*/ 2097 h 92639"/>
              <a:gd name="connsiteX1" fmla="*/ 62499 w 116788"/>
              <a:gd name="connsiteY1" fmla="*/ 92615 h 92639"/>
              <a:gd name="connsiteX2" fmla="*/ 116788 w 116788"/>
              <a:gd name="connsiteY2" fmla="*/ 12443 h 92639"/>
              <a:gd name="connsiteX0" fmla="*/ 0 w 116788"/>
              <a:gd name="connsiteY0" fmla="*/ 4354 h 32893"/>
              <a:gd name="connsiteX1" fmla="*/ 62607 w 116788"/>
              <a:gd name="connsiteY1" fmla="*/ 32802 h 32893"/>
              <a:gd name="connsiteX2" fmla="*/ 116788 w 116788"/>
              <a:gd name="connsiteY2" fmla="*/ 14700 h 32893"/>
              <a:gd name="connsiteX0" fmla="*/ 0 w 116788"/>
              <a:gd name="connsiteY0" fmla="*/ 5606 h 21319"/>
              <a:gd name="connsiteX1" fmla="*/ 60991 w 116788"/>
              <a:gd name="connsiteY1" fmla="*/ 21123 h 21319"/>
              <a:gd name="connsiteX2" fmla="*/ 116788 w 116788"/>
              <a:gd name="connsiteY2" fmla="*/ 15952 h 21319"/>
              <a:gd name="connsiteX0" fmla="*/ 0 w 116357"/>
              <a:gd name="connsiteY0" fmla="*/ 6623 h 63521"/>
              <a:gd name="connsiteX1" fmla="*/ 60991 w 116357"/>
              <a:gd name="connsiteY1" fmla="*/ 22140 h 63521"/>
              <a:gd name="connsiteX2" fmla="*/ 116357 w 116357"/>
              <a:gd name="connsiteY2" fmla="*/ 63522 h 63521"/>
              <a:gd name="connsiteX0" fmla="*/ 0 w 116357"/>
              <a:gd name="connsiteY0" fmla="*/ 6623 h 63522"/>
              <a:gd name="connsiteX1" fmla="*/ 60991 w 116357"/>
              <a:gd name="connsiteY1" fmla="*/ 22140 h 63522"/>
              <a:gd name="connsiteX2" fmla="*/ 116357 w 116357"/>
              <a:gd name="connsiteY2" fmla="*/ 63522 h 63522"/>
              <a:gd name="connsiteX0" fmla="*/ 0 w 116357"/>
              <a:gd name="connsiteY0" fmla="*/ 4518 h 61417"/>
              <a:gd name="connsiteX1" fmla="*/ 60021 w 116357"/>
              <a:gd name="connsiteY1" fmla="*/ 38139 h 61417"/>
              <a:gd name="connsiteX2" fmla="*/ 116357 w 116357"/>
              <a:gd name="connsiteY2" fmla="*/ 61417 h 61417"/>
            </a:gdLst>
            <a:ahLst/>
            <a:cxnLst>
              <a:cxn ang="0">
                <a:pos x="connsiteX0" y="connsiteY0"/>
              </a:cxn>
              <a:cxn ang="0">
                <a:pos x="connsiteX1" y="connsiteY1"/>
              </a:cxn>
              <a:cxn ang="0">
                <a:pos x="connsiteX2" y="connsiteY2"/>
              </a:cxn>
            </a:cxnLst>
            <a:rect l="l" t="t" r="r" b="b"/>
            <a:pathLst>
              <a:path w="116357" h="61417">
                <a:moveTo>
                  <a:pt x="0" y="4518"/>
                </a:moveTo>
                <a:cubicBezTo>
                  <a:pt x="3805" y="-13747"/>
                  <a:pt x="40628" y="28656"/>
                  <a:pt x="60021" y="38139"/>
                </a:cubicBezTo>
                <a:cubicBezTo>
                  <a:pt x="79414" y="47622"/>
                  <a:pt x="105624" y="21760"/>
                  <a:pt x="116357" y="61417"/>
                </a:cubicBezTo>
              </a:path>
            </a:pathLst>
          </a:cu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92"/>
            <a:endParaRPr lang="en-US" sz="1350">
              <a:solidFill>
                <a:srgbClr val="FFFFFF"/>
              </a:solidFill>
            </a:endParaRPr>
          </a:p>
        </p:txBody>
      </p:sp>
      <p:sp>
        <p:nvSpPr>
          <p:cNvPr id="959" name="Freeform 958"/>
          <p:cNvSpPr/>
          <p:nvPr/>
        </p:nvSpPr>
        <p:spPr>
          <a:xfrm rot="177102" flipH="1">
            <a:off x="5646571" y="1606553"/>
            <a:ext cx="824381" cy="180859"/>
          </a:xfrm>
          <a:custGeom>
            <a:avLst/>
            <a:gdLst>
              <a:gd name="connsiteX0" fmla="*/ 0 w 220980"/>
              <a:gd name="connsiteY0" fmla="*/ 8315 h 9207"/>
              <a:gd name="connsiteX1" fmla="*/ 76200 w 220980"/>
              <a:gd name="connsiteY1" fmla="*/ 8315 h 9207"/>
              <a:gd name="connsiteX2" fmla="*/ 220980 w 220980"/>
              <a:gd name="connsiteY2" fmla="*/ 8315 h 9207"/>
              <a:gd name="connsiteX0" fmla="*/ 445 w 52255"/>
              <a:gd name="connsiteY0" fmla="*/ 8313 h 13486"/>
              <a:gd name="connsiteX1" fmla="*/ 3893 w 52255"/>
              <a:gd name="connsiteY1" fmla="*/ 8313 h 13486"/>
              <a:gd name="connsiteX2" fmla="*/ 52255 w 52255"/>
              <a:gd name="connsiteY2" fmla="*/ 13486 h 13486"/>
              <a:gd name="connsiteX0" fmla="*/ 0 w 51810"/>
              <a:gd name="connsiteY0" fmla="*/ 9977 h 15150"/>
              <a:gd name="connsiteX1" fmla="*/ 20905 w 51810"/>
              <a:gd name="connsiteY1" fmla="*/ 4804 h 15150"/>
              <a:gd name="connsiteX2" fmla="*/ 51810 w 51810"/>
              <a:gd name="connsiteY2" fmla="*/ 15150 h 15150"/>
              <a:gd name="connsiteX0" fmla="*/ 0 w 59784"/>
              <a:gd name="connsiteY0" fmla="*/ 42652 h 42652"/>
              <a:gd name="connsiteX1" fmla="*/ 28879 w 59784"/>
              <a:gd name="connsiteY1" fmla="*/ 1271 h 42652"/>
              <a:gd name="connsiteX2" fmla="*/ 59784 w 59784"/>
              <a:gd name="connsiteY2" fmla="*/ 11617 h 42652"/>
              <a:gd name="connsiteX0" fmla="*/ 0 w 59784"/>
              <a:gd name="connsiteY0" fmla="*/ 31225 h 47218"/>
              <a:gd name="connsiteX1" fmla="*/ 31034 w 59784"/>
              <a:gd name="connsiteY1" fmla="*/ 46741 h 47218"/>
              <a:gd name="connsiteX2" fmla="*/ 59784 w 59784"/>
              <a:gd name="connsiteY2" fmla="*/ 190 h 47218"/>
              <a:gd name="connsiteX0" fmla="*/ 0 w 117327"/>
              <a:gd name="connsiteY0" fmla="*/ 7479 h 95411"/>
              <a:gd name="connsiteX1" fmla="*/ 31034 w 117327"/>
              <a:gd name="connsiteY1" fmla="*/ 22995 h 95411"/>
              <a:gd name="connsiteX2" fmla="*/ 117327 w 117327"/>
              <a:gd name="connsiteY2" fmla="*/ 95412 h 95411"/>
              <a:gd name="connsiteX0" fmla="*/ 0 w 117327"/>
              <a:gd name="connsiteY0" fmla="*/ 1851 h 123553"/>
              <a:gd name="connsiteX1" fmla="*/ 63038 w 117327"/>
              <a:gd name="connsiteY1" fmla="*/ 120817 h 123553"/>
              <a:gd name="connsiteX2" fmla="*/ 117327 w 117327"/>
              <a:gd name="connsiteY2" fmla="*/ 89784 h 123553"/>
              <a:gd name="connsiteX0" fmla="*/ 0 w 117327"/>
              <a:gd name="connsiteY0" fmla="*/ 1748 h 121046"/>
              <a:gd name="connsiteX1" fmla="*/ 63038 w 117327"/>
              <a:gd name="connsiteY1" fmla="*/ 120714 h 121046"/>
              <a:gd name="connsiteX2" fmla="*/ 117327 w 117327"/>
              <a:gd name="connsiteY2" fmla="*/ 40542 h 121046"/>
              <a:gd name="connsiteX0" fmla="*/ 0 w 116788"/>
              <a:gd name="connsiteY0" fmla="*/ 2097 h 92639"/>
              <a:gd name="connsiteX1" fmla="*/ 62499 w 116788"/>
              <a:gd name="connsiteY1" fmla="*/ 92615 h 92639"/>
              <a:gd name="connsiteX2" fmla="*/ 116788 w 116788"/>
              <a:gd name="connsiteY2" fmla="*/ 12443 h 92639"/>
              <a:gd name="connsiteX0" fmla="*/ 0 w 116788"/>
              <a:gd name="connsiteY0" fmla="*/ 4354 h 32893"/>
              <a:gd name="connsiteX1" fmla="*/ 62607 w 116788"/>
              <a:gd name="connsiteY1" fmla="*/ 32802 h 32893"/>
              <a:gd name="connsiteX2" fmla="*/ 116788 w 116788"/>
              <a:gd name="connsiteY2" fmla="*/ 14700 h 32893"/>
              <a:gd name="connsiteX0" fmla="*/ 0 w 116788"/>
              <a:gd name="connsiteY0" fmla="*/ 5606 h 21319"/>
              <a:gd name="connsiteX1" fmla="*/ 60991 w 116788"/>
              <a:gd name="connsiteY1" fmla="*/ 21123 h 21319"/>
              <a:gd name="connsiteX2" fmla="*/ 116788 w 116788"/>
              <a:gd name="connsiteY2" fmla="*/ 15952 h 21319"/>
              <a:gd name="connsiteX0" fmla="*/ 0 w 116357"/>
              <a:gd name="connsiteY0" fmla="*/ 6623 h 63521"/>
              <a:gd name="connsiteX1" fmla="*/ 60991 w 116357"/>
              <a:gd name="connsiteY1" fmla="*/ 22140 h 63521"/>
              <a:gd name="connsiteX2" fmla="*/ 116357 w 116357"/>
              <a:gd name="connsiteY2" fmla="*/ 63522 h 63521"/>
              <a:gd name="connsiteX0" fmla="*/ 0 w 116357"/>
              <a:gd name="connsiteY0" fmla="*/ 6623 h 63522"/>
              <a:gd name="connsiteX1" fmla="*/ 60991 w 116357"/>
              <a:gd name="connsiteY1" fmla="*/ 22140 h 63522"/>
              <a:gd name="connsiteX2" fmla="*/ 116357 w 116357"/>
              <a:gd name="connsiteY2" fmla="*/ 63522 h 63522"/>
              <a:gd name="connsiteX0" fmla="*/ 0 w 116357"/>
              <a:gd name="connsiteY0" fmla="*/ 4518 h 61417"/>
              <a:gd name="connsiteX1" fmla="*/ 60021 w 116357"/>
              <a:gd name="connsiteY1" fmla="*/ 38139 h 61417"/>
              <a:gd name="connsiteX2" fmla="*/ 116357 w 116357"/>
              <a:gd name="connsiteY2" fmla="*/ 61417 h 61417"/>
              <a:gd name="connsiteX0" fmla="*/ 0 w 116357"/>
              <a:gd name="connsiteY0" fmla="*/ 5717 h 62616"/>
              <a:gd name="connsiteX1" fmla="*/ 8725 w 116357"/>
              <a:gd name="connsiteY1" fmla="*/ 1853 h 62616"/>
              <a:gd name="connsiteX2" fmla="*/ 60021 w 116357"/>
              <a:gd name="connsiteY2" fmla="*/ 39338 h 62616"/>
              <a:gd name="connsiteX3" fmla="*/ 116357 w 116357"/>
              <a:gd name="connsiteY3" fmla="*/ 62616 h 62616"/>
              <a:gd name="connsiteX0" fmla="*/ 0 w 142798"/>
              <a:gd name="connsiteY0" fmla="*/ 3 h 168891"/>
              <a:gd name="connsiteX1" fmla="*/ 35166 w 142798"/>
              <a:gd name="connsiteY1" fmla="*/ 108128 h 168891"/>
              <a:gd name="connsiteX2" fmla="*/ 86462 w 142798"/>
              <a:gd name="connsiteY2" fmla="*/ 145613 h 168891"/>
              <a:gd name="connsiteX3" fmla="*/ 142798 w 142798"/>
              <a:gd name="connsiteY3" fmla="*/ 168891 h 168891"/>
              <a:gd name="connsiteX0" fmla="*/ 0 w 142798"/>
              <a:gd name="connsiteY0" fmla="*/ 0 h 168888"/>
              <a:gd name="connsiteX1" fmla="*/ 14201 w 142798"/>
              <a:gd name="connsiteY1" fmla="*/ 50366 h 168888"/>
              <a:gd name="connsiteX2" fmla="*/ 35166 w 142798"/>
              <a:gd name="connsiteY2" fmla="*/ 108125 h 168888"/>
              <a:gd name="connsiteX3" fmla="*/ 86462 w 142798"/>
              <a:gd name="connsiteY3" fmla="*/ 145610 h 168888"/>
              <a:gd name="connsiteX4" fmla="*/ 142798 w 142798"/>
              <a:gd name="connsiteY4" fmla="*/ 168888 h 168888"/>
              <a:gd name="connsiteX0" fmla="*/ 0 w 142798"/>
              <a:gd name="connsiteY0" fmla="*/ 0 h 168888"/>
              <a:gd name="connsiteX1" fmla="*/ 14201 w 142798"/>
              <a:gd name="connsiteY1" fmla="*/ 50366 h 168888"/>
              <a:gd name="connsiteX2" fmla="*/ 31774 w 142798"/>
              <a:gd name="connsiteY2" fmla="*/ 110255 h 168888"/>
              <a:gd name="connsiteX3" fmla="*/ 86462 w 142798"/>
              <a:gd name="connsiteY3" fmla="*/ 145610 h 168888"/>
              <a:gd name="connsiteX4" fmla="*/ 142798 w 142798"/>
              <a:gd name="connsiteY4" fmla="*/ 168888 h 168888"/>
              <a:gd name="connsiteX0" fmla="*/ 0 w 142798"/>
              <a:gd name="connsiteY0" fmla="*/ 0 h 168888"/>
              <a:gd name="connsiteX1" fmla="*/ 14201 w 142798"/>
              <a:gd name="connsiteY1" fmla="*/ 50366 h 168888"/>
              <a:gd name="connsiteX2" fmla="*/ 31774 w 142798"/>
              <a:gd name="connsiteY2" fmla="*/ 110255 h 168888"/>
              <a:gd name="connsiteX3" fmla="*/ 86462 w 142798"/>
              <a:gd name="connsiteY3" fmla="*/ 145610 h 168888"/>
              <a:gd name="connsiteX4" fmla="*/ 142798 w 142798"/>
              <a:gd name="connsiteY4" fmla="*/ 168888 h 168888"/>
              <a:gd name="connsiteX0" fmla="*/ 0 w 142798"/>
              <a:gd name="connsiteY0" fmla="*/ 0 h 517074"/>
              <a:gd name="connsiteX1" fmla="*/ 14201 w 142798"/>
              <a:gd name="connsiteY1" fmla="*/ 50366 h 517074"/>
              <a:gd name="connsiteX2" fmla="*/ 27215 w 142798"/>
              <a:gd name="connsiteY2" fmla="*/ 516901 h 517074"/>
              <a:gd name="connsiteX3" fmla="*/ 31774 w 142798"/>
              <a:gd name="connsiteY3" fmla="*/ 110255 h 517074"/>
              <a:gd name="connsiteX4" fmla="*/ 86462 w 142798"/>
              <a:gd name="connsiteY4" fmla="*/ 145610 h 517074"/>
              <a:gd name="connsiteX5" fmla="*/ 142798 w 142798"/>
              <a:gd name="connsiteY5" fmla="*/ 168888 h 517074"/>
              <a:gd name="connsiteX0" fmla="*/ 0 w 142798"/>
              <a:gd name="connsiteY0" fmla="*/ 0 h 517079"/>
              <a:gd name="connsiteX1" fmla="*/ 14201 w 142798"/>
              <a:gd name="connsiteY1" fmla="*/ 50366 h 517079"/>
              <a:gd name="connsiteX2" fmla="*/ 27215 w 142798"/>
              <a:gd name="connsiteY2" fmla="*/ 516901 h 517079"/>
              <a:gd name="connsiteX3" fmla="*/ 31774 w 142798"/>
              <a:gd name="connsiteY3" fmla="*/ 110255 h 517079"/>
              <a:gd name="connsiteX4" fmla="*/ 86462 w 142798"/>
              <a:gd name="connsiteY4" fmla="*/ 145610 h 517079"/>
              <a:gd name="connsiteX5" fmla="*/ 142798 w 142798"/>
              <a:gd name="connsiteY5" fmla="*/ 168888 h 517079"/>
              <a:gd name="connsiteX0" fmla="*/ 0 w 142798"/>
              <a:gd name="connsiteY0" fmla="*/ 0 h 517017"/>
              <a:gd name="connsiteX1" fmla="*/ 14201 w 142798"/>
              <a:gd name="connsiteY1" fmla="*/ 50366 h 517017"/>
              <a:gd name="connsiteX2" fmla="*/ 18741 w 142798"/>
              <a:gd name="connsiteY2" fmla="*/ 151163 h 517017"/>
              <a:gd name="connsiteX3" fmla="*/ 27215 w 142798"/>
              <a:gd name="connsiteY3" fmla="*/ 516901 h 517017"/>
              <a:gd name="connsiteX4" fmla="*/ 31774 w 142798"/>
              <a:gd name="connsiteY4" fmla="*/ 110255 h 517017"/>
              <a:gd name="connsiteX5" fmla="*/ 86462 w 142798"/>
              <a:gd name="connsiteY5" fmla="*/ 145610 h 517017"/>
              <a:gd name="connsiteX6" fmla="*/ 142798 w 142798"/>
              <a:gd name="connsiteY6" fmla="*/ 168888 h 517017"/>
              <a:gd name="connsiteX0" fmla="*/ 0 w 142798"/>
              <a:gd name="connsiteY0" fmla="*/ 0 h 517003"/>
              <a:gd name="connsiteX1" fmla="*/ 14201 w 142798"/>
              <a:gd name="connsiteY1" fmla="*/ 50366 h 517003"/>
              <a:gd name="connsiteX2" fmla="*/ 29808 w 142798"/>
              <a:gd name="connsiteY2" fmla="*/ 110364 h 517003"/>
              <a:gd name="connsiteX3" fmla="*/ 27215 w 142798"/>
              <a:gd name="connsiteY3" fmla="*/ 516901 h 517003"/>
              <a:gd name="connsiteX4" fmla="*/ 31774 w 142798"/>
              <a:gd name="connsiteY4" fmla="*/ 110255 h 517003"/>
              <a:gd name="connsiteX5" fmla="*/ 86462 w 142798"/>
              <a:gd name="connsiteY5" fmla="*/ 145610 h 517003"/>
              <a:gd name="connsiteX6" fmla="*/ 142798 w 142798"/>
              <a:gd name="connsiteY6" fmla="*/ 168888 h 517003"/>
              <a:gd name="connsiteX0" fmla="*/ 0 w 142798"/>
              <a:gd name="connsiteY0" fmla="*/ 0 h 517003"/>
              <a:gd name="connsiteX1" fmla="*/ 14201 w 142798"/>
              <a:gd name="connsiteY1" fmla="*/ 50366 h 517003"/>
              <a:gd name="connsiteX2" fmla="*/ 29808 w 142798"/>
              <a:gd name="connsiteY2" fmla="*/ 110364 h 517003"/>
              <a:gd name="connsiteX3" fmla="*/ 27215 w 142798"/>
              <a:gd name="connsiteY3" fmla="*/ 516901 h 517003"/>
              <a:gd name="connsiteX4" fmla="*/ 31774 w 142798"/>
              <a:gd name="connsiteY4" fmla="*/ 110255 h 517003"/>
              <a:gd name="connsiteX5" fmla="*/ 86462 w 142798"/>
              <a:gd name="connsiteY5" fmla="*/ 145610 h 517003"/>
              <a:gd name="connsiteX6" fmla="*/ 142798 w 142798"/>
              <a:gd name="connsiteY6" fmla="*/ 168888 h 517003"/>
              <a:gd name="connsiteX0" fmla="*/ 0 w 142798"/>
              <a:gd name="connsiteY0" fmla="*/ 0 h 516983"/>
              <a:gd name="connsiteX1" fmla="*/ 14201 w 142798"/>
              <a:gd name="connsiteY1" fmla="*/ 50366 h 516983"/>
              <a:gd name="connsiteX2" fmla="*/ 29808 w 142798"/>
              <a:gd name="connsiteY2" fmla="*/ 110364 h 516983"/>
              <a:gd name="connsiteX3" fmla="*/ 27215 w 142798"/>
              <a:gd name="connsiteY3" fmla="*/ 516901 h 516983"/>
              <a:gd name="connsiteX4" fmla="*/ 31774 w 142798"/>
              <a:gd name="connsiteY4" fmla="*/ 110255 h 516983"/>
              <a:gd name="connsiteX5" fmla="*/ 86462 w 142798"/>
              <a:gd name="connsiteY5" fmla="*/ 145610 h 516983"/>
              <a:gd name="connsiteX6" fmla="*/ 142798 w 142798"/>
              <a:gd name="connsiteY6" fmla="*/ 168888 h 516983"/>
              <a:gd name="connsiteX0" fmla="*/ 0 w 142798"/>
              <a:gd name="connsiteY0" fmla="*/ 0 h 516983"/>
              <a:gd name="connsiteX1" fmla="*/ 14201 w 142798"/>
              <a:gd name="connsiteY1" fmla="*/ 50366 h 516983"/>
              <a:gd name="connsiteX2" fmla="*/ 29808 w 142798"/>
              <a:gd name="connsiteY2" fmla="*/ 110364 h 516983"/>
              <a:gd name="connsiteX3" fmla="*/ 27215 w 142798"/>
              <a:gd name="connsiteY3" fmla="*/ 516901 h 516983"/>
              <a:gd name="connsiteX4" fmla="*/ 31001 w 142798"/>
              <a:gd name="connsiteY4" fmla="*/ 112746 h 516983"/>
              <a:gd name="connsiteX5" fmla="*/ 86462 w 142798"/>
              <a:gd name="connsiteY5" fmla="*/ 145610 h 516983"/>
              <a:gd name="connsiteX6" fmla="*/ 142798 w 142798"/>
              <a:gd name="connsiteY6" fmla="*/ 168888 h 516983"/>
              <a:gd name="connsiteX0" fmla="*/ 0 w 142798"/>
              <a:gd name="connsiteY0" fmla="*/ 0 h 516901"/>
              <a:gd name="connsiteX1" fmla="*/ 14201 w 142798"/>
              <a:gd name="connsiteY1" fmla="*/ 50366 h 516901"/>
              <a:gd name="connsiteX2" fmla="*/ 29808 w 142798"/>
              <a:gd name="connsiteY2" fmla="*/ 110364 h 516901"/>
              <a:gd name="connsiteX3" fmla="*/ 27215 w 142798"/>
              <a:gd name="connsiteY3" fmla="*/ 516901 h 516901"/>
              <a:gd name="connsiteX4" fmla="*/ 31001 w 142798"/>
              <a:gd name="connsiteY4" fmla="*/ 112746 h 516901"/>
              <a:gd name="connsiteX5" fmla="*/ 86462 w 142798"/>
              <a:gd name="connsiteY5" fmla="*/ 145610 h 516901"/>
              <a:gd name="connsiteX6" fmla="*/ 142798 w 142798"/>
              <a:gd name="connsiteY6" fmla="*/ 168888 h 516901"/>
              <a:gd name="connsiteX0" fmla="*/ 0 w 142798"/>
              <a:gd name="connsiteY0" fmla="*/ 0 h 516901"/>
              <a:gd name="connsiteX1" fmla="*/ 14201 w 142798"/>
              <a:gd name="connsiteY1" fmla="*/ 50366 h 516901"/>
              <a:gd name="connsiteX2" fmla="*/ 29808 w 142798"/>
              <a:gd name="connsiteY2" fmla="*/ 110364 h 516901"/>
              <a:gd name="connsiteX3" fmla="*/ 27215 w 142798"/>
              <a:gd name="connsiteY3" fmla="*/ 516901 h 516901"/>
              <a:gd name="connsiteX4" fmla="*/ 31001 w 142798"/>
              <a:gd name="connsiteY4" fmla="*/ 112746 h 516901"/>
              <a:gd name="connsiteX5" fmla="*/ 86462 w 142798"/>
              <a:gd name="connsiteY5" fmla="*/ 145610 h 516901"/>
              <a:gd name="connsiteX6" fmla="*/ 142798 w 142798"/>
              <a:gd name="connsiteY6" fmla="*/ 168888 h 51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798" h="516901">
                <a:moveTo>
                  <a:pt x="0" y="0"/>
                </a:moveTo>
                <a:cubicBezTo>
                  <a:pt x="2367" y="8394"/>
                  <a:pt x="8340" y="32345"/>
                  <a:pt x="14201" y="50366"/>
                </a:cubicBezTo>
                <a:cubicBezTo>
                  <a:pt x="17325" y="75560"/>
                  <a:pt x="27328" y="87244"/>
                  <a:pt x="29808" y="110364"/>
                </a:cubicBezTo>
                <a:cubicBezTo>
                  <a:pt x="31621" y="107098"/>
                  <a:pt x="26607" y="514177"/>
                  <a:pt x="27215" y="516901"/>
                </a:cubicBezTo>
                <a:cubicBezTo>
                  <a:pt x="28379" y="516977"/>
                  <a:pt x="29016" y="117319"/>
                  <a:pt x="31001" y="112746"/>
                </a:cubicBezTo>
                <a:cubicBezTo>
                  <a:pt x="40476" y="119660"/>
                  <a:pt x="68523" y="135483"/>
                  <a:pt x="86462" y="145610"/>
                </a:cubicBezTo>
                <a:cubicBezTo>
                  <a:pt x="105855" y="155093"/>
                  <a:pt x="132065" y="129231"/>
                  <a:pt x="142798" y="168888"/>
                </a:cubicBezTo>
              </a:path>
            </a:pathLst>
          </a:cu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92"/>
            <a:endParaRPr lang="en-US" sz="1350">
              <a:solidFill>
                <a:srgbClr val="FFFFFF"/>
              </a:solidFill>
            </a:endParaRPr>
          </a:p>
        </p:txBody>
      </p:sp>
      <p:sp>
        <p:nvSpPr>
          <p:cNvPr id="960" name="box 4"/>
          <p:cNvSpPr/>
          <p:nvPr/>
        </p:nvSpPr>
        <p:spPr>
          <a:xfrm>
            <a:off x="5627884" y="1988539"/>
            <a:ext cx="870821" cy="217892"/>
          </a:xfrm>
          <a:custGeom>
            <a:avLst/>
            <a:gdLst>
              <a:gd name="connsiteX0" fmla="*/ 3847724 w 8691329"/>
              <a:gd name="connsiteY0" fmla="*/ 0 h 2418166"/>
              <a:gd name="connsiteX1" fmla="*/ 8611921 w 8691329"/>
              <a:gd name="connsiteY1" fmla="*/ 71241 h 2418166"/>
              <a:gd name="connsiteX2" fmla="*/ 8683380 w 8691329"/>
              <a:gd name="connsiteY2" fmla="*/ 53376 h 2418166"/>
              <a:gd name="connsiteX3" fmla="*/ 8683301 w 8691329"/>
              <a:gd name="connsiteY3" fmla="*/ 72308 h 2418166"/>
              <a:gd name="connsiteX4" fmla="*/ 8691329 w 8691329"/>
              <a:gd name="connsiteY4" fmla="*/ 72428 h 2418166"/>
              <a:gd name="connsiteX5" fmla="*/ 8683293 w 8691329"/>
              <a:gd name="connsiteY5" fmla="*/ 74329 h 2418166"/>
              <a:gd name="connsiteX6" fmla="*/ 8682916 w 8691329"/>
              <a:gd name="connsiteY6" fmla="*/ 164777 h 2418166"/>
              <a:gd name="connsiteX7" fmla="*/ 8683381 w 8691329"/>
              <a:gd name="connsiteY7" fmla="*/ 1367912 h 2418166"/>
              <a:gd name="connsiteX8" fmla="*/ 7126350 w 8691329"/>
              <a:gd name="connsiteY8" fmla="*/ 2153317 h 2418166"/>
              <a:gd name="connsiteX9" fmla="*/ 7125078 w 8691329"/>
              <a:gd name="connsiteY9" fmla="*/ 2418166 h 2418166"/>
              <a:gd name="connsiteX10" fmla="*/ 6651469 w 8691329"/>
              <a:gd name="connsiteY10" fmla="*/ 2392859 h 2418166"/>
              <a:gd name="connsiteX11" fmla="*/ 6637219 w 8691329"/>
              <a:gd name="connsiteY11" fmla="*/ 2392097 h 2418166"/>
              <a:gd name="connsiteX12" fmla="*/ 9054 w 8691329"/>
              <a:gd name="connsiteY12" fmla="*/ 2037920 h 2418166"/>
              <a:gd name="connsiteX13" fmla="*/ 0 w 8691329"/>
              <a:gd name="connsiteY13" fmla="*/ 352190 h 2418166"/>
              <a:gd name="connsiteX14" fmla="*/ 441899 w 8691329"/>
              <a:gd name="connsiteY14" fmla="*/ 363406 h 2418166"/>
              <a:gd name="connsiteX0" fmla="*/ 3847724 w 8691329"/>
              <a:gd name="connsiteY0" fmla="*/ 0 h 2418166"/>
              <a:gd name="connsiteX1" fmla="*/ 8611921 w 8691329"/>
              <a:gd name="connsiteY1" fmla="*/ 71241 h 2418166"/>
              <a:gd name="connsiteX2" fmla="*/ 8683301 w 8691329"/>
              <a:gd name="connsiteY2" fmla="*/ 72308 h 2418166"/>
              <a:gd name="connsiteX3" fmla="*/ 8691329 w 8691329"/>
              <a:gd name="connsiteY3" fmla="*/ 72428 h 2418166"/>
              <a:gd name="connsiteX4" fmla="*/ 8683293 w 8691329"/>
              <a:gd name="connsiteY4" fmla="*/ 74329 h 2418166"/>
              <a:gd name="connsiteX5" fmla="*/ 8682916 w 8691329"/>
              <a:gd name="connsiteY5" fmla="*/ 164777 h 2418166"/>
              <a:gd name="connsiteX6" fmla="*/ 8683381 w 8691329"/>
              <a:gd name="connsiteY6" fmla="*/ 1367912 h 2418166"/>
              <a:gd name="connsiteX7" fmla="*/ 7126350 w 8691329"/>
              <a:gd name="connsiteY7" fmla="*/ 2153317 h 2418166"/>
              <a:gd name="connsiteX8" fmla="*/ 7125078 w 8691329"/>
              <a:gd name="connsiteY8" fmla="*/ 2418166 h 2418166"/>
              <a:gd name="connsiteX9" fmla="*/ 6651469 w 8691329"/>
              <a:gd name="connsiteY9" fmla="*/ 2392859 h 2418166"/>
              <a:gd name="connsiteX10" fmla="*/ 6637219 w 8691329"/>
              <a:gd name="connsiteY10" fmla="*/ 2392097 h 2418166"/>
              <a:gd name="connsiteX11" fmla="*/ 9054 w 8691329"/>
              <a:gd name="connsiteY11" fmla="*/ 2037920 h 2418166"/>
              <a:gd name="connsiteX12" fmla="*/ 0 w 8691329"/>
              <a:gd name="connsiteY12" fmla="*/ 352190 h 2418166"/>
              <a:gd name="connsiteX13" fmla="*/ 441899 w 8691329"/>
              <a:gd name="connsiteY13" fmla="*/ 363406 h 2418166"/>
              <a:gd name="connsiteX14" fmla="*/ 3847724 w 8691329"/>
              <a:gd name="connsiteY14" fmla="*/ 0 h 2418166"/>
              <a:gd name="connsiteX0" fmla="*/ 3847724 w 8691329"/>
              <a:gd name="connsiteY0" fmla="*/ 0 h 2418166"/>
              <a:gd name="connsiteX1" fmla="*/ 8611921 w 8691329"/>
              <a:gd name="connsiteY1" fmla="*/ 71241 h 2418166"/>
              <a:gd name="connsiteX2" fmla="*/ 8683301 w 8691329"/>
              <a:gd name="connsiteY2" fmla="*/ 72308 h 2418166"/>
              <a:gd name="connsiteX3" fmla="*/ 8691329 w 8691329"/>
              <a:gd name="connsiteY3" fmla="*/ 72428 h 2418166"/>
              <a:gd name="connsiteX4" fmla="*/ 8682916 w 8691329"/>
              <a:gd name="connsiteY4" fmla="*/ 164777 h 2418166"/>
              <a:gd name="connsiteX5" fmla="*/ 8683381 w 8691329"/>
              <a:gd name="connsiteY5" fmla="*/ 1367912 h 2418166"/>
              <a:gd name="connsiteX6" fmla="*/ 7126350 w 8691329"/>
              <a:gd name="connsiteY6" fmla="*/ 2153317 h 2418166"/>
              <a:gd name="connsiteX7" fmla="*/ 7125078 w 8691329"/>
              <a:gd name="connsiteY7" fmla="*/ 2418166 h 2418166"/>
              <a:gd name="connsiteX8" fmla="*/ 6651469 w 8691329"/>
              <a:gd name="connsiteY8" fmla="*/ 2392859 h 2418166"/>
              <a:gd name="connsiteX9" fmla="*/ 6637219 w 8691329"/>
              <a:gd name="connsiteY9" fmla="*/ 2392097 h 2418166"/>
              <a:gd name="connsiteX10" fmla="*/ 9054 w 8691329"/>
              <a:gd name="connsiteY10" fmla="*/ 2037920 h 2418166"/>
              <a:gd name="connsiteX11" fmla="*/ 0 w 8691329"/>
              <a:gd name="connsiteY11" fmla="*/ 352190 h 2418166"/>
              <a:gd name="connsiteX12" fmla="*/ 441899 w 8691329"/>
              <a:gd name="connsiteY12" fmla="*/ 363406 h 2418166"/>
              <a:gd name="connsiteX13" fmla="*/ 3847724 w 8691329"/>
              <a:gd name="connsiteY13" fmla="*/ 0 h 2418166"/>
              <a:gd name="connsiteX0" fmla="*/ 3847724 w 8684251"/>
              <a:gd name="connsiteY0" fmla="*/ 0 h 2418166"/>
              <a:gd name="connsiteX1" fmla="*/ 8611921 w 8684251"/>
              <a:gd name="connsiteY1" fmla="*/ 71241 h 2418166"/>
              <a:gd name="connsiteX2" fmla="*/ 8683301 w 8684251"/>
              <a:gd name="connsiteY2" fmla="*/ 72308 h 2418166"/>
              <a:gd name="connsiteX3" fmla="*/ 8682916 w 8684251"/>
              <a:gd name="connsiteY3" fmla="*/ 164777 h 2418166"/>
              <a:gd name="connsiteX4" fmla="*/ 8683381 w 8684251"/>
              <a:gd name="connsiteY4" fmla="*/ 1367912 h 2418166"/>
              <a:gd name="connsiteX5" fmla="*/ 7126350 w 8684251"/>
              <a:gd name="connsiteY5" fmla="*/ 2153317 h 2418166"/>
              <a:gd name="connsiteX6" fmla="*/ 7125078 w 8684251"/>
              <a:gd name="connsiteY6" fmla="*/ 2418166 h 2418166"/>
              <a:gd name="connsiteX7" fmla="*/ 6651469 w 8684251"/>
              <a:gd name="connsiteY7" fmla="*/ 2392859 h 2418166"/>
              <a:gd name="connsiteX8" fmla="*/ 6637219 w 8684251"/>
              <a:gd name="connsiteY8" fmla="*/ 2392097 h 2418166"/>
              <a:gd name="connsiteX9" fmla="*/ 9054 w 8684251"/>
              <a:gd name="connsiteY9" fmla="*/ 2037920 h 2418166"/>
              <a:gd name="connsiteX10" fmla="*/ 0 w 8684251"/>
              <a:gd name="connsiteY10" fmla="*/ 352190 h 2418166"/>
              <a:gd name="connsiteX11" fmla="*/ 441899 w 8684251"/>
              <a:gd name="connsiteY11" fmla="*/ 363406 h 2418166"/>
              <a:gd name="connsiteX12" fmla="*/ 3847724 w 8684251"/>
              <a:gd name="connsiteY12" fmla="*/ 0 h 2418166"/>
              <a:gd name="connsiteX0" fmla="*/ 3847724 w 8684251"/>
              <a:gd name="connsiteY0" fmla="*/ 0 h 2418166"/>
              <a:gd name="connsiteX1" fmla="*/ 8611921 w 8684251"/>
              <a:gd name="connsiteY1" fmla="*/ 71241 h 2418166"/>
              <a:gd name="connsiteX2" fmla="*/ 8683301 w 8684251"/>
              <a:gd name="connsiteY2" fmla="*/ 72308 h 2418166"/>
              <a:gd name="connsiteX3" fmla="*/ 8682916 w 8684251"/>
              <a:gd name="connsiteY3" fmla="*/ 164777 h 2418166"/>
              <a:gd name="connsiteX4" fmla="*/ 8683381 w 8684251"/>
              <a:gd name="connsiteY4" fmla="*/ 1367912 h 2418166"/>
              <a:gd name="connsiteX5" fmla="*/ 7285100 w 8684251"/>
              <a:gd name="connsiteY5" fmla="*/ 2077117 h 2418166"/>
              <a:gd name="connsiteX6" fmla="*/ 7125078 w 8684251"/>
              <a:gd name="connsiteY6" fmla="*/ 2418166 h 2418166"/>
              <a:gd name="connsiteX7" fmla="*/ 6651469 w 8684251"/>
              <a:gd name="connsiteY7" fmla="*/ 2392859 h 2418166"/>
              <a:gd name="connsiteX8" fmla="*/ 6637219 w 8684251"/>
              <a:gd name="connsiteY8" fmla="*/ 2392097 h 2418166"/>
              <a:gd name="connsiteX9" fmla="*/ 9054 w 8684251"/>
              <a:gd name="connsiteY9" fmla="*/ 2037920 h 2418166"/>
              <a:gd name="connsiteX10" fmla="*/ 0 w 8684251"/>
              <a:gd name="connsiteY10" fmla="*/ 352190 h 2418166"/>
              <a:gd name="connsiteX11" fmla="*/ 441899 w 8684251"/>
              <a:gd name="connsiteY11" fmla="*/ 363406 h 2418166"/>
              <a:gd name="connsiteX12" fmla="*/ 3847724 w 8684251"/>
              <a:gd name="connsiteY12" fmla="*/ 0 h 2418166"/>
              <a:gd name="connsiteX0" fmla="*/ 3847724 w 8684251"/>
              <a:gd name="connsiteY0" fmla="*/ 0 h 2418166"/>
              <a:gd name="connsiteX1" fmla="*/ 8611921 w 8684251"/>
              <a:gd name="connsiteY1" fmla="*/ 71241 h 2418166"/>
              <a:gd name="connsiteX2" fmla="*/ 8683301 w 8684251"/>
              <a:gd name="connsiteY2" fmla="*/ 72308 h 2418166"/>
              <a:gd name="connsiteX3" fmla="*/ 8682916 w 8684251"/>
              <a:gd name="connsiteY3" fmla="*/ 164777 h 2418166"/>
              <a:gd name="connsiteX4" fmla="*/ 8683381 w 8684251"/>
              <a:gd name="connsiteY4" fmla="*/ 1367912 h 2418166"/>
              <a:gd name="connsiteX5" fmla="*/ 7285100 w 8684251"/>
              <a:gd name="connsiteY5" fmla="*/ 2077117 h 2418166"/>
              <a:gd name="connsiteX6" fmla="*/ 7125078 w 8684251"/>
              <a:gd name="connsiteY6" fmla="*/ 2418166 h 2418166"/>
              <a:gd name="connsiteX7" fmla="*/ 6651469 w 8684251"/>
              <a:gd name="connsiteY7" fmla="*/ 2392859 h 2418166"/>
              <a:gd name="connsiteX8" fmla="*/ 6637219 w 8684251"/>
              <a:gd name="connsiteY8" fmla="*/ 2392097 h 2418166"/>
              <a:gd name="connsiteX9" fmla="*/ 9054 w 8684251"/>
              <a:gd name="connsiteY9" fmla="*/ 2037920 h 2418166"/>
              <a:gd name="connsiteX10" fmla="*/ 0 w 8684251"/>
              <a:gd name="connsiteY10" fmla="*/ 352190 h 2418166"/>
              <a:gd name="connsiteX11" fmla="*/ 467299 w 8684251"/>
              <a:gd name="connsiteY11" fmla="*/ 299906 h 2418166"/>
              <a:gd name="connsiteX12" fmla="*/ 3847724 w 8684251"/>
              <a:gd name="connsiteY12" fmla="*/ 0 h 2418166"/>
              <a:gd name="connsiteX0" fmla="*/ 3949324 w 8785851"/>
              <a:gd name="connsiteY0" fmla="*/ 0 h 2418166"/>
              <a:gd name="connsiteX1" fmla="*/ 8713521 w 8785851"/>
              <a:gd name="connsiteY1" fmla="*/ 71241 h 2418166"/>
              <a:gd name="connsiteX2" fmla="*/ 8784901 w 8785851"/>
              <a:gd name="connsiteY2" fmla="*/ 72308 h 2418166"/>
              <a:gd name="connsiteX3" fmla="*/ 8784516 w 8785851"/>
              <a:gd name="connsiteY3" fmla="*/ 164777 h 2418166"/>
              <a:gd name="connsiteX4" fmla="*/ 8784981 w 8785851"/>
              <a:gd name="connsiteY4" fmla="*/ 1367912 h 2418166"/>
              <a:gd name="connsiteX5" fmla="*/ 7386700 w 8785851"/>
              <a:gd name="connsiteY5" fmla="*/ 2077117 h 2418166"/>
              <a:gd name="connsiteX6" fmla="*/ 7226678 w 8785851"/>
              <a:gd name="connsiteY6" fmla="*/ 2418166 h 2418166"/>
              <a:gd name="connsiteX7" fmla="*/ 6753069 w 8785851"/>
              <a:gd name="connsiteY7" fmla="*/ 2392859 h 2418166"/>
              <a:gd name="connsiteX8" fmla="*/ 6738819 w 8785851"/>
              <a:gd name="connsiteY8" fmla="*/ 2392097 h 2418166"/>
              <a:gd name="connsiteX9" fmla="*/ 110654 w 8785851"/>
              <a:gd name="connsiteY9" fmla="*/ 2037920 h 2418166"/>
              <a:gd name="connsiteX10" fmla="*/ 0 w 8785851"/>
              <a:gd name="connsiteY10" fmla="*/ 326790 h 2418166"/>
              <a:gd name="connsiteX11" fmla="*/ 568899 w 8785851"/>
              <a:gd name="connsiteY11" fmla="*/ 299906 h 2418166"/>
              <a:gd name="connsiteX12" fmla="*/ 3949324 w 8785851"/>
              <a:gd name="connsiteY12" fmla="*/ 0 h 2418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785851" h="2418166">
                <a:moveTo>
                  <a:pt x="3949324" y="0"/>
                </a:moveTo>
                <a:lnTo>
                  <a:pt x="8713521" y="71241"/>
                </a:lnTo>
                <a:lnTo>
                  <a:pt x="8784901" y="72308"/>
                </a:lnTo>
                <a:cubicBezTo>
                  <a:pt x="8784773" y="103131"/>
                  <a:pt x="8784644" y="133954"/>
                  <a:pt x="8784516" y="164777"/>
                </a:cubicBezTo>
                <a:cubicBezTo>
                  <a:pt x="8782681" y="691148"/>
                  <a:pt x="8787810" y="778879"/>
                  <a:pt x="8784981" y="1367912"/>
                </a:cubicBezTo>
                <a:lnTo>
                  <a:pt x="7386700" y="2077117"/>
                </a:lnTo>
                <a:lnTo>
                  <a:pt x="7226678" y="2418166"/>
                </a:lnTo>
                <a:lnTo>
                  <a:pt x="6753069" y="2392859"/>
                </a:lnTo>
                <a:lnTo>
                  <a:pt x="6738819" y="2392097"/>
                </a:lnTo>
                <a:lnTo>
                  <a:pt x="110654" y="2037920"/>
                </a:lnTo>
                <a:lnTo>
                  <a:pt x="0" y="326790"/>
                </a:lnTo>
                <a:lnTo>
                  <a:pt x="568899" y="299906"/>
                </a:lnTo>
                <a:lnTo>
                  <a:pt x="3949324" y="0"/>
                </a:lnTo>
                <a:close/>
              </a:path>
            </a:pathLst>
          </a:custGeom>
          <a:noFill/>
          <a:ln w="190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defTabSz="342892"/>
            <a:endParaRPr lang="en-US" sz="1350">
              <a:solidFill>
                <a:srgbClr val="FFFFFF"/>
              </a:solidFill>
            </a:endParaRPr>
          </a:p>
        </p:txBody>
      </p:sp>
      <p:sp>
        <p:nvSpPr>
          <p:cNvPr id="961" name="Rectangle 7"/>
          <p:cNvSpPr/>
          <p:nvPr/>
        </p:nvSpPr>
        <p:spPr>
          <a:xfrm>
            <a:off x="5735247" y="2061529"/>
            <a:ext cx="232885" cy="120536"/>
          </a:xfrm>
          <a:custGeom>
            <a:avLst/>
            <a:gdLst>
              <a:gd name="connsiteX0" fmla="*/ 0 w 1240324"/>
              <a:gd name="connsiteY0" fmla="*/ 0 h 391202"/>
              <a:gd name="connsiteX1" fmla="*/ 1240324 w 1240324"/>
              <a:gd name="connsiteY1" fmla="*/ 0 h 391202"/>
              <a:gd name="connsiteX2" fmla="*/ 1240324 w 1240324"/>
              <a:gd name="connsiteY2" fmla="*/ 391202 h 391202"/>
              <a:gd name="connsiteX3" fmla="*/ 0 w 1240324"/>
              <a:gd name="connsiteY3" fmla="*/ 391202 h 391202"/>
              <a:gd name="connsiteX4" fmla="*/ 0 w 1240324"/>
              <a:gd name="connsiteY4" fmla="*/ 0 h 391202"/>
              <a:gd name="connsiteX0" fmla="*/ 0 w 1240324"/>
              <a:gd name="connsiteY0" fmla="*/ 0 h 391202"/>
              <a:gd name="connsiteX1" fmla="*/ 1240324 w 1240324"/>
              <a:gd name="connsiteY1" fmla="*/ 81481 h 391202"/>
              <a:gd name="connsiteX2" fmla="*/ 1240324 w 1240324"/>
              <a:gd name="connsiteY2" fmla="*/ 391202 h 391202"/>
              <a:gd name="connsiteX3" fmla="*/ 0 w 1240324"/>
              <a:gd name="connsiteY3" fmla="*/ 391202 h 391202"/>
              <a:gd name="connsiteX4" fmla="*/ 0 w 1240324"/>
              <a:gd name="connsiteY4" fmla="*/ 0 h 391202"/>
              <a:gd name="connsiteX0" fmla="*/ 0 w 1249377"/>
              <a:gd name="connsiteY0" fmla="*/ 0 h 391202"/>
              <a:gd name="connsiteX1" fmla="*/ 1249377 w 1249377"/>
              <a:gd name="connsiteY1" fmla="*/ 63374 h 391202"/>
              <a:gd name="connsiteX2" fmla="*/ 1240324 w 1249377"/>
              <a:gd name="connsiteY2" fmla="*/ 391202 h 391202"/>
              <a:gd name="connsiteX3" fmla="*/ 0 w 1249377"/>
              <a:gd name="connsiteY3" fmla="*/ 391202 h 391202"/>
              <a:gd name="connsiteX4" fmla="*/ 0 w 1249377"/>
              <a:gd name="connsiteY4" fmla="*/ 0 h 391202"/>
              <a:gd name="connsiteX0" fmla="*/ 0 w 1249377"/>
              <a:gd name="connsiteY0" fmla="*/ 0 h 391202"/>
              <a:gd name="connsiteX1" fmla="*/ 1249377 w 1249377"/>
              <a:gd name="connsiteY1" fmla="*/ 63374 h 391202"/>
              <a:gd name="connsiteX2" fmla="*/ 1240324 w 1249377"/>
              <a:gd name="connsiteY2" fmla="*/ 391202 h 391202"/>
              <a:gd name="connsiteX3" fmla="*/ 18107 w 1249377"/>
              <a:gd name="connsiteY3" fmla="*/ 309720 h 391202"/>
              <a:gd name="connsiteX4" fmla="*/ 0 w 1249377"/>
              <a:gd name="connsiteY4" fmla="*/ 0 h 391202"/>
              <a:gd name="connsiteX0" fmla="*/ 0 w 1249377"/>
              <a:gd name="connsiteY0" fmla="*/ 0 h 391202"/>
              <a:gd name="connsiteX1" fmla="*/ 1249377 w 1249377"/>
              <a:gd name="connsiteY1" fmla="*/ 63374 h 391202"/>
              <a:gd name="connsiteX2" fmla="*/ 1240324 w 1249377"/>
              <a:gd name="connsiteY2" fmla="*/ 391202 h 391202"/>
              <a:gd name="connsiteX3" fmla="*/ 144855 w 1249377"/>
              <a:gd name="connsiteY3" fmla="*/ 219186 h 391202"/>
              <a:gd name="connsiteX4" fmla="*/ 0 w 1249377"/>
              <a:gd name="connsiteY4" fmla="*/ 0 h 391202"/>
              <a:gd name="connsiteX0" fmla="*/ 0 w 1249377"/>
              <a:gd name="connsiteY0" fmla="*/ 0 h 391202"/>
              <a:gd name="connsiteX1" fmla="*/ 1249377 w 1249377"/>
              <a:gd name="connsiteY1" fmla="*/ 63374 h 391202"/>
              <a:gd name="connsiteX2" fmla="*/ 1240324 w 1249377"/>
              <a:gd name="connsiteY2" fmla="*/ 391202 h 391202"/>
              <a:gd name="connsiteX3" fmla="*/ 72427 w 1249377"/>
              <a:gd name="connsiteY3" fmla="*/ 318774 h 391202"/>
              <a:gd name="connsiteX4" fmla="*/ 0 w 1249377"/>
              <a:gd name="connsiteY4" fmla="*/ 0 h 391202"/>
              <a:gd name="connsiteX0" fmla="*/ 18108 w 1176950"/>
              <a:gd name="connsiteY0" fmla="*/ 9054 h 327828"/>
              <a:gd name="connsiteX1" fmla="*/ 1176950 w 1176950"/>
              <a:gd name="connsiteY1" fmla="*/ 0 h 327828"/>
              <a:gd name="connsiteX2" fmla="*/ 1167897 w 1176950"/>
              <a:gd name="connsiteY2" fmla="*/ 327828 h 327828"/>
              <a:gd name="connsiteX3" fmla="*/ 0 w 1176950"/>
              <a:gd name="connsiteY3" fmla="*/ 255400 h 327828"/>
              <a:gd name="connsiteX4" fmla="*/ 18108 w 1176950"/>
              <a:gd name="connsiteY4" fmla="*/ 9054 h 327828"/>
              <a:gd name="connsiteX0" fmla="*/ 0 w 1204110"/>
              <a:gd name="connsiteY0" fmla="*/ 0 h 382148"/>
              <a:gd name="connsiteX1" fmla="*/ 1204110 w 1204110"/>
              <a:gd name="connsiteY1" fmla="*/ 54320 h 382148"/>
              <a:gd name="connsiteX2" fmla="*/ 1195057 w 1204110"/>
              <a:gd name="connsiteY2" fmla="*/ 382148 h 382148"/>
              <a:gd name="connsiteX3" fmla="*/ 27160 w 1204110"/>
              <a:gd name="connsiteY3" fmla="*/ 309720 h 382148"/>
              <a:gd name="connsiteX4" fmla="*/ 0 w 1204110"/>
              <a:gd name="connsiteY4" fmla="*/ 0 h 382148"/>
              <a:gd name="connsiteX0" fmla="*/ 0 w 1204110"/>
              <a:gd name="connsiteY0" fmla="*/ 0 h 318774"/>
              <a:gd name="connsiteX1" fmla="*/ 1204110 w 1204110"/>
              <a:gd name="connsiteY1" fmla="*/ 54320 h 318774"/>
              <a:gd name="connsiteX2" fmla="*/ 1186004 w 1204110"/>
              <a:gd name="connsiteY2" fmla="*/ 318774 h 318774"/>
              <a:gd name="connsiteX3" fmla="*/ 27160 w 1204110"/>
              <a:gd name="connsiteY3" fmla="*/ 309720 h 318774"/>
              <a:gd name="connsiteX4" fmla="*/ 0 w 1204110"/>
              <a:gd name="connsiteY4" fmla="*/ 0 h 318774"/>
              <a:gd name="connsiteX0" fmla="*/ 0 w 1204110"/>
              <a:gd name="connsiteY0" fmla="*/ 0 h 373095"/>
              <a:gd name="connsiteX1" fmla="*/ 1204110 w 1204110"/>
              <a:gd name="connsiteY1" fmla="*/ 54320 h 373095"/>
              <a:gd name="connsiteX2" fmla="*/ 1186004 w 1204110"/>
              <a:gd name="connsiteY2" fmla="*/ 373095 h 373095"/>
              <a:gd name="connsiteX3" fmla="*/ 27160 w 1204110"/>
              <a:gd name="connsiteY3" fmla="*/ 309720 h 373095"/>
              <a:gd name="connsiteX4" fmla="*/ 0 w 1204110"/>
              <a:gd name="connsiteY4" fmla="*/ 0 h 373095"/>
              <a:gd name="connsiteX0" fmla="*/ 0 w 1204111"/>
              <a:gd name="connsiteY0" fmla="*/ 0 h 373095"/>
              <a:gd name="connsiteX1" fmla="*/ 1204110 w 1204111"/>
              <a:gd name="connsiteY1" fmla="*/ 54320 h 373095"/>
              <a:gd name="connsiteX2" fmla="*/ 1204111 w 1204111"/>
              <a:gd name="connsiteY2" fmla="*/ 373095 h 373095"/>
              <a:gd name="connsiteX3" fmla="*/ 27160 w 1204111"/>
              <a:gd name="connsiteY3" fmla="*/ 309720 h 373095"/>
              <a:gd name="connsiteX4" fmla="*/ 0 w 1204111"/>
              <a:gd name="connsiteY4" fmla="*/ 0 h 373095"/>
              <a:gd name="connsiteX0" fmla="*/ 17458 w 1176951"/>
              <a:gd name="connsiteY0" fmla="*/ 0 h 373095"/>
              <a:gd name="connsiteX1" fmla="*/ 1176950 w 1176951"/>
              <a:gd name="connsiteY1" fmla="*/ 54320 h 373095"/>
              <a:gd name="connsiteX2" fmla="*/ 1176951 w 1176951"/>
              <a:gd name="connsiteY2" fmla="*/ 373095 h 373095"/>
              <a:gd name="connsiteX3" fmla="*/ 0 w 1176951"/>
              <a:gd name="connsiteY3" fmla="*/ 309720 h 373095"/>
              <a:gd name="connsiteX4" fmla="*/ 17458 w 1176951"/>
              <a:gd name="connsiteY4" fmla="*/ 0 h 373095"/>
              <a:gd name="connsiteX0" fmla="*/ 17458 w 1176951"/>
              <a:gd name="connsiteY0" fmla="*/ 0 h 373095"/>
              <a:gd name="connsiteX1" fmla="*/ 1176950 w 1176951"/>
              <a:gd name="connsiteY1" fmla="*/ 54320 h 373095"/>
              <a:gd name="connsiteX2" fmla="*/ 1176951 w 1176951"/>
              <a:gd name="connsiteY2" fmla="*/ 373095 h 373095"/>
              <a:gd name="connsiteX3" fmla="*/ 0 w 1176951"/>
              <a:gd name="connsiteY3" fmla="*/ 309720 h 373095"/>
              <a:gd name="connsiteX4" fmla="*/ 17458 w 1176951"/>
              <a:gd name="connsiteY4" fmla="*/ 0 h 373095"/>
              <a:gd name="connsiteX0" fmla="*/ 7543 w 1167036"/>
              <a:gd name="connsiteY0" fmla="*/ 0 h 373095"/>
              <a:gd name="connsiteX1" fmla="*/ 1167035 w 1167036"/>
              <a:gd name="connsiteY1" fmla="*/ 54320 h 373095"/>
              <a:gd name="connsiteX2" fmla="*/ 1167036 w 1167036"/>
              <a:gd name="connsiteY2" fmla="*/ 373095 h 373095"/>
              <a:gd name="connsiteX3" fmla="*/ 0 w 1167036"/>
              <a:gd name="connsiteY3" fmla="*/ 314482 h 373095"/>
              <a:gd name="connsiteX4" fmla="*/ 7543 w 1167036"/>
              <a:gd name="connsiteY4" fmla="*/ 0 h 373095"/>
              <a:gd name="connsiteX0" fmla="*/ 7543 w 1167036"/>
              <a:gd name="connsiteY0" fmla="*/ 0 h 373095"/>
              <a:gd name="connsiteX1" fmla="*/ 1167035 w 1167036"/>
              <a:gd name="connsiteY1" fmla="*/ 54320 h 373095"/>
              <a:gd name="connsiteX2" fmla="*/ 1167036 w 1167036"/>
              <a:gd name="connsiteY2" fmla="*/ 373095 h 373095"/>
              <a:gd name="connsiteX3" fmla="*/ 0 w 1167036"/>
              <a:gd name="connsiteY3" fmla="*/ 314482 h 373095"/>
              <a:gd name="connsiteX4" fmla="*/ 7543 w 1167036"/>
              <a:gd name="connsiteY4" fmla="*/ 0 h 373095"/>
              <a:gd name="connsiteX0" fmla="*/ 0 w 1159493"/>
              <a:gd name="connsiteY0" fmla="*/ 0 h 373095"/>
              <a:gd name="connsiteX1" fmla="*/ 1159492 w 1159493"/>
              <a:gd name="connsiteY1" fmla="*/ 54320 h 373095"/>
              <a:gd name="connsiteX2" fmla="*/ 1159493 w 1159493"/>
              <a:gd name="connsiteY2" fmla="*/ 373095 h 373095"/>
              <a:gd name="connsiteX3" fmla="*/ 6674 w 1159493"/>
              <a:gd name="connsiteY3" fmla="*/ 346174 h 373095"/>
              <a:gd name="connsiteX4" fmla="*/ 0 w 1159493"/>
              <a:gd name="connsiteY4" fmla="*/ 0 h 373095"/>
              <a:gd name="connsiteX0" fmla="*/ 0 w 1168971"/>
              <a:gd name="connsiteY0" fmla="*/ 0 h 352722"/>
              <a:gd name="connsiteX1" fmla="*/ 1168970 w 1168971"/>
              <a:gd name="connsiteY1" fmla="*/ 33947 h 352722"/>
              <a:gd name="connsiteX2" fmla="*/ 1168971 w 1168971"/>
              <a:gd name="connsiteY2" fmla="*/ 352722 h 352722"/>
              <a:gd name="connsiteX3" fmla="*/ 16152 w 1168971"/>
              <a:gd name="connsiteY3" fmla="*/ 325801 h 352722"/>
              <a:gd name="connsiteX4" fmla="*/ 0 w 1168971"/>
              <a:gd name="connsiteY4" fmla="*/ 0 h 3527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971" h="352722">
                <a:moveTo>
                  <a:pt x="0" y="0"/>
                </a:moveTo>
                <a:lnTo>
                  <a:pt x="1168970" y="33947"/>
                </a:lnTo>
                <a:cubicBezTo>
                  <a:pt x="1134266" y="135443"/>
                  <a:pt x="1168971" y="246464"/>
                  <a:pt x="1168971" y="352722"/>
                </a:cubicBezTo>
                <a:cubicBezTo>
                  <a:pt x="779959" y="333184"/>
                  <a:pt x="405164" y="345339"/>
                  <a:pt x="16152" y="325801"/>
                </a:cubicBezTo>
                <a:cubicBezTo>
                  <a:pt x="21971" y="222561"/>
                  <a:pt x="48715" y="165152"/>
                  <a:pt x="0" y="0"/>
                </a:cubicBezTo>
                <a:close/>
              </a:path>
            </a:pathLst>
          </a:cu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92"/>
            <a:endParaRPr lang="en-US" sz="1350">
              <a:solidFill>
                <a:srgbClr val="FFFFFF"/>
              </a:solidFill>
            </a:endParaRPr>
          </a:p>
        </p:txBody>
      </p:sp>
      <p:sp>
        <p:nvSpPr>
          <p:cNvPr id="962" name="Rectangle 107"/>
          <p:cNvSpPr/>
          <p:nvPr/>
        </p:nvSpPr>
        <p:spPr>
          <a:xfrm>
            <a:off x="6043541" y="2078205"/>
            <a:ext cx="257043" cy="119956"/>
          </a:xfrm>
          <a:custGeom>
            <a:avLst/>
            <a:gdLst>
              <a:gd name="connsiteX0" fmla="*/ 0 w 2555242"/>
              <a:gd name="connsiteY0" fmla="*/ 0 h 1088777"/>
              <a:gd name="connsiteX1" fmla="*/ 2555242 w 2555242"/>
              <a:gd name="connsiteY1" fmla="*/ 0 h 1088777"/>
              <a:gd name="connsiteX2" fmla="*/ 2555242 w 2555242"/>
              <a:gd name="connsiteY2" fmla="*/ 1088777 h 1088777"/>
              <a:gd name="connsiteX3" fmla="*/ 0 w 2555242"/>
              <a:gd name="connsiteY3" fmla="*/ 1088777 h 1088777"/>
              <a:gd name="connsiteX4" fmla="*/ 0 w 2555242"/>
              <a:gd name="connsiteY4" fmla="*/ 0 h 1088777"/>
              <a:gd name="connsiteX0" fmla="*/ 0 w 2555242"/>
              <a:gd name="connsiteY0" fmla="*/ 0 h 1142117"/>
              <a:gd name="connsiteX1" fmla="*/ 2555242 w 2555242"/>
              <a:gd name="connsiteY1" fmla="*/ 0 h 1142117"/>
              <a:gd name="connsiteX2" fmla="*/ 2555242 w 2555242"/>
              <a:gd name="connsiteY2" fmla="*/ 1142117 h 1142117"/>
              <a:gd name="connsiteX3" fmla="*/ 0 w 2555242"/>
              <a:gd name="connsiteY3" fmla="*/ 1088777 h 1142117"/>
              <a:gd name="connsiteX4" fmla="*/ 0 w 2555242"/>
              <a:gd name="connsiteY4" fmla="*/ 0 h 1142117"/>
              <a:gd name="connsiteX0" fmla="*/ 0 w 2555242"/>
              <a:gd name="connsiteY0" fmla="*/ 0 h 1142117"/>
              <a:gd name="connsiteX1" fmla="*/ 2555242 w 2555242"/>
              <a:gd name="connsiteY1" fmla="*/ 213360 h 1142117"/>
              <a:gd name="connsiteX2" fmla="*/ 2555242 w 2555242"/>
              <a:gd name="connsiteY2" fmla="*/ 1142117 h 1142117"/>
              <a:gd name="connsiteX3" fmla="*/ 0 w 2555242"/>
              <a:gd name="connsiteY3" fmla="*/ 1088777 h 1142117"/>
              <a:gd name="connsiteX4" fmla="*/ 0 w 2555242"/>
              <a:gd name="connsiteY4" fmla="*/ 0 h 1142117"/>
              <a:gd name="connsiteX0" fmla="*/ 0 w 2570482"/>
              <a:gd name="connsiteY0" fmla="*/ 0 h 1142117"/>
              <a:gd name="connsiteX1" fmla="*/ 2570482 w 2570482"/>
              <a:gd name="connsiteY1" fmla="*/ 76200 h 1142117"/>
              <a:gd name="connsiteX2" fmla="*/ 2555242 w 2570482"/>
              <a:gd name="connsiteY2" fmla="*/ 1142117 h 1142117"/>
              <a:gd name="connsiteX3" fmla="*/ 0 w 2570482"/>
              <a:gd name="connsiteY3" fmla="*/ 1088777 h 1142117"/>
              <a:gd name="connsiteX4" fmla="*/ 0 w 2570482"/>
              <a:gd name="connsiteY4" fmla="*/ 0 h 1142117"/>
              <a:gd name="connsiteX0" fmla="*/ 0 w 2570482"/>
              <a:gd name="connsiteY0" fmla="*/ 0 h 1142117"/>
              <a:gd name="connsiteX1" fmla="*/ 2570482 w 2570482"/>
              <a:gd name="connsiteY1" fmla="*/ 76200 h 1142117"/>
              <a:gd name="connsiteX2" fmla="*/ 2555242 w 2570482"/>
              <a:gd name="connsiteY2" fmla="*/ 1142117 h 1142117"/>
              <a:gd name="connsiteX3" fmla="*/ 160020 w 2570482"/>
              <a:gd name="connsiteY3" fmla="*/ 867797 h 1142117"/>
              <a:gd name="connsiteX4" fmla="*/ 0 w 2570482"/>
              <a:gd name="connsiteY4" fmla="*/ 0 h 1142117"/>
              <a:gd name="connsiteX0" fmla="*/ 38100 w 2608582"/>
              <a:gd name="connsiteY0" fmla="*/ 0 h 1142117"/>
              <a:gd name="connsiteX1" fmla="*/ 2608582 w 2608582"/>
              <a:gd name="connsiteY1" fmla="*/ 76200 h 1142117"/>
              <a:gd name="connsiteX2" fmla="*/ 2593342 w 2608582"/>
              <a:gd name="connsiteY2" fmla="*/ 1142117 h 1142117"/>
              <a:gd name="connsiteX3" fmla="*/ 0 w 2608582"/>
              <a:gd name="connsiteY3" fmla="*/ 1027817 h 1142117"/>
              <a:gd name="connsiteX4" fmla="*/ 38100 w 2608582"/>
              <a:gd name="connsiteY4" fmla="*/ 0 h 1142117"/>
              <a:gd name="connsiteX0" fmla="*/ 22860 w 2608582"/>
              <a:gd name="connsiteY0" fmla="*/ 0 h 1149737"/>
              <a:gd name="connsiteX1" fmla="*/ 2608582 w 2608582"/>
              <a:gd name="connsiteY1" fmla="*/ 83820 h 1149737"/>
              <a:gd name="connsiteX2" fmla="*/ 2593342 w 2608582"/>
              <a:gd name="connsiteY2" fmla="*/ 1149737 h 1149737"/>
              <a:gd name="connsiteX3" fmla="*/ 0 w 2608582"/>
              <a:gd name="connsiteY3" fmla="*/ 1035437 h 1149737"/>
              <a:gd name="connsiteX4" fmla="*/ 22860 w 2608582"/>
              <a:gd name="connsiteY4" fmla="*/ 0 h 1149737"/>
              <a:gd name="connsiteX0" fmla="*/ 22860 w 2593342"/>
              <a:gd name="connsiteY0" fmla="*/ 0 h 1149737"/>
              <a:gd name="connsiteX1" fmla="*/ 2498516 w 2593342"/>
              <a:gd name="connsiteY1" fmla="*/ 18728 h 1149737"/>
              <a:gd name="connsiteX2" fmla="*/ 2593342 w 2593342"/>
              <a:gd name="connsiteY2" fmla="*/ 1149737 h 1149737"/>
              <a:gd name="connsiteX3" fmla="*/ 0 w 2593342"/>
              <a:gd name="connsiteY3" fmla="*/ 1035437 h 1149737"/>
              <a:gd name="connsiteX4" fmla="*/ 22860 w 2593342"/>
              <a:gd name="connsiteY4" fmla="*/ 0 h 1149737"/>
              <a:gd name="connsiteX0" fmla="*/ 5927 w 2593342"/>
              <a:gd name="connsiteY0" fmla="*/ 59382 h 1131009"/>
              <a:gd name="connsiteX1" fmla="*/ 2498516 w 2593342"/>
              <a:gd name="connsiteY1" fmla="*/ 0 h 1131009"/>
              <a:gd name="connsiteX2" fmla="*/ 2593342 w 2593342"/>
              <a:gd name="connsiteY2" fmla="*/ 1131009 h 1131009"/>
              <a:gd name="connsiteX3" fmla="*/ 0 w 2593342"/>
              <a:gd name="connsiteY3" fmla="*/ 1016709 h 1131009"/>
              <a:gd name="connsiteX4" fmla="*/ 5927 w 2593342"/>
              <a:gd name="connsiteY4" fmla="*/ 59382 h 113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3342" h="1131009">
                <a:moveTo>
                  <a:pt x="5927" y="59382"/>
                </a:moveTo>
                <a:lnTo>
                  <a:pt x="2498516" y="0"/>
                </a:lnTo>
                <a:lnTo>
                  <a:pt x="2593342" y="1131009"/>
                </a:lnTo>
                <a:lnTo>
                  <a:pt x="0" y="1016709"/>
                </a:lnTo>
                <a:cubicBezTo>
                  <a:pt x="1976" y="697600"/>
                  <a:pt x="3951" y="378491"/>
                  <a:pt x="5927" y="59382"/>
                </a:cubicBezTo>
                <a:close/>
              </a:path>
            </a:pathLst>
          </a:cu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92"/>
            <a:endParaRPr lang="en-US" sz="1350">
              <a:solidFill>
                <a:srgbClr val="FFFFFF"/>
              </a:solidFill>
            </a:endParaRPr>
          </a:p>
        </p:txBody>
      </p:sp>
      <p:sp>
        <p:nvSpPr>
          <p:cNvPr id="964" name="Freeform 963"/>
          <p:cNvSpPr/>
          <p:nvPr/>
        </p:nvSpPr>
        <p:spPr>
          <a:xfrm flipH="1" flipV="1">
            <a:off x="5865470" y="2108154"/>
            <a:ext cx="100392" cy="4144"/>
          </a:xfrm>
          <a:custGeom>
            <a:avLst/>
            <a:gdLst>
              <a:gd name="connsiteX0" fmla="*/ 0 w 220980"/>
              <a:gd name="connsiteY0" fmla="*/ 8315 h 9207"/>
              <a:gd name="connsiteX1" fmla="*/ 76200 w 220980"/>
              <a:gd name="connsiteY1" fmla="*/ 8315 h 9207"/>
              <a:gd name="connsiteX2" fmla="*/ 220980 w 220980"/>
              <a:gd name="connsiteY2" fmla="*/ 8315 h 9207"/>
              <a:gd name="connsiteX0" fmla="*/ 445 w 52255"/>
              <a:gd name="connsiteY0" fmla="*/ 8313 h 13486"/>
              <a:gd name="connsiteX1" fmla="*/ 3893 w 52255"/>
              <a:gd name="connsiteY1" fmla="*/ 8313 h 13486"/>
              <a:gd name="connsiteX2" fmla="*/ 52255 w 52255"/>
              <a:gd name="connsiteY2" fmla="*/ 13486 h 13486"/>
              <a:gd name="connsiteX0" fmla="*/ 0 w 51810"/>
              <a:gd name="connsiteY0" fmla="*/ 9977 h 15150"/>
              <a:gd name="connsiteX1" fmla="*/ 20905 w 51810"/>
              <a:gd name="connsiteY1" fmla="*/ 4804 h 15150"/>
              <a:gd name="connsiteX2" fmla="*/ 51810 w 51810"/>
              <a:gd name="connsiteY2" fmla="*/ 15150 h 15150"/>
              <a:gd name="connsiteX0" fmla="*/ 0 w 59784"/>
              <a:gd name="connsiteY0" fmla="*/ 42652 h 42652"/>
              <a:gd name="connsiteX1" fmla="*/ 28879 w 59784"/>
              <a:gd name="connsiteY1" fmla="*/ 1271 h 42652"/>
              <a:gd name="connsiteX2" fmla="*/ 59784 w 59784"/>
              <a:gd name="connsiteY2" fmla="*/ 11617 h 42652"/>
              <a:gd name="connsiteX0" fmla="*/ 0 w 59784"/>
              <a:gd name="connsiteY0" fmla="*/ 31225 h 47218"/>
              <a:gd name="connsiteX1" fmla="*/ 31034 w 59784"/>
              <a:gd name="connsiteY1" fmla="*/ 46741 h 47218"/>
              <a:gd name="connsiteX2" fmla="*/ 59784 w 59784"/>
              <a:gd name="connsiteY2" fmla="*/ 190 h 47218"/>
              <a:gd name="connsiteX0" fmla="*/ 0 w 117327"/>
              <a:gd name="connsiteY0" fmla="*/ 7479 h 95411"/>
              <a:gd name="connsiteX1" fmla="*/ 31034 w 117327"/>
              <a:gd name="connsiteY1" fmla="*/ 22995 h 95411"/>
              <a:gd name="connsiteX2" fmla="*/ 117327 w 117327"/>
              <a:gd name="connsiteY2" fmla="*/ 95412 h 95411"/>
              <a:gd name="connsiteX0" fmla="*/ 0 w 117327"/>
              <a:gd name="connsiteY0" fmla="*/ 1851 h 123553"/>
              <a:gd name="connsiteX1" fmla="*/ 63038 w 117327"/>
              <a:gd name="connsiteY1" fmla="*/ 120817 h 123553"/>
              <a:gd name="connsiteX2" fmla="*/ 117327 w 117327"/>
              <a:gd name="connsiteY2" fmla="*/ 89784 h 123553"/>
              <a:gd name="connsiteX0" fmla="*/ 0 w 117327"/>
              <a:gd name="connsiteY0" fmla="*/ 1748 h 121046"/>
              <a:gd name="connsiteX1" fmla="*/ 63038 w 117327"/>
              <a:gd name="connsiteY1" fmla="*/ 120714 h 121046"/>
              <a:gd name="connsiteX2" fmla="*/ 117327 w 117327"/>
              <a:gd name="connsiteY2" fmla="*/ 40542 h 121046"/>
              <a:gd name="connsiteX0" fmla="*/ 0 w 116788"/>
              <a:gd name="connsiteY0" fmla="*/ 2097 h 92639"/>
              <a:gd name="connsiteX1" fmla="*/ 62499 w 116788"/>
              <a:gd name="connsiteY1" fmla="*/ 92615 h 92639"/>
              <a:gd name="connsiteX2" fmla="*/ 116788 w 116788"/>
              <a:gd name="connsiteY2" fmla="*/ 12443 h 92639"/>
              <a:gd name="connsiteX0" fmla="*/ 0 w 116788"/>
              <a:gd name="connsiteY0" fmla="*/ 4354 h 32893"/>
              <a:gd name="connsiteX1" fmla="*/ 62607 w 116788"/>
              <a:gd name="connsiteY1" fmla="*/ 32802 h 32893"/>
              <a:gd name="connsiteX2" fmla="*/ 116788 w 116788"/>
              <a:gd name="connsiteY2" fmla="*/ 14700 h 32893"/>
              <a:gd name="connsiteX0" fmla="*/ 0 w 116788"/>
              <a:gd name="connsiteY0" fmla="*/ 5606 h 21319"/>
              <a:gd name="connsiteX1" fmla="*/ 60991 w 116788"/>
              <a:gd name="connsiteY1" fmla="*/ 21123 h 21319"/>
              <a:gd name="connsiteX2" fmla="*/ 116788 w 116788"/>
              <a:gd name="connsiteY2" fmla="*/ 15952 h 21319"/>
              <a:gd name="connsiteX0" fmla="*/ 0 w 116357"/>
              <a:gd name="connsiteY0" fmla="*/ 6623 h 63521"/>
              <a:gd name="connsiteX1" fmla="*/ 60991 w 116357"/>
              <a:gd name="connsiteY1" fmla="*/ 22140 h 63521"/>
              <a:gd name="connsiteX2" fmla="*/ 116357 w 116357"/>
              <a:gd name="connsiteY2" fmla="*/ 63522 h 63521"/>
              <a:gd name="connsiteX0" fmla="*/ 0 w 116357"/>
              <a:gd name="connsiteY0" fmla="*/ 6623 h 63522"/>
              <a:gd name="connsiteX1" fmla="*/ 60991 w 116357"/>
              <a:gd name="connsiteY1" fmla="*/ 22140 h 63522"/>
              <a:gd name="connsiteX2" fmla="*/ 116357 w 116357"/>
              <a:gd name="connsiteY2" fmla="*/ 63522 h 63522"/>
              <a:gd name="connsiteX0" fmla="*/ 0 w 116357"/>
              <a:gd name="connsiteY0" fmla="*/ 4518 h 61417"/>
              <a:gd name="connsiteX1" fmla="*/ 60021 w 116357"/>
              <a:gd name="connsiteY1" fmla="*/ 38139 h 61417"/>
              <a:gd name="connsiteX2" fmla="*/ 116357 w 116357"/>
              <a:gd name="connsiteY2" fmla="*/ 61417 h 61417"/>
            </a:gdLst>
            <a:ahLst/>
            <a:cxnLst>
              <a:cxn ang="0">
                <a:pos x="connsiteX0" y="connsiteY0"/>
              </a:cxn>
              <a:cxn ang="0">
                <a:pos x="connsiteX1" y="connsiteY1"/>
              </a:cxn>
              <a:cxn ang="0">
                <a:pos x="connsiteX2" y="connsiteY2"/>
              </a:cxn>
            </a:cxnLst>
            <a:rect l="l" t="t" r="r" b="b"/>
            <a:pathLst>
              <a:path w="116357" h="61417">
                <a:moveTo>
                  <a:pt x="0" y="4518"/>
                </a:moveTo>
                <a:cubicBezTo>
                  <a:pt x="3805" y="-13747"/>
                  <a:pt x="40628" y="28656"/>
                  <a:pt x="60021" y="38139"/>
                </a:cubicBezTo>
                <a:cubicBezTo>
                  <a:pt x="79414" y="47622"/>
                  <a:pt x="105624" y="21760"/>
                  <a:pt x="116357" y="61417"/>
                </a:cubicBezTo>
              </a:path>
            </a:pathLst>
          </a:cu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92"/>
            <a:endParaRPr lang="en-US" sz="1350">
              <a:solidFill>
                <a:srgbClr val="FFFFFF"/>
              </a:solidFill>
            </a:endParaRPr>
          </a:p>
        </p:txBody>
      </p:sp>
      <p:sp>
        <p:nvSpPr>
          <p:cNvPr id="968" name="Freeform 967"/>
          <p:cNvSpPr/>
          <p:nvPr/>
        </p:nvSpPr>
        <p:spPr>
          <a:xfrm>
            <a:off x="5738631" y="2126883"/>
            <a:ext cx="89135" cy="5158"/>
          </a:xfrm>
          <a:custGeom>
            <a:avLst/>
            <a:gdLst>
              <a:gd name="connsiteX0" fmla="*/ 0 w 220980"/>
              <a:gd name="connsiteY0" fmla="*/ 8315 h 9207"/>
              <a:gd name="connsiteX1" fmla="*/ 76200 w 220980"/>
              <a:gd name="connsiteY1" fmla="*/ 8315 h 9207"/>
              <a:gd name="connsiteX2" fmla="*/ 220980 w 220980"/>
              <a:gd name="connsiteY2" fmla="*/ 8315 h 9207"/>
              <a:gd name="connsiteX0" fmla="*/ 445 w 52255"/>
              <a:gd name="connsiteY0" fmla="*/ 8313 h 13486"/>
              <a:gd name="connsiteX1" fmla="*/ 3893 w 52255"/>
              <a:gd name="connsiteY1" fmla="*/ 8313 h 13486"/>
              <a:gd name="connsiteX2" fmla="*/ 52255 w 52255"/>
              <a:gd name="connsiteY2" fmla="*/ 13486 h 13486"/>
              <a:gd name="connsiteX0" fmla="*/ 0 w 51810"/>
              <a:gd name="connsiteY0" fmla="*/ 9977 h 15150"/>
              <a:gd name="connsiteX1" fmla="*/ 20905 w 51810"/>
              <a:gd name="connsiteY1" fmla="*/ 4804 h 15150"/>
              <a:gd name="connsiteX2" fmla="*/ 51810 w 51810"/>
              <a:gd name="connsiteY2" fmla="*/ 15150 h 15150"/>
              <a:gd name="connsiteX0" fmla="*/ 0 w 59784"/>
              <a:gd name="connsiteY0" fmla="*/ 42652 h 42652"/>
              <a:gd name="connsiteX1" fmla="*/ 28879 w 59784"/>
              <a:gd name="connsiteY1" fmla="*/ 1271 h 42652"/>
              <a:gd name="connsiteX2" fmla="*/ 59784 w 59784"/>
              <a:gd name="connsiteY2" fmla="*/ 11617 h 42652"/>
              <a:gd name="connsiteX0" fmla="*/ 0 w 59784"/>
              <a:gd name="connsiteY0" fmla="*/ 31225 h 47218"/>
              <a:gd name="connsiteX1" fmla="*/ 31034 w 59784"/>
              <a:gd name="connsiteY1" fmla="*/ 46741 h 47218"/>
              <a:gd name="connsiteX2" fmla="*/ 59784 w 59784"/>
              <a:gd name="connsiteY2" fmla="*/ 190 h 47218"/>
              <a:gd name="connsiteX0" fmla="*/ 0 w 117327"/>
              <a:gd name="connsiteY0" fmla="*/ 7479 h 95411"/>
              <a:gd name="connsiteX1" fmla="*/ 31034 w 117327"/>
              <a:gd name="connsiteY1" fmla="*/ 22995 h 95411"/>
              <a:gd name="connsiteX2" fmla="*/ 117327 w 117327"/>
              <a:gd name="connsiteY2" fmla="*/ 95412 h 95411"/>
              <a:gd name="connsiteX0" fmla="*/ 0 w 117327"/>
              <a:gd name="connsiteY0" fmla="*/ 1851 h 123553"/>
              <a:gd name="connsiteX1" fmla="*/ 63038 w 117327"/>
              <a:gd name="connsiteY1" fmla="*/ 120817 h 123553"/>
              <a:gd name="connsiteX2" fmla="*/ 117327 w 117327"/>
              <a:gd name="connsiteY2" fmla="*/ 89784 h 123553"/>
              <a:gd name="connsiteX0" fmla="*/ 0 w 117327"/>
              <a:gd name="connsiteY0" fmla="*/ 1748 h 121046"/>
              <a:gd name="connsiteX1" fmla="*/ 63038 w 117327"/>
              <a:gd name="connsiteY1" fmla="*/ 120714 h 121046"/>
              <a:gd name="connsiteX2" fmla="*/ 117327 w 117327"/>
              <a:gd name="connsiteY2" fmla="*/ 40542 h 121046"/>
              <a:gd name="connsiteX0" fmla="*/ 0 w 116788"/>
              <a:gd name="connsiteY0" fmla="*/ 2097 h 92639"/>
              <a:gd name="connsiteX1" fmla="*/ 62499 w 116788"/>
              <a:gd name="connsiteY1" fmla="*/ 92615 h 92639"/>
              <a:gd name="connsiteX2" fmla="*/ 116788 w 116788"/>
              <a:gd name="connsiteY2" fmla="*/ 12443 h 92639"/>
              <a:gd name="connsiteX0" fmla="*/ 0 w 116788"/>
              <a:gd name="connsiteY0" fmla="*/ 4354 h 32893"/>
              <a:gd name="connsiteX1" fmla="*/ 62607 w 116788"/>
              <a:gd name="connsiteY1" fmla="*/ 32802 h 32893"/>
              <a:gd name="connsiteX2" fmla="*/ 116788 w 116788"/>
              <a:gd name="connsiteY2" fmla="*/ 14700 h 32893"/>
              <a:gd name="connsiteX0" fmla="*/ 0 w 116788"/>
              <a:gd name="connsiteY0" fmla="*/ 5606 h 21319"/>
              <a:gd name="connsiteX1" fmla="*/ 60991 w 116788"/>
              <a:gd name="connsiteY1" fmla="*/ 21123 h 21319"/>
              <a:gd name="connsiteX2" fmla="*/ 116788 w 116788"/>
              <a:gd name="connsiteY2" fmla="*/ 15952 h 21319"/>
              <a:gd name="connsiteX0" fmla="*/ 0 w 116357"/>
              <a:gd name="connsiteY0" fmla="*/ 6623 h 63521"/>
              <a:gd name="connsiteX1" fmla="*/ 60991 w 116357"/>
              <a:gd name="connsiteY1" fmla="*/ 22140 h 63521"/>
              <a:gd name="connsiteX2" fmla="*/ 116357 w 116357"/>
              <a:gd name="connsiteY2" fmla="*/ 63522 h 63521"/>
              <a:gd name="connsiteX0" fmla="*/ 0 w 116357"/>
              <a:gd name="connsiteY0" fmla="*/ 6623 h 63522"/>
              <a:gd name="connsiteX1" fmla="*/ 60991 w 116357"/>
              <a:gd name="connsiteY1" fmla="*/ 22140 h 63522"/>
              <a:gd name="connsiteX2" fmla="*/ 116357 w 116357"/>
              <a:gd name="connsiteY2" fmla="*/ 63522 h 63522"/>
              <a:gd name="connsiteX0" fmla="*/ 0 w 116357"/>
              <a:gd name="connsiteY0" fmla="*/ 4518 h 61417"/>
              <a:gd name="connsiteX1" fmla="*/ 60021 w 116357"/>
              <a:gd name="connsiteY1" fmla="*/ 38139 h 61417"/>
              <a:gd name="connsiteX2" fmla="*/ 116357 w 116357"/>
              <a:gd name="connsiteY2" fmla="*/ 61417 h 61417"/>
            </a:gdLst>
            <a:ahLst/>
            <a:cxnLst>
              <a:cxn ang="0">
                <a:pos x="connsiteX0" y="connsiteY0"/>
              </a:cxn>
              <a:cxn ang="0">
                <a:pos x="connsiteX1" y="connsiteY1"/>
              </a:cxn>
              <a:cxn ang="0">
                <a:pos x="connsiteX2" y="connsiteY2"/>
              </a:cxn>
            </a:cxnLst>
            <a:rect l="l" t="t" r="r" b="b"/>
            <a:pathLst>
              <a:path w="116357" h="61417">
                <a:moveTo>
                  <a:pt x="0" y="4518"/>
                </a:moveTo>
                <a:cubicBezTo>
                  <a:pt x="3805" y="-13747"/>
                  <a:pt x="40628" y="28656"/>
                  <a:pt x="60021" y="38139"/>
                </a:cubicBezTo>
                <a:cubicBezTo>
                  <a:pt x="79414" y="47622"/>
                  <a:pt x="105624" y="21760"/>
                  <a:pt x="116357" y="61417"/>
                </a:cubicBezTo>
              </a:path>
            </a:pathLst>
          </a:cu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92"/>
            <a:endParaRPr lang="en-US" sz="1350">
              <a:solidFill>
                <a:srgbClr val="FFFFFF"/>
              </a:solidFill>
            </a:endParaRPr>
          </a:p>
        </p:txBody>
      </p:sp>
      <p:sp>
        <p:nvSpPr>
          <p:cNvPr id="971" name="Freeform 970"/>
          <p:cNvSpPr/>
          <p:nvPr/>
        </p:nvSpPr>
        <p:spPr>
          <a:xfrm rot="177102" flipH="1">
            <a:off x="5646570" y="1993386"/>
            <a:ext cx="824381" cy="180859"/>
          </a:xfrm>
          <a:custGeom>
            <a:avLst/>
            <a:gdLst>
              <a:gd name="connsiteX0" fmla="*/ 0 w 220980"/>
              <a:gd name="connsiteY0" fmla="*/ 8315 h 9207"/>
              <a:gd name="connsiteX1" fmla="*/ 76200 w 220980"/>
              <a:gd name="connsiteY1" fmla="*/ 8315 h 9207"/>
              <a:gd name="connsiteX2" fmla="*/ 220980 w 220980"/>
              <a:gd name="connsiteY2" fmla="*/ 8315 h 9207"/>
              <a:gd name="connsiteX0" fmla="*/ 445 w 52255"/>
              <a:gd name="connsiteY0" fmla="*/ 8313 h 13486"/>
              <a:gd name="connsiteX1" fmla="*/ 3893 w 52255"/>
              <a:gd name="connsiteY1" fmla="*/ 8313 h 13486"/>
              <a:gd name="connsiteX2" fmla="*/ 52255 w 52255"/>
              <a:gd name="connsiteY2" fmla="*/ 13486 h 13486"/>
              <a:gd name="connsiteX0" fmla="*/ 0 w 51810"/>
              <a:gd name="connsiteY0" fmla="*/ 9977 h 15150"/>
              <a:gd name="connsiteX1" fmla="*/ 20905 w 51810"/>
              <a:gd name="connsiteY1" fmla="*/ 4804 h 15150"/>
              <a:gd name="connsiteX2" fmla="*/ 51810 w 51810"/>
              <a:gd name="connsiteY2" fmla="*/ 15150 h 15150"/>
              <a:gd name="connsiteX0" fmla="*/ 0 w 59784"/>
              <a:gd name="connsiteY0" fmla="*/ 42652 h 42652"/>
              <a:gd name="connsiteX1" fmla="*/ 28879 w 59784"/>
              <a:gd name="connsiteY1" fmla="*/ 1271 h 42652"/>
              <a:gd name="connsiteX2" fmla="*/ 59784 w 59784"/>
              <a:gd name="connsiteY2" fmla="*/ 11617 h 42652"/>
              <a:gd name="connsiteX0" fmla="*/ 0 w 59784"/>
              <a:gd name="connsiteY0" fmla="*/ 31225 h 47218"/>
              <a:gd name="connsiteX1" fmla="*/ 31034 w 59784"/>
              <a:gd name="connsiteY1" fmla="*/ 46741 h 47218"/>
              <a:gd name="connsiteX2" fmla="*/ 59784 w 59784"/>
              <a:gd name="connsiteY2" fmla="*/ 190 h 47218"/>
              <a:gd name="connsiteX0" fmla="*/ 0 w 117327"/>
              <a:gd name="connsiteY0" fmla="*/ 7479 h 95411"/>
              <a:gd name="connsiteX1" fmla="*/ 31034 w 117327"/>
              <a:gd name="connsiteY1" fmla="*/ 22995 h 95411"/>
              <a:gd name="connsiteX2" fmla="*/ 117327 w 117327"/>
              <a:gd name="connsiteY2" fmla="*/ 95412 h 95411"/>
              <a:gd name="connsiteX0" fmla="*/ 0 w 117327"/>
              <a:gd name="connsiteY0" fmla="*/ 1851 h 123553"/>
              <a:gd name="connsiteX1" fmla="*/ 63038 w 117327"/>
              <a:gd name="connsiteY1" fmla="*/ 120817 h 123553"/>
              <a:gd name="connsiteX2" fmla="*/ 117327 w 117327"/>
              <a:gd name="connsiteY2" fmla="*/ 89784 h 123553"/>
              <a:gd name="connsiteX0" fmla="*/ 0 w 117327"/>
              <a:gd name="connsiteY0" fmla="*/ 1748 h 121046"/>
              <a:gd name="connsiteX1" fmla="*/ 63038 w 117327"/>
              <a:gd name="connsiteY1" fmla="*/ 120714 h 121046"/>
              <a:gd name="connsiteX2" fmla="*/ 117327 w 117327"/>
              <a:gd name="connsiteY2" fmla="*/ 40542 h 121046"/>
              <a:gd name="connsiteX0" fmla="*/ 0 w 116788"/>
              <a:gd name="connsiteY0" fmla="*/ 2097 h 92639"/>
              <a:gd name="connsiteX1" fmla="*/ 62499 w 116788"/>
              <a:gd name="connsiteY1" fmla="*/ 92615 h 92639"/>
              <a:gd name="connsiteX2" fmla="*/ 116788 w 116788"/>
              <a:gd name="connsiteY2" fmla="*/ 12443 h 92639"/>
              <a:gd name="connsiteX0" fmla="*/ 0 w 116788"/>
              <a:gd name="connsiteY0" fmla="*/ 4354 h 32893"/>
              <a:gd name="connsiteX1" fmla="*/ 62607 w 116788"/>
              <a:gd name="connsiteY1" fmla="*/ 32802 h 32893"/>
              <a:gd name="connsiteX2" fmla="*/ 116788 w 116788"/>
              <a:gd name="connsiteY2" fmla="*/ 14700 h 32893"/>
              <a:gd name="connsiteX0" fmla="*/ 0 w 116788"/>
              <a:gd name="connsiteY0" fmla="*/ 5606 h 21319"/>
              <a:gd name="connsiteX1" fmla="*/ 60991 w 116788"/>
              <a:gd name="connsiteY1" fmla="*/ 21123 h 21319"/>
              <a:gd name="connsiteX2" fmla="*/ 116788 w 116788"/>
              <a:gd name="connsiteY2" fmla="*/ 15952 h 21319"/>
              <a:gd name="connsiteX0" fmla="*/ 0 w 116357"/>
              <a:gd name="connsiteY0" fmla="*/ 6623 h 63521"/>
              <a:gd name="connsiteX1" fmla="*/ 60991 w 116357"/>
              <a:gd name="connsiteY1" fmla="*/ 22140 h 63521"/>
              <a:gd name="connsiteX2" fmla="*/ 116357 w 116357"/>
              <a:gd name="connsiteY2" fmla="*/ 63522 h 63521"/>
              <a:gd name="connsiteX0" fmla="*/ 0 w 116357"/>
              <a:gd name="connsiteY0" fmla="*/ 6623 h 63522"/>
              <a:gd name="connsiteX1" fmla="*/ 60991 w 116357"/>
              <a:gd name="connsiteY1" fmla="*/ 22140 h 63522"/>
              <a:gd name="connsiteX2" fmla="*/ 116357 w 116357"/>
              <a:gd name="connsiteY2" fmla="*/ 63522 h 63522"/>
              <a:gd name="connsiteX0" fmla="*/ 0 w 116357"/>
              <a:gd name="connsiteY0" fmla="*/ 4518 h 61417"/>
              <a:gd name="connsiteX1" fmla="*/ 60021 w 116357"/>
              <a:gd name="connsiteY1" fmla="*/ 38139 h 61417"/>
              <a:gd name="connsiteX2" fmla="*/ 116357 w 116357"/>
              <a:gd name="connsiteY2" fmla="*/ 61417 h 61417"/>
              <a:gd name="connsiteX0" fmla="*/ 0 w 116357"/>
              <a:gd name="connsiteY0" fmla="*/ 5717 h 62616"/>
              <a:gd name="connsiteX1" fmla="*/ 8725 w 116357"/>
              <a:gd name="connsiteY1" fmla="*/ 1853 h 62616"/>
              <a:gd name="connsiteX2" fmla="*/ 60021 w 116357"/>
              <a:gd name="connsiteY2" fmla="*/ 39338 h 62616"/>
              <a:gd name="connsiteX3" fmla="*/ 116357 w 116357"/>
              <a:gd name="connsiteY3" fmla="*/ 62616 h 62616"/>
              <a:gd name="connsiteX0" fmla="*/ 0 w 142798"/>
              <a:gd name="connsiteY0" fmla="*/ 3 h 168891"/>
              <a:gd name="connsiteX1" fmla="*/ 35166 w 142798"/>
              <a:gd name="connsiteY1" fmla="*/ 108128 h 168891"/>
              <a:gd name="connsiteX2" fmla="*/ 86462 w 142798"/>
              <a:gd name="connsiteY2" fmla="*/ 145613 h 168891"/>
              <a:gd name="connsiteX3" fmla="*/ 142798 w 142798"/>
              <a:gd name="connsiteY3" fmla="*/ 168891 h 168891"/>
              <a:gd name="connsiteX0" fmla="*/ 0 w 142798"/>
              <a:gd name="connsiteY0" fmla="*/ 0 h 168888"/>
              <a:gd name="connsiteX1" fmla="*/ 14201 w 142798"/>
              <a:gd name="connsiteY1" fmla="*/ 50366 h 168888"/>
              <a:gd name="connsiteX2" fmla="*/ 35166 w 142798"/>
              <a:gd name="connsiteY2" fmla="*/ 108125 h 168888"/>
              <a:gd name="connsiteX3" fmla="*/ 86462 w 142798"/>
              <a:gd name="connsiteY3" fmla="*/ 145610 h 168888"/>
              <a:gd name="connsiteX4" fmla="*/ 142798 w 142798"/>
              <a:gd name="connsiteY4" fmla="*/ 168888 h 168888"/>
              <a:gd name="connsiteX0" fmla="*/ 0 w 142798"/>
              <a:gd name="connsiteY0" fmla="*/ 0 h 168888"/>
              <a:gd name="connsiteX1" fmla="*/ 14201 w 142798"/>
              <a:gd name="connsiteY1" fmla="*/ 50366 h 168888"/>
              <a:gd name="connsiteX2" fmla="*/ 31774 w 142798"/>
              <a:gd name="connsiteY2" fmla="*/ 110255 h 168888"/>
              <a:gd name="connsiteX3" fmla="*/ 86462 w 142798"/>
              <a:gd name="connsiteY3" fmla="*/ 145610 h 168888"/>
              <a:gd name="connsiteX4" fmla="*/ 142798 w 142798"/>
              <a:gd name="connsiteY4" fmla="*/ 168888 h 168888"/>
              <a:gd name="connsiteX0" fmla="*/ 0 w 142798"/>
              <a:gd name="connsiteY0" fmla="*/ 0 h 168888"/>
              <a:gd name="connsiteX1" fmla="*/ 14201 w 142798"/>
              <a:gd name="connsiteY1" fmla="*/ 50366 h 168888"/>
              <a:gd name="connsiteX2" fmla="*/ 31774 w 142798"/>
              <a:gd name="connsiteY2" fmla="*/ 110255 h 168888"/>
              <a:gd name="connsiteX3" fmla="*/ 86462 w 142798"/>
              <a:gd name="connsiteY3" fmla="*/ 145610 h 168888"/>
              <a:gd name="connsiteX4" fmla="*/ 142798 w 142798"/>
              <a:gd name="connsiteY4" fmla="*/ 168888 h 168888"/>
              <a:gd name="connsiteX0" fmla="*/ 0 w 142798"/>
              <a:gd name="connsiteY0" fmla="*/ 0 h 517074"/>
              <a:gd name="connsiteX1" fmla="*/ 14201 w 142798"/>
              <a:gd name="connsiteY1" fmla="*/ 50366 h 517074"/>
              <a:gd name="connsiteX2" fmla="*/ 27215 w 142798"/>
              <a:gd name="connsiteY2" fmla="*/ 516901 h 517074"/>
              <a:gd name="connsiteX3" fmla="*/ 31774 w 142798"/>
              <a:gd name="connsiteY3" fmla="*/ 110255 h 517074"/>
              <a:gd name="connsiteX4" fmla="*/ 86462 w 142798"/>
              <a:gd name="connsiteY4" fmla="*/ 145610 h 517074"/>
              <a:gd name="connsiteX5" fmla="*/ 142798 w 142798"/>
              <a:gd name="connsiteY5" fmla="*/ 168888 h 517074"/>
              <a:gd name="connsiteX0" fmla="*/ 0 w 142798"/>
              <a:gd name="connsiteY0" fmla="*/ 0 h 517079"/>
              <a:gd name="connsiteX1" fmla="*/ 14201 w 142798"/>
              <a:gd name="connsiteY1" fmla="*/ 50366 h 517079"/>
              <a:gd name="connsiteX2" fmla="*/ 27215 w 142798"/>
              <a:gd name="connsiteY2" fmla="*/ 516901 h 517079"/>
              <a:gd name="connsiteX3" fmla="*/ 31774 w 142798"/>
              <a:gd name="connsiteY3" fmla="*/ 110255 h 517079"/>
              <a:gd name="connsiteX4" fmla="*/ 86462 w 142798"/>
              <a:gd name="connsiteY4" fmla="*/ 145610 h 517079"/>
              <a:gd name="connsiteX5" fmla="*/ 142798 w 142798"/>
              <a:gd name="connsiteY5" fmla="*/ 168888 h 517079"/>
              <a:gd name="connsiteX0" fmla="*/ 0 w 142798"/>
              <a:gd name="connsiteY0" fmla="*/ 0 h 517017"/>
              <a:gd name="connsiteX1" fmla="*/ 14201 w 142798"/>
              <a:gd name="connsiteY1" fmla="*/ 50366 h 517017"/>
              <a:gd name="connsiteX2" fmla="*/ 18741 w 142798"/>
              <a:gd name="connsiteY2" fmla="*/ 151163 h 517017"/>
              <a:gd name="connsiteX3" fmla="*/ 27215 w 142798"/>
              <a:gd name="connsiteY3" fmla="*/ 516901 h 517017"/>
              <a:gd name="connsiteX4" fmla="*/ 31774 w 142798"/>
              <a:gd name="connsiteY4" fmla="*/ 110255 h 517017"/>
              <a:gd name="connsiteX5" fmla="*/ 86462 w 142798"/>
              <a:gd name="connsiteY5" fmla="*/ 145610 h 517017"/>
              <a:gd name="connsiteX6" fmla="*/ 142798 w 142798"/>
              <a:gd name="connsiteY6" fmla="*/ 168888 h 517017"/>
              <a:gd name="connsiteX0" fmla="*/ 0 w 142798"/>
              <a:gd name="connsiteY0" fmla="*/ 0 h 517003"/>
              <a:gd name="connsiteX1" fmla="*/ 14201 w 142798"/>
              <a:gd name="connsiteY1" fmla="*/ 50366 h 517003"/>
              <a:gd name="connsiteX2" fmla="*/ 29808 w 142798"/>
              <a:gd name="connsiteY2" fmla="*/ 110364 h 517003"/>
              <a:gd name="connsiteX3" fmla="*/ 27215 w 142798"/>
              <a:gd name="connsiteY3" fmla="*/ 516901 h 517003"/>
              <a:gd name="connsiteX4" fmla="*/ 31774 w 142798"/>
              <a:gd name="connsiteY4" fmla="*/ 110255 h 517003"/>
              <a:gd name="connsiteX5" fmla="*/ 86462 w 142798"/>
              <a:gd name="connsiteY5" fmla="*/ 145610 h 517003"/>
              <a:gd name="connsiteX6" fmla="*/ 142798 w 142798"/>
              <a:gd name="connsiteY6" fmla="*/ 168888 h 517003"/>
              <a:gd name="connsiteX0" fmla="*/ 0 w 142798"/>
              <a:gd name="connsiteY0" fmla="*/ 0 h 517003"/>
              <a:gd name="connsiteX1" fmla="*/ 14201 w 142798"/>
              <a:gd name="connsiteY1" fmla="*/ 50366 h 517003"/>
              <a:gd name="connsiteX2" fmla="*/ 29808 w 142798"/>
              <a:gd name="connsiteY2" fmla="*/ 110364 h 517003"/>
              <a:gd name="connsiteX3" fmla="*/ 27215 w 142798"/>
              <a:gd name="connsiteY3" fmla="*/ 516901 h 517003"/>
              <a:gd name="connsiteX4" fmla="*/ 31774 w 142798"/>
              <a:gd name="connsiteY4" fmla="*/ 110255 h 517003"/>
              <a:gd name="connsiteX5" fmla="*/ 86462 w 142798"/>
              <a:gd name="connsiteY5" fmla="*/ 145610 h 517003"/>
              <a:gd name="connsiteX6" fmla="*/ 142798 w 142798"/>
              <a:gd name="connsiteY6" fmla="*/ 168888 h 517003"/>
              <a:gd name="connsiteX0" fmla="*/ 0 w 142798"/>
              <a:gd name="connsiteY0" fmla="*/ 0 h 516983"/>
              <a:gd name="connsiteX1" fmla="*/ 14201 w 142798"/>
              <a:gd name="connsiteY1" fmla="*/ 50366 h 516983"/>
              <a:gd name="connsiteX2" fmla="*/ 29808 w 142798"/>
              <a:gd name="connsiteY2" fmla="*/ 110364 h 516983"/>
              <a:gd name="connsiteX3" fmla="*/ 27215 w 142798"/>
              <a:gd name="connsiteY3" fmla="*/ 516901 h 516983"/>
              <a:gd name="connsiteX4" fmla="*/ 31774 w 142798"/>
              <a:gd name="connsiteY4" fmla="*/ 110255 h 516983"/>
              <a:gd name="connsiteX5" fmla="*/ 86462 w 142798"/>
              <a:gd name="connsiteY5" fmla="*/ 145610 h 516983"/>
              <a:gd name="connsiteX6" fmla="*/ 142798 w 142798"/>
              <a:gd name="connsiteY6" fmla="*/ 168888 h 516983"/>
              <a:gd name="connsiteX0" fmla="*/ 0 w 142798"/>
              <a:gd name="connsiteY0" fmla="*/ 0 h 516983"/>
              <a:gd name="connsiteX1" fmla="*/ 14201 w 142798"/>
              <a:gd name="connsiteY1" fmla="*/ 50366 h 516983"/>
              <a:gd name="connsiteX2" fmla="*/ 29808 w 142798"/>
              <a:gd name="connsiteY2" fmla="*/ 110364 h 516983"/>
              <a:gd name="connsiteX3" fmla="*/ 27215 w 142798"/>
              <a:gd name="connsiteY3" fmla="*/ 516901 h 516983"/>
              <a:gd name="connsiteX4" fmla="*/ 31001 w 142798"/>
              <a:gd name="connsiteY4" fmla="*/ 112746 h 516983"/>
              <a:gd name="connsiteX5" fmla="*/ 86462 w 142798"/>
              <a:gd name="connsiteY5" fmla="*/ 145610 h 516983"/>
              <a:gd name="connsiteX6" fmla="*/ 142798 w 142798"/>
              <a:gd name="connsiteY6" fmla="*/ 168888 h 516983"/>
              <a:gd name="connsiteX0" fmla="*/ 0 w 142798"/>
              <a:gd name="connsiteY0" fmla="*/ 0 h 516901"/>
              <a:gd name="connsiteX1" fmla="*/ 14201 w 142798"/>
              <a:gd name="connsiteY1" fmla="*/ 50366 h 516901"/>
              <a:gd name="connsiteX2" fmla="*/ 29808 w 142798"/>
              <a:gd name="connsiteY2" fmla="*/ 110364 h 516901"/>
              <a:gd name="connsiteX3" fmla="*/ 27215 w 142798"/>
              <a:gd name="connsiteY3" fmla="*/ 516901 h 516901"/>
              <a:gd name="connsiteX4" fmla="*/ 31001 w 142798"/>
              <a:gd name="connsiteY4" fmla="*/ 112746 h 516901"/>
              <a:gd name="connsiteX5" fmla="*/ 86462 w 142798"/>
              <a:gd name="connsiteY5" fmla="*/ 145610 h 516901"/>
              <a:gd name="connsiteX6" fmla="*/ 142798 w 142798"/>
              <a:gd name="connsiteY6" fmla="*/ 168888 h 516901"/>
              <a:gd name="connsiteX0" fmla="*/ 0 w 142798"/>
              <a:gd name="connsiteY0" fmla="*/ 0 h 516901"/>
              <a:gd name="connsiteX1" fmla="*/ 14201 w 142798"/>
              <a:gd name="connsiteY1" fmla="*/ 50366 h 516901"/>
              <a:gd name="connsiteX2" fmla="*/ 29808 w 142798"/>
              <a:gd name="connsiteY2" fmla="*/ 110364 h 516901"/>
              <a:gd name="connsiteX3" fmla="*/ 27215 w 142798"/>
              <a:gd name="connsiteY3" fmla="*/ 516901 h 516901"/>
              <a:gd name="connsiteX4" fmla="*/ 31001 w 142798"/>
              <a:gd name="connsiteY4" fmla="*/ 112746 h 516901"/>
              <a:gd name="connsiteX5" fmla="*/ 86462 w 142798"/>
              <a:gd name="connsiteY5" fmla="*/ 145610 h 516901"/>
              <a:gd name="connsiteX6" fmla="*/ 142798 w 142798"/>
              <a:gd name="connsiteY6" fmla="*/ 168888 h 51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798" h="516901">
                <a:moveTo>
                  <a:pt x="0" y="0"/>
                </a:moveTo>
                <a:cubicBezTo>
                  <a:pt x="2367" y="8394"/>
                  <a:pt x="8340" y="32345"/>
                  <a:pt x="14201" y="50366"/>
                </a:cubicBezTo>
                <a:cubicBezTo>
                  <a:pt x="17325" y="75560"/>
                  <a:pt x="27328" y="87244"/>
                  <a:pt x="29808" y="110364"/>
                </a:cubicBezTo>
                <a:cubicBezTo>
                  <a:pt x="31621" y="107098"/>
                  <a:pt x="26607" y="514177"/>
                  <a:pt x="27215" y="516901"/>
                </a:cubicBezTo>
                <a:cubicBezTo>
                  <a:pt x="28379" y="516977"/>
                  <a:pt x="29016" y="117319"/>
                  <a:pt x="31001" y="112746"/>
                </a:cubicBezTo>
                <a:cubicBezTo>
                  <a:pt x="40476" y="119660"/>
                  <a:pt x="68523" y="135483"/>
                  <a:pt x="86462" y="145610"/>
                </a:cubicBezTo>
                <a:cubicBezTo>
                  <a:pt x="105855" y="155093"/>
                  <a:pt x="132065" y="129231"/>
                  <a:pt x="142798" y="168888"/>
                </a:cubicBezTo>
              </a:path>
            </a:pathLst>
          </a:cu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92"/>
            <a:endParaRPr lang="en-US" sz="1350">
              <a:solidFill>
                <a:srgbClr val="FFFFFF"/>
              </a:solidFill>
            </a:endParaRPr>
          </a:p>
        </p:txBody>
      </p:sp>
      <p:sp>
        <p:nvSpPr>
          <p:cNvPr id="972" name="box 4"/>
          <p:cNvSpPr/>
          <p:nvPr/>
        </p:nvSpPr>
        <p:spPr>
          <a:xfrm>
            <a:off x="5627885" y="2379577"/>
            <a:ext cx="870821" cy="217892"/>
          </a:xfrm>
          <a:custGeom>
            <a:avLst/>
            <a:gdLst>
              <a:gd name="connsiteX0" fmla="*/ 3847724 w 8691329"/>
              <a:gd name="connsiteY0" fmla="*/ 0 h 2418166"/>
              <a:gd name="connsiteX1" fmla="*/ 8611921 w 8691329"/>
              <a:gd name="connsiteY1" fmla="*/ 71241 h 2418166"/>
              <a:gd name="connsiteX2" fmla="*/ 8683380 w 8691329"/>
              <a:gd name="connsiteY2" fmla="*/ 53376 h 2418166"/>
              <a:gd name="connsiteX3" fmla="*/ 8683301 w 8691329"/>
              <a:gd name="connsiteY3" fmla="*/ 72308 h 2418166"/>
              <a:gd name="connsiteX4" fmla="*/ 8691329 w 8691329"/>
              <a:gd name="connsiteY4" fmla="*/ 72428 h 2418166"/>
              <a:gd name="connsiteX5" fmla="*/ 8683293 w 8691329"/>
              <a:gd name="connsiteY5" fmla="*/ 74329 h 2418166"/>
              <a:gd name="connsiteX6" fmla="*/ 8682916 w 8691329"/>
              <a:gd name="connsiteY6" fmla="*/ 164777 h 2418166"/>
              <a:gd name="connsiteX7" fmla="*/ 8683381 w 8691329"/>
              <a:gd name="connsiteY7" fmla="*/ 1367912 h 2418166"/>
              <a:gd name="connsiteX8" fmla="*/ 7126350 w 8691329"/>
              <a:gd name="connsiteY8" fmla="*/ 2153317 h 2418166"/>
              <a:gd name="connsiteX9" fmla="*/ 7125078 w 8691329"/>
              <a:gd name="connsiteY9" fmla="*/ 2418166 h 2418166"/>
              <a:gd name="connsiteX10" fmla="*/ 6651469 w 8691329"/>
              <a:gd name="connsiteY10" fmla="*/ 2392859 h 2418166"/>
              <a:gd name="connsiteX11" fmla="*/ 6637219 w 8691329"/>
              <a:gd name="connsiteY11" fmla="*/ 2392097 h 2418166"/>
              <a:gd name="connsiteX12" fmla="*/ 9054 w 8691329"/>
              <a:gd name="connsiteY12" fmla="*/ 2037920 h 2418166"/>
              <a:gd name="connsiteX13" fmla="*/ 0 w 8691329"/>
              <a:gd name="connsiteY13" fmla="*/ 352190 h 2418166"/>
              <a:gd name="connsiteX14" fmla="*/ 441899 w 8691329"/>
              <a:gd name="connsiteY14" fmla="*/ 363406 h 2418166"/>
              <a:gd name="connsiteX0" fmla="*/ 3847724 w 8691329"/>
              <a:gd name="connsiteY0" fmla="*/ 0 h 2418166"/>
              <a:gd name="connsiteX1" fmla="*/ 8611921 w 8691329"/>
              <a:gd name="connsiteY1" fmla="*/ 71241 h 2418166"/>
              <a:gd name="connsiteX2" fmla="*/ 8683301 w 8691329"/>
              <a:gd name="connsiteY2" fmla="*/ 72308 h 2418166"/>
              <a:gd name="connsiteX3" fmla="*/ 8691329 w 8691329"/>
              <a:gd name="connsiteY3" fmla="*/ 72428 h 2418166"/>
              <a:gd name="connsiteX4" fmla="*/ 8683293 w 8691329"/>
              <a:gd name="connsiteY4" fmla="*/ 74329 h 2418166"/>
              <a:gd name="connsiteX5" fmla="*/ 8682916 w 8691329"/>
              <a:gd name="connsiteY5" fmla="*/ 164777 h 2418166"/>
              <a:gd name="connsiteX6" fmla="*/ 8683381 w 8691329"/>
              <a:gd name="connsiteY6" fmla="*/ 1367912 h 2418166"/>
              <a:gd name="connsiteX7" fmla="*/ 7126350 w 8691329"/>
              <a:gd name="connsiteY7" fmla="*/ 2153317 h 2418166"/>
              <a:gd name="connsiteX8" fmla="*/ 7125078 w 8691329"/>
              <a:gd name="connsiteY8" fmla="*/ 2418166 h 2418166"/>
              <a:gd name="connsiteX9" fmla="*/ 6651469 w 8691329"/>
              <a:gd name="connsiteY9" fmla="*/ 2392859 h 2418166"/>
              <a:gd name="connsiteX10" fmla="*/ 6637219 w 8691329"/>
              <a:gd name="connsiteY10" fmla="*/ 2392097 h 2418166"/>
              <a:gd name="connsiteX11" fmla="*/ 9054 w 8691329"/>
              <a:gd name="connsiteY11" fmla="*/ 2037920 h 2418166"/>
              <a:gd name="connsiteX12" fmla="*/ 0 w 8691329"/>
              <a:gd name="connsiteY12" fmla="*/ 352190 h 2418166"/>
              <a:gd name="connsiteX13" fmla="*/ 441899 w 8691329"/>
              <a:gd name="connsiteY13" fmla="*/ 363406 h 2418166"/>
              <a:gd name="connsiteX14" fmla="*/ 3847724 w 8691329"/>
              <a:gd name="connsiteY14" fmla="*/ 0 h 2418166"/>
              <a:gd name="connsiteX0" fmla="*/ 3847724 w 8691329"/>
              <a:gd name="connsiteY0" fmla="*/ 0 h 2418166"/>
              <a:gd name="connsiteX1" fmla="*/ 8611921 w 8691329"/>
              <a:gd name="connsiteY1" fmla="*/ 71241 h 2418166"/>
              <a:gd name="connsiteX2" fmla="*/ 8683301 w 8691329"/>
              <a:gd name="connsiteY2" fmla="*/ 72308 h 2418166"/>
              <a:gd name="connsiteX3" fmla="*/ 8691329 w 8691329"/>
              <a:gd name="connsiteY3" fmla="*/ 72428 h 2418166"/>
              <a:gd name="connsiteX4" fmla="*/ 8682916 w 8691329"/>
              <a:gd name="connsiteY4" fmla="*/ 164777 h 2418166"/>
              <a:gd name="connsiteX5" fmla="*/ 8683381 w 8691329"/>
              <a:gd name="connsiteY5" fmla="*/ 1367912 h 2418166"/>
              <a:gd name="connsiteX6" fmla="*/ 7126350 w 8691329"/>
              <a:gd name="connsiteY6" fmla="*/ 2153317 h 2418166"/>
              <a:gd name="connsiteX7" fmla="*/ 7125078 w 8691329"/>
              <a:gd name="connsiteY7" fmla="*/ 2418166 h 2418166"/>
              <a:gd name="connsiteX8" fmla="*/ 6651469 w 8691329"/>
              <a:gd name="connsiteY8" fmla="*/ 2392859 h 2418166"/>
              <a:gd name="connsiteX9" fmla="*/ 6637219 w 8691329"/>
              <a:gd name="connsiteY9" fmla="*/ 2392097 h 2418166"/>
              <a:gd name="connsiteX10" fmla="*/ 9054 w 8691329"/>
              <a:gd name="connsiteY10" fmla="*/ 2037920 h 2418166"/>
              <a:gd name="connsiteX11" fmla="*/ 0 w 8691329"/>
              <a:gd name="connsiteY11" fmla="*/ 352190 h 2418166"/>
              <a:gd name="connsiteX12" fmla="*/ 441899 w 8691329"/>
              <a:gd name="connsiteY12" fmla="*/ 363406 h 2418166"/>
              <a:gd name="connsiteX13" fmla="*/ 3847724 w 8691329"/>
              <a:gd name="connsiteY13" fmla="*/ 0 h 2418166"/>
              <a:gd name="connsiteX0" fmla="*/ 3847724 w 8684251"/>
              <a:gd name="connsiteY0" fmla="*/ 0 h 2418166"/>
              <a:gd name="connsiteX1" fmla="*/ 8611921 w 8684251"/>
              <a:gd name="connsiteY1" fmla="*/ 71241 h 2418166"/>
              <a:gd name="connsiteX2" fmla="*/ 8683301 w 8684251"/>
              <a:gd name="connsiteY2" fmla="*/ 72308 h 2418166"/>
              <a:gd name="connsiteX3" fmla="*/ 8682916 w 8684251"/>
              <a:gd name="connsiteY3" fmla="*/ 164777 h 2418166"/>
              <a:gd name="connsiteX4" fmla="*/ 8683381 w 8684251"/>
              <a:gd name="connsiteY4" fmla="*/ 1367912 h 2418166"/>
              <a:gd name="connsiteX5" fmla="*/ 7126350 w 8684251"/>
              <a:gd name="connsiteY5" fmla="*/ 2153317 h 2418166"/>
              <a:gd name="connsiteX6" fmla="*/ 7125078 w 8684251"/>
              <a:gd name="connsiteY6" fmla="*/ 2418166 h 2418166"/>
              <a:gd name="connsiteX7" fmla="*/ 6651469 w 8684251"/>
              <a:gd name="connsiteY7" fmla="*/ 2392859 h 2418166"/>
              <a:gd name="connsiteX8" fmla="*/ 6637219 w 8684251"/>
              <a:gd name="connsiteY8" fmla="*/ 2392097 h 2418166"/>
              <a:gd name="connsiteX9" fmla="*/ 9054 w 8684251"/>
              <a:gd name="connsiteY9" fmla="*/ 2037920 h 2418166"/>
              <a:gd name="connsiteX10" fmla="*/ 0 w 8684251"/>
              <a:gd name="connsiteY10" fmla="*/ 352190 h 2418166"/>
              <a:gd name="connsiteX11" fmla="*/ 441899 w 8684251"/>
              <a:gd name="connsiteY11" fmla="*/ 363406 h 2418166"/>
              <a:gd name="connsiteX12" fmla="*/ 3847724 w 8684251"/>
              <a:gd name="connsiteY12" fmla="*/ 0 h 2418166"/>
              <a:gd name="connsiteX0" fmla="*/ 3847724 w 8684251"/>
              <a:gd name="connsiteY0" fmla="*/ 0 h 2418166"/>
              <a:gd name="connsiteX1" fmla="*/ 8611921 w 8684251"/>
              <a:gd name="connsiteY1" fmla="*/ 71241 h 2418166"/>
              <a:gd name="connsiteX2" fmla="*/ 8683301 w 8684251"/>
              <a:gd name="connsiteY2" fmla="*/ 72308 h 2418166"/>
              <a:gd name="connsiteX3" fmla="*/ 8682916 w 8684251"/>
              <a:gd name="connsiteY3" fmla="*/ 164777 h 2418166"/>
              <a:gd name="connsiteX4" fmla="*/ 8683381 w 8684251"/>
              <a:gd name="connsiteY4" fmla="*/ 1367912 h 2418166"/>
              <a:gd name="connsiteX5" fmla="*/ 7285100 w 8684251"/>
              <a:gd name="connsiteY5" fmla="*/ 2077117 h 2418166"/>
              <a:gd name="connsiteX6" fmla="*/ 7125078 w 8684251"/>
              <a:gd name="connsiteY6" fmla="*/ 2418166 h 2418166"/>
              <a:gd name="connsiteX7" fmla="*/ 6651469 w 8684251"/>
              <a:gd name="connsiteY7" fmla="*/ 2392859 h 2418166"/>
              <a:gd name="connsiteX8" fmla="*/ 6637219 w 8684251"/>
              <a:gd name="connsiteY8" fmla="*/ 2392097 h 2418166"/>
              <a:gd name="connsiteX9" fmla="*/ 9054 w 8684251"/>
              <a:gd name="connsiteY9" fmla="*/ 2037920 h 2418166"/>
              <a:gd name="connsiteX10" fmla="*/ 0 w 8684251"/>
              <a:gd name="connsiteY10" fmla="*/ 352190 h 2418166"/>
              <a:gd name="connsiteX11" fmla="*/ 441899 w 8684251"/>
              <a:gd name="connsiteY11" fmla="*/ 363406 h 2418166"/>
              <a:gd name="connsiteX12" fmla="*/ 3847724 w 8684251"/>
              <a:gd name="connsiteY12" fmla="*/ 0 h 2418166"/>
              <a:gd name="connsiteX0" fmla="*/ 3847724 w 8684251"/>
              <a:gd name="connsiteY0" fmla="*/ 0 h 2418166"/>
              <a:gd name="connsiteX1" fmla="*/ 8611921 w 8684251"/>
              <a:gd name="connsiteY1" fmla="*/ 71241 h 2418166"/>
              <a:gd name="connsiteX2" fmla="*/ 8683301 w 8684251"/>
              <a:gd name="connsiteY2" fmla="*/ 72308 h 2418166"/>
              <a:gd name="connsiteX3" fmla="*/ 8682916 w 8684251"/>
              <a:gd name="connsiteY3" fmla="*/ 164777 h 2418166"/>
              <a:gd name="connsiteX4" fmla="*/ 8683381 w 8684251"/>
              <a:gd name="connsiteY4" fmla="*/ 1367912 h 2418166"/>
              <a:gd name="connsiteX5" fmla="*/ 7285100 w 8684251"/>
              <a:gd name="connsiteY5" fmla="*/ 2077117 h 2418166"/>
              <a:gd name="connsiteX6" fmla="*/ 7125078 w 8684251"/>
              <a:gd name="connsiteY6" fmla="*/ 2418166 h 2418166"/>
              <a:gd name="connsiteX7" fmla="*/ 6651469 w 8684251"/>
              <a:gd name="connsiteY7" fmla="*/ 2392859 h 2418166"/>
              <a:gd name="connsiteX8" fmla="*/ 6637219 w 8684251"/>
              <a:gd name="connsiteY8" fmla="*/ 2392097 h 2418166"/>
              <a:gd name="connsiteX9" fmla="*/ 9054 w 8684251"/>
              <a:gd name="connsiteY9" fmla="*/ 2037920 h 2418166"/>
              <a:gd name="connsiteX10" fmla="*/ 0 w 8684251"/>
              <a:gd name="connsiteY10" fmla="*/ 352190 h 2418166"/>
              <a:gd name="connsiteX11" fmla="*/ 467299 w 8684251"/>
              <a:gd name="connsiteY11" fmla="*/ 299906 h 2418166"/>
              <a:gd name="connsiteX12" fmla="*/ 3847724 w 8684251"/>
              <a:gd name="connsiteY12" fmla="*/ 0 h 2418166"/>
              <a:gd name="connsiteX0" fmla="*/ 3949324 w 8785851"/>
              <a:gd name="connsiteY0" fmla="*/ 0 h 2418166"/>
              <a:gd name="connsiteX1" fmla="*/ 8713521 w 8785851"/>
              <a:gd name="connsiteY1" fmla="*/ 71241 h 2418166"/>
              <a:gd name="connsiteX2" fmla="*/ 8784901 w 8785851"/>
              <a:gd name="connsiteY2" fmla="*/ 72308 h 2418166"/>
              <a:gd name="connsiteX3" fmla="*/ 8784516 w 8785851"/>
              <a:gd name="connsiteY3" fmla="*/ 164777 h 2418166"/>
              <a:gd name="connsiteX4" fmla="*/ 8784981 w 8785851"/>
              <a:gd name="connsiteY4" fmla="*/ 1367912 h 2418166"/>
              <a:gd name="connsiteX5" fmla="*/ 7386700 w 8785851"/>
              <a:gd name="connsiteY5" fmla="*/ 2077117 h 2418166"/>
              <a:gd name="connsiteX6" fmla="*/ 7226678 w 8785851"/>
              <a:gd name="connsiteY6" fmla="*/ 2418166 h 2418166"/>
              <a:gd name="connsiteX7" fmla="*/ 6753069 w 8785851"/>
              <a:gd name="connsiteY7" fmla="*/ 2392859 h 2418166"/>
              <a:gd name="connsiteX8" fmla="*/ 6738819 w 8785851"/>
              <a:gd name="connsiteY8" fmla="*/ 2392097 h 2418166"/>
              <a:gd name="connsiteX9" fmla="*/ 110654 w 8785851"/>
              <a:gd name="connsiteY9" fmla="*/ 2037920 h 2418166"/>
              <a:gd name="connsiteX10" fmla="*/ 0 w 8785851"/>
              <a:gd name="connsiteY10" fmla="*/ 326790 h 2418166"/>
              <a:gd name="connsiteX11" fmla="*/ 568899 w 8785851"/>
              <a:gd name="connsiteY11" fmla="*/ 299906 h 2418166"/>
              <a:gd name="connsiteX12" fmla="*/ 3949324 w 8785851"/>
              <a:gd name="connsiteY12" fmla="*/ 0 h 2418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785851" h="2418166">
                <a:moveTo>
                  <a:pt x="3949324" y="0"/>
                </a:moveTo>
                <a:lnTo>
                  <a:pt x="8713521" y="71241"/>
                </a:lnTo>
                <a:lnTo>
                  <a:pt x="8784901" y="72308"/>
                </a:lnTo>
                <a:cubicBezTo>
                  <a:pt x="8784773" y="103131"/>
                  <a:pt x="8784644" y="133954"/>
                  <a:pt x="8784516" y="164777"/>
                </a:cubicBezTo>
                <a:cubicBezTo>
                  <a:pt x="8782681" y="691148"/>
                  <a:pt x="8787810" y="778879"/>
                  <a:pt x="8784981" y="1367912"/>
                </a:cubicBezTo>
                <a:lnTo>
                  <a:pt x="7386700" y="2077117"/>
                </a:lnTo>
                <a:lnTo>
                  <a:pt x="7226678" y="2418166"/>
                </a:lnTo>
                <a:lnTo>
                  <a:pt x="6753069" y="2392859"/>
                </a:lnTo>
                <a:lnTo>
                  <a:pt x="6738819" y="2392097"/>
                </a:lnTo>
                <a:lnTo>
                  <a:pt x="110654" y="2037920"/>
                </a:lnTo>
                <a:lnTo>
                  <a:pt x="0" y="326790"/>
                </a:lnTo>
                <a:lnTo>
                  <a:pt x="568899" y="299906"/>
                </a:lnTo>
                <a:lnTo>
                  <a:pt x="3949324" y="0"/>
                </a:lnTo>
                <a:close/>
              </a:path>
            </a:pathLst>
          </a:custGeom>
          <a:noFill/>
          <a:ln w="190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defTabSz="342892"/>
            <a:endParaRPr lang="en-US" sz="1350">
              <a:solidFill>
                <a:srgbClr val="FFFFFF"/>
              </a:solidFill>
            </a:endParaRPr>
          </a:p>
        </p:txBody>
      </p:sp>
      <p:sp>
        <p:nvSpPr>
          <p:cNvPr id="973" name="Rectangle 7"/>
          <p:cNvSpPr/>
          <p:nvPr/>
        </p:nvSpPr>
        <p:spPr>
          <a:xfrm>
            <a:off x="5735248" y="2452564"/>
            <a:ext cx="232885" cy="120536"/>
          </a:xfrm>
          <a:custGeom>
            <a:avLst/>
            <a:gdLst>
              <a:gd name="connsiteX0" fmla="*/ 0 w 1240324"/>
              <a:gd name="connsiteY0" fmla="*/ 0 h 391202"/>
              <a:gd name="connsiteX1" fmla="*/ 1240324 w 1240324"/>
              <a:gd name="connsiteY1" fmla="*/ 0 h 391202"/>
              <a:gd name="connsiteX2" fmla="*/ 1240324 w 1240324"/>
              <a:gd name="connsiteY2" fmla="*/ 391202 h 391202"/>
              <a:gd name="connsiteX3" fmla="*/ 0 w 1240324"/>
              <a:gd name="connsiteY3" fmla="*/ 391202 h 391202"/>
              <a:gd name="connsiteX4" fmla="*/ 0 w 1240324"/>
              <a:gd name="connsiteY4" fmla="*/ 0 h 391202"/>
              <a:gd name="connsiteX0" fmla="*/ 0 w 1240324"/>
              <a:gd name="connsiteY0" fmla="*/ 0 h 391202"/>
              <a:gd name="connsiteX1" fmla="*/ 1240324 w 1240324"/>
              <a:gd name="connsiteY1" fmla="*/ 81481 h 391202"/>
              <a:gd name="connsiteX2" fmla="*/ 1240324 w 1240324"/>
              <a:gd name="connsiteY2" fmla="*/ 391202 h 391202"/>
              <a:gd name="connsiteX3" fmla="*/ 0 w 1240324"/>
              <a:gd name="connsiteY3" fmla="*/ 391202 h 391202"/>
              <a:gd name="connsiteX4" fmla="*/ 0 w 1240324"/>
              <a:gd name="connsiteY4" fmla="*/ 0 h 391202"/>
              <a:gd name="connsiteX0" fmla="*/ 0 w 1249377"/>
              <a:gd name="connsiteY0" fmla="*/ 0 h 391202"/>
              <a:gd name="connsiteX1" fmla="*/ 1249377 w 1249377"/>
              <a:gd name="connsiteY1" fmla="*/ 63374 h 391202"/>
              <a:gd name="connsiteX2" fmla="*/ 1240324 w 1249377"/>
              <a:gd name="connsiteY2" fmla="*/ 391202 h 391202"/>
              <a:gd name="connsiteX3" fmla="*/ 0 w 1249377"/>
              <a:gd name="connsiteY3" fmla="*/ 391202 h 391202"/>
              <a:gd name="connsiteX4" fmla="*/ 0 w 1249377"/>
              <a:gd name="connsiteY4" fmla="*/ 0 h 391202"/>
              <a:gd name="connsiteX0" fmla="*/ 0 w 1249377"/>
              <a:gd name="connsiteY0" fmla="*/ 0 h 391202"/>
              <a:gd name="connsiteX1" fmla="*/ 1249377 w 1249377"/>
              <a:gd name="connsiteY1" fmla="*/ 63374 h 391202"/>
              <a:gd name="connsiteX2" fmla="*/ 1240324 w 1249377"/>
              <a:gd name="connsiteY2" fmla="*/ 391202 h 391202"/>
              <a:gd name="connsiteX3" fmla="*/ 18107 w 1249377"/>
              <a:gd name="connsiteY3" fmla="*/ 309720 h 391202"/>
              <a:gd name="connsiteX4" fmla="*/ 0 w 1249377"/>
              <a:gd name="connsiteY4" fmla="*/ 0 h 391202"/>
              <a:gd name="connsiteX0" fmla="*/ 0 w 1249377"/>
              <a:gd name="connsiteY0" fmla="*/ 0 h 391202"/>
              <a:gd name="connsiteX1" fmla="*/ 1249377 w 1249377"/>
              <a:gd name="connsiteY1" fmla="*/ 63374 h 391202"/>
              <a:gd name="connsiteX2" fmla="*/ 1240324 w 1249377"/>
              <a:gd name="connsiteY2" fmla="*/ 391202 h 391202"/>
              <a:gd name="connsiteX3" fmla="*/ 144855 w 1249377"/>
              <a:gd name="connsiteY3" fmla="*/ 219186 h 391202"/>
              <a:gd name="connsiteX4" fmla="*/ 0 w 1249377"/>
              <a:gd name="connsiteY4" fmla="*/ 0 h 391202"/>
              <a:gd name="connsiteX0" fmla="*/ 0 w 1249377"/>
              <a:gd name="connsiteY0" fmla="*/ 0 h 391202"/>
              <a:gd name="connsiteX1" fmla="*/ 1249377 w 1249377"/>
              <a:gd name="connsiteY1" fmla="*/ 63374 h 391202"/>
              <a:gd name="connsiteX2" fmla="*/ 1240324 w 1249377"/>
              <a:gd name="connsiteY2" fmla="*/ 391202 h 391202"/>
              <a:gd name="connsiteX3" fmla="*/ 72427 w 1249377"/>
              <a:gd name="connsiteY3" fmla="*/ 318774 h 391202"/>
              <a:gd name="connsiteX4" fmla="*/ 0 w 1249377"/>
              <a:gd name="connsiteY4" fmla="*/ 0 h 391202"/>
              <a:gd name="connsiteX0" fmla="*/ 18108 w 1176950"/>
              <a:gd name="connsiteY0" fmla="*/ 9054 h 327828"/>
              <a:gd name="connsiteX1" fmla="*/ 1176950 w 1176950"/>
              <a:gd name="connsiteY1" fmla="*/ 0 h 327828"/>
              <a:gd name="connsiteX2" fmla="*/ 1167897 w 1176950"/>
              <a:gd name="connsiteY2" fmla="*/ 327828 h 327828"/>
              <a:gd name="connsiteX3" fmla="*/ 0 w 1176950"/>
              <a:gd name="connsiteY3" fmla="*/ 255400 h 327828"/>
              <a:gd name="connsiteX4" fmla="*/ 18108 w 1176950"/>
              <a:gd name="connsiteY4" fmla="*/ 9054 h 327828"/>
              <a:gd name="connsiteX0" fmla="*/ 0 w 1204110"/>
              <a:gd name="connsiteY0" fmla="*/ 0 h 382148"/>
              <a:gd name="connsiteX1" fmla="*/ 1204110 w 1204110"/>
              <a:gd name="connsiteY1" fmla="*/ 54320 h 382148"/>
              <a:gd name="connsiteX2" fmla="*/ 1195057 w 1204110"/>
              <a:gd name="connsiteY2" fmla="*/ 382148 h 382148"/>
              <a:gd name="connsiteX3" fmla="*/ 27160 w 1204110"/>
              <a:gd name="connsiteY3" fmla="*/ 309720 h 382148"/>
              <a:gd name="connsiteX4" fmla="*/ 0 w 1204110"/>
              <a:gd name="connsiteY4" fmla="*/ 0 h 382148"/>
              <a:gd name="connsiteX0" fmla="*/ 0 w 1204110"/>
              <a:gd name="connsiteY0" fmla="*/ 0 h 318774"/>
              <a:gd name="connsiteX1" fmla="*/ 1204110 w 1204110"/>
              <a:gd name="connsiteY1" fmla="*/ 54320 h 318774"/>
              <a:gd name="connsiteX2" fmla="*/ 1186004 w 1204110"/>
              <a:gd name="connsiteY2" fmla="*/ 318774 h 318774"/>
              <a:gd name="connsiteX3" fmla="*/ 27160 w 1204110"/>
              <a:gd name="connsiteY3" fmla="*/ 309720 h 318774"/>
              <a:gd name="connsiteX4" fmla="*/ 0 w 1204110"/>
              <a:gd name="connsiteY4" fmla="*/ 0 h 318774"/>
              <a:gd name="connsiteX0" fmla="*/ 0 w 1204110"/>
              <a:gd name="connsiteY0" fmla="*/ 0 h 373095"/>
              <a:gd name="connsiteX1" fmla="*/ 1204110 w 1204110"/>
              <a:gd name="connsiteY1" fmla="*/ 54320 h 373095"/>
              <a:gd name="connsiteX2" fmla="*/ 1186004 w 1204110"/>
              <a:gd name="connsiteY2" fmla="*/ 373095 h 373095"/>
              <a:gd name="connsiteX3" fmla="*/ 27160 w 1204110"/>
              <a:gd name="connsiteY3" fmla="*/ 309720 h 373095"/>
              <a:gd name="connsiteX4" fmla="*/ 0 w 1204110"/>
              <a:gd name="connsiteY4" fmla="*/ 0 h 373095"/>
              <a:gd name="connsiteX0" fmla="*/ 0 w 1204111"/>
              <a:gd name="connsiteY0" fmla="*/ 0 h 373095"/>
              <a:gd name="connsiteX1" fmla="*/ 1204110 w 1204111"/>
              <a:gd name="connsiteY1" fmla="*/ 54320 h 373095"/>
              <a:gd name="connsiteX2" fmla="*/ 1204111 w 1204111"/>
              <a:gd name="connsiteY2" fmla="*/ 373095 h 373095"/>
              <a:gd name="connsiteX3" fmla="*/ 27160 w 1204111"/>
              <a:gd name="connsiteY3" fmla="*/ 309720 h 373095"/>
              <a:gd name="connsiteX4" fmla="*/ 0 w 1204111"/>
              <a:gd name="connsiteY4" fmla="*/ 0 h 373095"/>
              <a:gd name="connsiteX0" fmla="*/ 17458 w 1176951"/>
              <a:gd name="connsiteY0" fmla="*/ 0 h 373095"/>
              <a:gd name="connsiteX1" fmla="*/ 1176950 w 1176951"/>
              <a:gd name="connsiteY1" fmla="*/ 54320 h 373095"/>
              <a:gd name="connsiteX2" fmla="*/ 1176951 w 1176951"/>
              <a:gd name="connsiteY2" fmla="*/ 373095 h 373095"/>
              <a:gd name="connsiteX3" fmla="*/ 0 w 1176951"/>
              <a:gd name="connsiteY3" fmla="*/ 309720 h 373095"/>
              <a:gd name="connsiteX4" fmla="*/ 17458 w 1176951"/>
              <a:gd name="connsiteY4" fmla="*/ 0 h 373095"/>
              <a:gd name="connsiteX0" fmla="*/ 17458 w 1176951"/>
              <a:gd name="connsiteY0" fmla="*/ 0 h 373095"/>
              <a:gd name="connsiteX1" fmla="*/ 1176950 w 1176951"/>
              <a:gd name="connsiteY1" fmla="*/ 54320 h 373095"/>
              <a:gd name="connsiteX2" fmla="*/ 1176951 w 1176951"/>
              <a:gd name="connsiteY2" fmla="*/ 373095 h 373095"/>
              <a:gd name="connsiteX3" fmla="*/ 0 w 1176951"/>
              <a:gd name="connsiteY3" fmla="*/ 309720 h 373095"/>
              <a:gd name="connsiteX4" fmla="*/ 17458 w 1176951"/>
              <a:gd name="connsiteY4" fmla="*/ 0 h 373095"/>
              <a:gd name="connsiteX0" fmla="*/ 7543 w 1167036"/>
              <a:gd name="connsiteY0" fmla="*/ 0 h 373095"/>
              <a:gd name="connsiteX1" fmla="*/ 1167035 w 1167036"/>
              <a:gd name="connsiteY1" fmla="*/ 54320 h 373095"/>
              <a:gd name="connsiteX2" fmla="*/ 1167036 w 1167036"/>
              <a:gd name="connsiteY2" fmla="*/ 373095 h 373095"/>
              <a:gd name="connsiteX3" fmla="*/ 0 w 1167036"/>
              <a:gd name="connsiteY3" fmla="*/ 314482 h 373095"/>
              <a:gd name="connsiteX4" fmla="*/ 7543 w 1167036"/>
              <a:gd name="connsiteY4" fmla="*/ 0 h 373095"/>
              <a:gd name="connsiteX0" fmla="*/ 7543 w 1167036"/>
              <a:gd name="connsiteY0" fmla="*/ 0 h 373095"/>
              <a:gd name="connsiteX1" fmla="*/ 1167035 w 1167036"/>
              <a:gd name="connsiteY1" fmla="*/ 54320 h 373095"/>
              <a:gd name="connsiteX2" fmla="*/ 1167036 w 1167036"/>
              <a:gd name="connsiteY2" fmla="*/ 373095 h 373095"/>
              <a:gd name="connsiteX3" fmla="*/ 0 w 1167036"/>
              <a:gd name="connsiteY3" fmla="*/ 314482 h 373095"/>
              <a:gd name="connsiteX4" fmla="*/ 7543 w 1167036"/>
              <a:gd name="connsiteY4" fmla="*/ 0 h 373095"/>
              <a:gd name="connsiteX0" fmla="*/ 0 w 1159493"/>
              <a:gd name="connsiteY0" fmla="*/ 0 h 373095"/>
              <a:gd name="connsiteX1" fmla="*/ 1159492 w 1159493"/>
              <a:gd name="connsiteY1" fmla="*/ 54320 h 373095"/>
              <a:gd name="connsiteX2" fmla="*/ 1159493 w 1159493"/>
              <a:gd name="connsiteY2" fmla="*/ 373095 h 373095"/>
              <a:gd name="connsiteX3" fmla="*/ 6674 w 1159493"/>
              <a:gd name="connsiteY3" fmla="*/ 346174 h 373095"/>
              <a:gd name="connsiteX4" fmla="*/ 0 w 1159493"/>
              <a:gd name="connsiteY4" fmla="*/ 0 h 373095"/>
              <a:gd name="connsiteX0" fmla="*/ 0 w 1168971"/>
              <a:gd name="connsiteY0" fmla="*/ 0 h 352722"/>
              <a:gd name="connsiteX1" fmla="*/ 1168970 w 1168971"/>
              <a:gd name="connsiteY1" fmla="*/ 33947 h 352722"/>
              <a:gd name="connsiteX2" fmla="*/ 1168971 w 1168971"/>
              <a:gd name="connsiteY2" fmla="*/ 352722 h 352722"/>
              <a:gd name="connsiteX3" fmla="*/ 16152 w 1168971"/>
              <a:gd name="connsiteY3" fmla="*/ 325801 h 352722"/>
              <a:gd name="connsiteX4" fmla="*/ 0 w 1168971"/>
              <a:gd name="connsiteY4" fmla="*/ 0 h 3527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971" h="352722">
                <a:moveTo>
                  <a:pt x="0" y="0"/>
                </a:moveTo>
                <a:lnTo>
                  <a:pt x="1168970" y="33947"/>
                </a:lnTo>
                <a:cubicBezTo>
                  <a:pt x="1134266" y="135443"/>
                  <a:pt x="1168971" y="246464"/>
                  <a:pt x="1168971" y="352722"/>
                </a:cubicBezTo>
                <a:cubicBezTo>
                  <a:pt x="779959" y="333184"/>
                  <a:pt x="405164" y="345339"/>
                  <a:pt x="16152" y="325801"/>
                </a:cubicBezTo>
                <a:cubicBezTo>
                  <a:pt x="21971" y="222561"/>
                  <a:pt x="48715" y="165152"/>
                  <a:pt x="0" y="0"/>
                </a:cubicBezTo>
                <a:close/>
              </a:path>
            </a:pathLst>
          </a:cu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92"/>
            <a:endParaRPr lang="en-US" sz="1350">
              <a:solidFill>
                <a:srgbClr val="FFFFFF"/>
              </a:solidFill>
            </a:endParaRPr>
          </a:p>
        </p:txBody>
      </p:sp>
      <p:sp>
        <p:nvSpPr>
          <p:cNvPr id="974" name="Rectangle 107"/>
          <p:cNvSpPr/>
          <p:nvPr/>
        </p:nvSpPr>
        <p:spPr>
          <a:xfrm>
            <a:off x="6043541" y="2469243"/>
            <a:ext cx="257043" cy="119956"/>
          </a:xfrm>
          <a:custGeom>
            <a:avLst/>
            <a:gdLst>
              <a:gd name="connsiteX0" fmla="*/ 0 w 2555242"/>
              <a:gd name="connsiteY0" fmla="*/ 0 h 1088777"/>
              <a:gd name="connsiteX1" fmla="*/ 2555242 w 2555242"/>
              <a:gd name="connsiteY1" fmla="*/ 0 h 1088777"/>
              <a:gd name="connsiteX2" fmla="*/ 2555242 w 2555242"/>
              <a:gd name="connsiteY2" fmla="*/ 1088777 h 1088777"/>
              <a:gd name="connsiteX3" fmla="*/ 0 w 2555242"/>
              <a:gd name="connsiteY3" fmla="*/ 1088777 h 1088777"/>
              <a:gd name="connsiteX4" fmla="*/ 0 w 2555242"/>
              <a:gd name="connsiteY4" fmla="*/ 0 h 1088777"/>
              <a:gd name="connsiteX0" fmla="*/ 0 w 2555242"/>
              <a:gd name="connsiteY0" fmla="*/ 0 h 1142117"/>
              <a:gd name="connsiteX1" fmla="*/ 2555242 w 2555242"/>
              <a:gd name="connsiteY1" fmla="*/ 0 h 1142117"/>
              <a:gd name="connsiteX2" fmla="*/ 2555242 w 2555242"/>
              <a:gd name="connsiteY2" fmla="*/ 1142117 h 1142117"/>
              <a:gd name="connsiteX3" fmla="*/ 0 w 2555242"/>
              <a:gd name="connsiteY3" fmla="*/ 1088777 h 1142117"/>
              <a:gd name="connsiteX4" fmla="*/ 0 w 2555242"/>
              <a:gd name="connsiteY4" fmla="*/ 0 h 1142117"/>
              <a:gd name="connsiteX0" fmla="*/ 0 w 2555242"/>
              <a:gd name="connsiteY0" fmla="*/ 0 h 1142117"/>
              <a:gd name="connsiteX1" fmla="*/ 2555242 w 2555242"/>
              <a:gd name="connsiteY1" fmla="*/ 213360 h 1142117"/>
              <a:gd name="connsiteX2" fmla="*/ 2555242 w 2555242"/>
              <a:gd name="connsiteY2" fmla="*/ 1142117 h 1142117"/>
              <a:gd name="connsiteX3" fmla="*/ 0 w 2555242"/>
              <a:gd name="connsiteY3" fmla="*/ 1088777 h 1142117"/>
              <a:gd name="connsiteX4" fmla="*/ 0 w 2555242"/>
              <a:gd name="connsiteY4" fmla="*/ 0 h 1142117"/>
              <a:gd name="connsiteX0" fmla="*/ 0 w 2570482"/>
              <a:gd name="connsiteY0" fmla="*/ 0 h 1142117"/>
              <a:gd name="connsiteX1" fmla="*/ 2570482 w 2570482"/>
              <a:gd name="connsiteY1" fmla="*/ 76200 h 1142117"/>
              <a:gd name="connsiteX2" fmla="*/ 2555242 w 2570482"/>
              <a:gd name="connsiteY2" fmla="*/ 1142117 h 1142117"/>
              <a:gd name="connsiteX3" fmla="*/ 0 w 2570482"/>
              <a:gd name="connsiteY3" fmla="*/ 1088777 h 1142117"/>
              <a:gd name="connsiteX4" fmla="*/ 0 w 2570482"/>
              <a:gd name="connsiteY4" fmla="*/ 0 h 1142117"/>
              <a:gd name="connsiteX0" fmla="*/ 0 w 2570482"/>
              <a:gd name="connsiteY0" fmla="*/ 0 h 1142117"/>
              <a:gd name="connsiteX1" fmla="*/ 2570482 w 2570482"/>
              <a:gd name="connsiteY1" fmla="*/ 76200 h 1142117"/>
              <a:gd name="connsiteX2" fmla="*/ 2555242 w 2570482"/>
              <a:gd name="connsiteY2" fmla="*/ 1142117 h 1142117"/>
              <a:gd name="connsiteX3" fmla="*/ 160020 w 2570482"/>
              <a:gd name="connsiteY3" fmla="*/ 867797 h 1142117"/>
              <a:gd name="connsiteX4" fmla="*/ 0 w 2570482"/>
              <a:gd name="connsiteY4" fmla="*/ 0 h 1142117"/>
              <a:gd name="connsiteX0" fmla="*/ 38100 w 2608582"/>
              <a:gd name="connsiteY0" fmla="*/ 0 h 1142117"/>
              <a:gd name="connsiteX1" fmla="*/ 2608582 w 2608582"/>
              <a:gd name="connsiteY1" fmla="*/ 76200 h 1142117"/>
              <a:gd name="connsiteX2" fmla="*/ 2593342 w 2608582"/>
              <a:gd name="connsiteY2" fmla="*/ 1142117 h 1142117"/>
              <a:gd name="connsiteX3" fmla="*/ 0 w 2608582"/>
              <a:gd name="connsiteY3" fmla="*/ 1027817 h 1142117"/>
              <a:gd name="connsiteX4" fmla="*/ 38100 w 2608582"/>
              <a:gd name="connsiteY4" fmla="*/ 0 h 1142117"/>
              <a:gd name="connsiteX0" fmla="*/ 22860 w 2608582"/>
              <a:gd name="connsiteY0" fmla="*/ 0 h 1149737"/>
              <a:gd name="connsiteX1" fmla="*/ 2608582 w 2608582"/>
              <a:gd name="connsiteY1" fmla="*/ 83820 h 1149737"/>
              <a:gd name="connsiteX2" fmla="*/ 2593342 w 2608582"/>
              <a:gd name="connsiteY2" fmla="*/ 1149737 h 1149737"/>
              <a:gd name="connsiteX3" fmla="*/ 0 w 2608582"/>
              <a:gd name="connsiteY3" fmla="*/ 1035437 h 1149737"/>
              <a:gd name="connsiteX4" fmla="*/ 22860 w 2608582"/>
              <a:gd name="connsiteY4" fmla="*/ 0 h 1149737"/>
              <a:gd name="connsiteX0" fmla="*/ 22860 w 2593342"/>
              <a:gd name="connsiteY0" fmla="*/ 0 h 1149737"/>
              <a:gd name="connsiteX1" fmla="*/ 2498516 w 2593342"/>
              <a:gd name="connsiteY1" fmla="*/ 18728 h 1149737"/>
              <a:gd name="connsiteX2" fmla="*/ 2593342 w 2593342"/>
              <a:gd name="connsiteY2" fmla="*/ 1149737 h 1149737"/>
              <a:gd name="connsiteX3" fmla="*/ 0 w 2593342"/>
              <a:gd name="connsiteY3" fmla="*/ 1035437 h 1149737"/>
              <a:gd name="connsiteX4" fmla="*/ 22860 w 2593342"/>
              <a:gd name="connsiteY4" fmla="*/ 0 h 1149737"/>
              <a:gd name="connsiteX0" fmla="*/ 5927 w 2593342"/>
              <a:gd name="connsiteY0" fmla="*/ 59382 h 1131009"/>
              <a:gd name="connsiteX1" fmla="*/ 2498516 w 2593342"/>
              <a:gd name="connsiteY1" fmla="*/ 0 h 1131009"/>
              <a:gd name="connsiteX2" fmla="*/ 2593342 w 2593342"/>
              <a:gd name="connsiteY2" fmla="*/ 1131009 h 1131009"/>
              <a:gd name="connsiteX3" fmla="*/ 0 w 2593342"/>
              <a:gd name="connsiteY3" fmla="*/ 1016709 h 1131009"/>
              <a:gd name="connsiteX4" fmla="*/ 5927 w 2593342"/>
              <a:gd name="connsiteY4" fmla="*/ 59382 h 113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3342" h="1131009">
                <a:moveTo>
                  <a:pt x="5927" y="59382"/>
                </a:moveTo>
                <a:lnTo>
                  <a:pt x="2498516" y="0"/>
                </a:lnTo>
                <a:lnTo>
                  <a:pt x="2593342" y="1131009"/>
                </a:lnTo>
                <a:lnTo>
                  <a:pt x="0" y="1016709"/>
                </a:lnTo>
                <a:cubicBezTo>
                  <a:pt x="1976" y="697600"/>
                  <a:pt x="3951" y="378491"/>
                  <a:pt x="5927" y="59382"/>
                </a:cubicBezTo>
                <a:close/>
              </a:path>
            </a:pathLst>
          </a:cu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92"/>
            <a:endParaRPr lang="en-US" sz="1350">
              <a:solidFill>
                <a:srgbClr val="FFFFFF"/>
              </a:solidFill>
            </a:endParaRPr>
          </a:p>
        </p:txBody>
      </p:sp>
      <p:sp>
        <p:nvSpPr>
          <p:cNvPr id="977" name="Freeform 976"/>
          <p:cNvSpPr/>
          <p:nvPr/>
        </p:nvSpPr>
        <p:spPr>
          <a:xfrm flipH="1" flipV="1">
            <a:off x="5731394" y="2478222"/>
            <a:ext cx="95687" cy="4120"/>
          </a:xfrm>
          <a:custGeom>
            <a:avLst/>
            <a:gdLst>
              <a:gd name="connsiteX0" fmla="*/ 0 w 220980"/>
              <a:gd name="connsiteY0" fmla="*/ 8315 h 9207"/>
              <a:gd name="connsiteX1" fmla="*/ 76200 w 220980"/>
              <a:gd name="connsiteY1" fmla="*/ 8315 h 9207"/>
              <a:gd name="connsiteX2" fmla="*/ 220980 w 220980"/>
              <a:gd name="connsiteY2" fmla="*/ 8315 h 9207"/>
              <a:gd name="connsiteX0" fmla="*/ 445 w 52255"/>
              <a:gd name="connsiteY0" fmla="*/ 8313 h 13486"/>
              <a:gd name="connsiteX1" fmla="*/ 3893 w 52255"/>
              <a:gd name="connsiteY1" fmla="*/ 8313 h 13486"/>
              <a:gd name="connsiteX2" fmla="*/ 52255 w 52255"/>
              <a:gd name="connsiteY2" fmla="*/ 13486 h 13486"/>
              <a:gd name="connsiteX0" fmla="*/ 0 w 51810"/>
              <a:gd name="connsiteY0" fmla="*/ 9977 h 15150"/>
              <a:gd name="connsiteX1" fmla="*/ 20905 w 51810"/>
              <a:gd name="connsiteY1" fmla="*/ 4804 h 15150"/>
              <a:gd name="connsiteX2" fmla="*/ 51810 w 51810"/>
              <a:gd name="connsiteY2" fmla="*/ 15150 h 15150"/>
              <a:gd name="connsiteX0" fmla="*/ 0 w 59784"/>
              <a:gd name="connsiteY0" fmla="*/ 42652 h 42652"/>
              <a:gd name="connsiteX1" fmla="*/ 28879 w 59784"/>
              <a:gd name="connsiteY1" fmla="*/ 1271 h 42652"/>
              <a:gd name="connsiteX2" fmla="*/ 59784 w 59784"/>
              <a:gd name="connsiteY2" fmla="*/ 11617 h 42652"/>
              <a:gd name="connsiteX0" fmla="*/ 0 w 59784"/>
              <a:gd name="connsiteY0" fmla="*/ 31225 h 47218"/>
              <a:gd name="connsiteX1" fmla="*/ 31034 w 59784"/>
              <a:gd name="connsiteY1" fmla="*/ 46741 h 47218"/>
              <a:gd name="connsiteX2" fmla="*/ 59784 w 59784"/>
              <a:gd name="connsiteY2" fmla="*/ 190 h 47218"/>
              <a:gd name="connsiteX0" fmla="*/ 0 w 117327"/>
              <a:gd name="connsiteY0" fmla="*/ 7479 h 95411"/>
              <a:gd name="connsiteX1" fmla="*/ 31034 w 117327"/>
              <a:gd name="connsiteY1" fmla="*/ 22995 h 95411"/>
              <a:gd name="connsiteX2" fmla="*/ 117327 w 117327"/>
              <a:gd name="connsiteY2" fmla="*/ 95412 h 95411"/>
              <a:gd name="connsiteX0" fmla="*/ 0 w 117327"/>
              <a:gd name="connsiteY0" fmla="*/ 1851 h 123553"/>
              <a:gd name="connsiteX1" fmla="*/ 63038 w 117327"/>
              <a:gd name="connsiteY1" fmla="*/ 120817 h 123553"/>
              <a:gd name="connsiteX2" fmla="*/ 117327 w 117327"/>
              <a:gd name="connsiteY2" fmla="*/ 89784 h 123553"/>
              <a:gd name="connsiteX0" fmla="*/ 0 w 117327"/>
              <a:gd name="connsiteY0" fmla="*/ 1748 h 121046"/>
              <a:gd name="connsiteX1" fmla="*/ 63038 w 117327"/>
              <a:gd name="connsiteY1" fmla="*/ 120714 h 121046"/>
              <a:gd name="connsiteX2" fmla="*/ 117327 w 117327"/>
              <a:gd name="connsiteY2" fmla="*/ 40542 h 121046"/>
              <a:gd name="connsiteX0" fmla="*/ 0 w 116788"/>
              <a:gd name="connsiteY0" fmla="*/ 2097 h 92639"/>
              <a:gd name="connsiteX1" fmla="*/ 62499 w 116788"/>
              <a:gd name="connsiteY1" fmla="*/ 92615 h 92639"/>
              <a:gd name="connsiteX2" fmla="*/ 116788 w 116788"/>
              <a:gd name="connsiteY2" fmla="*/ 12443 h 92639"/>
              <a:gd name="connsiteX0" fmla="*/ 0 w 116788"/>
              <a:gd name="connsiteY0" fmla="*/ 4354 h 32893"/>
              <a:gd name="connsiteX1" fmla="*/ 62607 w 116788"/>
              <a:gd name="connsiteY1" fmla="*/ 32802 h 32893"/>
              <a:gd name="connsiteX2" fmla="*/ 116788 w 116788"/>
              <a:gd name="connsiteY2" fmla="*/ 14700 h 32893"/>
              <a:gd name="connsiteX0" fmla="*/ 0 w 116788"/>
              <a:gd name="connsiteY0" fmla="*/ 5606 h 21319"/>
              <a:gd name="connsiteX1" fmla="*/ 60991 w 116788"/>
              <a:gd name="connsiteY1" fmla="*/ 21123 h 21319"/>
              <a:gd name="connsiteX2" fmla="*/ 116788 w 116788"/>
              <a:gd name="connsiteY2" fmla="*/ 15952 h 21319"/>
              <a:gd name="connsiteX0" fmla="*/ 0 w 116357"/>
              <a:gd name="connsiteY0" fmla="*/ 6623 h 63521"/>
              <a:gd name="connsiteX1" fmla="*/ 60991 w 116357"/>
              <a:gd name="connsiteY1" fmla="*/ 22140 h 63521"/>
              <a:gd name="connsiteX2" fmla="*/ 116357 w 116357"/>
              <a:gd name="connsiteY2" fmla="*/ 63522 h 63521"/>
              <a:gd name="connsiteX0" fmla="*/ 0 w 116357"/>
              <a:gd name="connsiteY0" fmla="*/ 6623 h 63522"/>
              <a:gd name="connsiteX1" fmla="*/ 60991 w 116357"/>
              <a:gd name="connsiteY1" fmla="*/ 22140 h 63522"/>
              <a:gd name="connsiteX2" fmla="*/ 116357 w 116357"/>
              <a:gd name="connsiteY2" fmla="*/ 63522 h 63522"/>
              <a:gd name="connsiteX0" fmla="*/ 0 w 116357"/>
              <a:gd name="connsiteY0" fmla="*/ 4518 h 61417"/>
              <a:gd name="connsiteX1" fmla="*/ 60021 w 116357"/>
              <a:gd name="connsiteY1" fmla="*/ 38139 h 61417"/>
              <a:gd name="connsiteX2" fmla="*/ 116357 w 116357"/>
              <a:gd name="connsiteY2" fmla="*/ 61417 h 61417"/>
            </a:gdLst>
            <a:ahLst/>
            <a:cxnLst>
              <a:cxn ang="0">
                <a:pos x="connsiteX0" y="connsiteY0"/>
              </a:cxn>
              <a:cxn ang="0">
                <a:pos x="connsiteX1" y="connsiteY1"/>
              </a:cxn>
              <a:cxn ang="0">
                <a:pos x="connsiteX2" y="connsiteY2"/>
              </a:cxn>
            </a:cxnLst>
            <a:rect l="l" t="t" r="r" b="b"/>
            <a:pathLst>
              <a:path w="116357" h="61417">
                <a:moveTo>
                  <a:pt x="0" y="4518"/>
                </a:moveTo>
                <a:cubicBezTo>
                  <a:pt x="3805" y="-13747"/>
                  <a:pt x="40628" y="28656"/>
                  <a:pt x="60021" y="38139"/>
                </a:cubicBezTo>
                <a:cubicBezTo>
                  <a:pt x="79414" y="47622"/>
                  <a:pt x="105624" y="21760"/>
                  <a:pt x="116357" y="61417"/>
                </a:cubicBezTo>
              </a:path>
            </a:pathLst>
          </a:cu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92"/>
            <a:endParaRPr lang="en-US" sz="1350">
              <a:solidFill>
                <a:srgbClr val="FFFFFF"/>
              </a:solidFill>
            </a:endParaRPr>
          </a:p>
        </p:txBody>
      </p:sp>
      <p:sp>
        <p:nvSpPr>
          <p:cNvPr id="980" name="Freeform 979"/>
          <p:cNvSpPr/>
          <p:nvPr/>
        </p:nvSpPr>
        <p:spPr>
          <a:xfrm>
            <a:off x="5738632" y="2517921"/>
            <a:ext cx="89135" cy="5158"/>
          </a:xfrm>
          <a:custGeom>
            <a:avLst/>
            <a:gdLst>
              <a:gd name="connsiteX0" fmla="*/ 0 w 220980"/>
              <a:gd name="connsiteY0" fmla="*/ 8315 h 9207"/>
              <a:gd name="connsiteX1" fmla="*/ 76200 w 220980"/>
              <a:gd name="connsiteY1" fmla="*/ 8315 h 9207"/>
              <a:gd name="connsiteX2" fmla="*/ 220980 w 220980"/>
              <a:gd name="connsiteY2" fmla="*/ 8315 h 9207"/>
              <a:gd name="connsiteX0" fmla="*/ 445 w 52255"/>
              <a:gd name="connsiteY0" fmla="*/ 8313 h 13486"/>
              <a:gd name="connsiteX1" fmla="*/ 3893 w 52255"/>
              <a:gd name="connsiteY1" fmla="*/ 8313 h 13486"/>
              <a:gd name="connsiteX2" fmla="*/ 52255 w 52255"/>
              <a:gd name="connsiteY2" fmla="*/ 13486 h 13486"/>
              <a:gd name="connsiteX0" fmla="*/ 0 w 51810"/>
              <a:gd name="connsiteY0" fmla="*/ 9977 h 15150"/>
              <a:gd name="connsiteX1" fmla="*/ 20905 w 51810"/>
              <a:gd name="connsiteY1" fmla="*/ 4804 h 15150"/>
              <a:gd name="connsiteX2" fmla="*/ 51810 w 51810"/>
              <a:gd name="connsiteY2" fmla="*/ 15150 h 15150"/>
              <a:gd name="connsiteX0" fmla="*/ 0 w 59784"/>
              <a:gd name="connsiteY0" fmla="*/ 42652 h 42652"/>
              <a:gd name="connsiteX1" fmla="*/ 28879 w 59784"/>
              <a:gd name="connsiteY1" fmla="*/ 1271 h 42652"/>
              <a:gd name="connsiteX2" fmla="*/ 59784 w 59784"/>
              <a:gd name="connsiteY2" fmla="*/ 11617 h 42652"/>
              <a:gd name="connsiteX0" fmla="*/ 0 w 59784"/>
              <a:gd name="connsiteY0" fmla="*/ 31225 h 47218"/>
              <a:gd name="connsiteX1" fmla="*/ 31034 w 59784"/>
              <a:gd name="connsiteY1" fmla="*/ 46741 h 47218"/>
              <a:gd name="connsiteX2" fmla="*/ 59784 w 59784"/>
              <a:gd name="connsiteY2" fmla="*/ 190 h 47218"/>
              <a:gd name="connsiteX0" fmla="*/ 0 w 117327"/>
              <a:gd name="connsiteY0" fmla="*/ 7479 h 95411"/>
              <a:gd name="connsiteX1" fmla="*/ 31034 w 117327"/>
              <a:gd name="connsiteY1" fmla="*/ 22995 h 95411"/>
              <a:gd name="connsiteX2" fmla="*/ 117327 w 117327"/>
              <a:gd name="connsiteY2" fmla="*/ 95412 h 95411"/>
              <a:gd name="connsiteX0" fmla="*/ 0 w 117327"/>
              <a:gd name="connsiteY0" fmla="*/ 1851 h 123553"/>
              <a:gd name="connsiteX1" fmla="*/ 63038 w 117327"/>
              <a:gd name="connsiteY1" fmla="*/ 120817 h 123553"/>
              <a:gd name="connsiteX2" fmla="*/ 117327 w 117327"/>
              <a:gd name="connsiteY2" fmla="*/ 89784 h 123553"/>
              <a:gd name="connsiteX0" fmla="*/ 0 w 117327"/>
              <a:gd name="connsiteY0" fmla="*/ 1748 h 121046"/>
              <a:gd name="connsiteX1" fmla="*/ 63038 w 117327"/>
              <a:gd name="connsiteY1" fmla="*/ 120714 h 121046"/>
              <a:gd name="connsiteX2" fmla="*/ 117327 w 117327"/>
              <a:gd name="connsiteY2" fmla="*/ 40542 h 121046"/>
              <a:gd name="connsiteX0" fmla="*/ 0 w 116788"/>
              <a:gd name="connsiteY0" fmla="*/ 2097 h 92639"/>
              <a:gd name="connsiteX1" fmla="*/ 62499 w 116788"/>
              <a:gd name="connsiteY1" fmla="*/ 92615 h 92639"/>
              <a:gd name="connsiteX2" fmla="*/ 116788 w 116788"/>
              <a:gd name="connsiteY2" fmla="*/ 12443 h 92639"/>
              <a:gd name="connsiteX0" fmla="*/ 0 w 116788"/>
              <a:gd name="connsiteY0" fmla="*/ 4354 h 32893"/>
              <a:gd name="connsiteX1" fmla="*/ 62607 w 116788"/>
              <a:gd name="connsiteY1" fmla="*/ 32802 h 32893"/>
              <a:gd name="connsiteX2" fmla="*/ 116788 w 116788"/>
              <a:gd name="connsiteY2" fmla="*/ 14700 h 32893"/>
              <a:gd name="connsiteX0" fmla="*/ 0 w 116788"/>
              <a:gd name="connsiteY0" fmla="*/ 5606 h 21319"/>
              <a:gd name="connsiteX1" fmla="*/ 60991 w 116788"/>
              <a:gd name="connsiteY1" fmla="*/ 21123 h 21319"/>
              <a:gd name="connsiteX2" fmla="*/ 116788 w 116788"/>
              <a:gd name="connsiteY2" fmla="*/ 15952 h 21319"/>
              <a:gd name="connsiteX0" fmla="*/ 0 w 116357"/>
              <a:gd name="connsiteY0" fmla="*/ 6623 h 63521"/>
              <a:gd name="connsiteX1" fmla="*/ 60991 w 116357"/>
              <a:gd name="connsiteY1" fmla="*/ 22140 h 63521"/>
              <a:gd name="connsiteX2" fmla="*/ 116357 w 116357"/>
              <a:gd name="connsiteY2" fmla="*/ 63522 h 63521"/>
              <a:gd name="connsiteX0" fmla="*/ 0 w 116357"/>
              <a:gd name="connsiteY0" fmla="*/ 6623 h 63522"/>
              <a:gd name="connsiteX1" fmla="*/ 60991 w 116357"/>
              <a:gd name="connsiteY1" fmla="*/ 22140 h 63522"/>
              <a:gd name="connsiteX2" fmla="*/ 116357 w 116357"/>
              <a:gd name="connsiteY2" fmla="*/ 63522 h 63522"/>
              <a:gd name="connsiteX0" fmla="*/ 0 w 116357"/>
              <a:gd name="connsiteY0" fmla="*/ 4518 h 61417"/>
              <a:gd name="connsiteX1" fmla="*/ 60021 w 116357"/>
              <a:gd name="connsiteY1" fmla="*/ 38139 h 61417"/>
              <a:gd name="connsiteX2" fmla="*/ 116357 w 116357"/>
              <a:gd name="connsiteY2" fmla="*/ 61417 h 61417"/>
            </a:gdLst>
            <a:ahLst/>
            <a:cxnLst>
              <a:cxn ang="0">
                <a:pos x="connsiteX0" y="connsiteY0"/>
              </a:cxn>
              <a:cxn ang="0">
                <a:pos x="connsiteX1" y="connsiteY1"/>
              </a:cxn>
              <a:cxn ang="0">
                <a:pos x="connsiteX2" y="connsiteY2"/>
              </a:cxn>
            </a:cxnLst>
            <a:rect l="l" t="t" r="r" b="b"/>
            <a:pathLst>
              <a:path w="116357" h="61417">
                <a:moveTo>
                  <a:pt x="0" y="4518"/>
                </a:moveTo>
                <a:cubicBezTo>
                  <a:pt x="3805" y="-13747"/>
                  <a:pt x="40628" y="28656"/>
                  <a:pt x="60021" y="38139"/>
                </a:cubicBezTo>
                <a:cubicBezTo>
                  <a:pt x="79414" y="47622"/>
                  <a:pt x="105624" y="21760"/>
                  <a:pt x="116357" y="61417"/>
                </a:cubicBezTo>
              </a:path>
            </a:pathLst>
          </a:cu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92"/>
            <a:endParaRPr lang="en-US" sz="1350">
              <a:solidFill>
                <a:srgbClr val="FFFFFF"/>
              </a:solidFill>
            </a:endParaRPr>
          </a:p>
        </p:txBody>
      </p:sp>
      <p:sp>
        <p:nvSpPr>
          <p:cNvPr id="983" name="Freeform 982"/>
          <p:cNvSpPr/>
          <p:nvPr/>
        </p:nvSpPr>
        <p:spPr>
          <a:xfrm rot="177102" flipH="1">
            <a:off x="5646571" y="2384423"/>
            <a:ext cx="824381" cy="180859"/>
          </a:xfrm>
          <a:custGeom>
            <a:avLst/>
            <a:gdLst>
              <a:gd name="connsiteX0" fmla="*/ 0 w 220980"/>
              <a:gd name="connsiteY0" fmla="*/ 8315 h 9207"/>
              <a:gd name="connsiteX1" fmla="*/ 76200 w 220980"/>
              <a:gd name="connsiteY1" fmla="*/ 8315 h 9207"/>
              <a:gd name="connsiteX2" fmla="*/ 220980 w 220980"/>
              <a:gd name="connsiteY2" fmla="*/ 8315 h 9207"/>
              <a:gd name="connsiteX0" fmla="*/ 445 w 52255"/>
              <a:gd name="connsiteY0" fmla="*/ 8313 h 13486"/>
              <a:gd name="connsiteX1" fmla="*/ 3893 w 52255"/>
              <a:gd name="connsiteY1" fmla="*/ 8313 h 13486"/>
              <a:gd name="connsiteX2" fmla="*/ 52255 w 52255"/>
              <a:gd name="connsiteY2" fmla="*/ 13486 h 13486"/>
              <a:gd name="connsiteX0" fmla="*/ 0 w 51810"/>
              <a:gd name="connsiteY0" fmla="*/ 9977 h 15150"/>
              <a:gd name="connsiteX1" fmla="*/ 20905 w 51810"/>
              <a:gd name="connsiteY1" fmla="*/ 4804 h 15150"/>
              <a:gd name="connsiteX2" fmla="*/ 51810 w 51810"/>
              <a:gd name="connsiteY2" fmla="*/ 15150 h 15150"/>
              <a:gd name="connsiteX0" fmla="*/ 0 w 59784"/>
              <a:gd name="connsiteY0" fmla="*/ 42652 h 42652"/>
              <a:gd name="connsiteX1" fmla="*/ 28879 w 59784"/>
              <a:gd name="connsiteY1" fmla="*/ 1271 h 42652"/>
              <a:gd name="connsiteX2" fmla="*/ 59784 w 59784"/>
              <a:gd name="connsiteY2" fmla="*/ 11617 h 42652"/>
              <a:gd name="connsiteX0" fmla="*/ 0 w 59784"/>
              <a:gd name="connsiteY0" fmla="*/ 31225 h 47218"/>
              <a:gd name="connsiteX1" fmla="*/ 31034 w 59784"/>
              <a:gd name="connsiteY1" fmla="*/ 46741 h 47218"/>
              <a:gd name="connsiteX2" fmla="*/ 59784 w 59784"/>
              <a:gd name="connsiteY2" fmla="*/ 190 h 47218"/>
              <a:gd name="connsiteX0" fmla="*/ 0 w 117327"/>
              <a:gd name="connsiteY0" fmla="*/ 7479 h 95411"/>
              <a:gd name="connsiteX1" fmla="*/ 31034 w 117327"/>
              <a:gd name="connsiteY1" fmla="*/ 22995 h 95411"/>
              <a:gd name="connsiteX2" fmla="*/ 117327 w 117327"/>
              <a:gd name="connsiteY2" fmla="*/ 95412 h 95411"/>
              <a:gd name="connsiteX0" fmla="*/ 0 w 117327"/>
              <a:gd name="connsiteY0" fmla="*/ 1851 h 123553"/>
              <a:gd name="connsiteX1" fmla="*/ 63038 w 117327"/>
              <a:gd name="connsiteY1" fmla="*/ 120817 h 123553"/>
              <a:gd name="connsiteX2" fmla="*/ 117327 w 117327"/>
              <a:gd name="connsiteY2" fmla="*/ 89784 h 123553"/>
              <a:gd name="connsiteX0" fmla="*/ 0 w 117327"/>
              <a:gd name="connsiteY0" fmla="*/ 1748 h 121046"/>
              <a:gd name="connsiteX1" fmla="*/ 63038 w 117327"/>
              <a:gd name="connsiteY1" fmla="*/ 120714 h 121046"/>
              <a:gd name="connsiteX2" fmla="*/ 117327 w 117327"/>
              <a:gd name="connsiteY2" fmla="*/ 40542 h 121046"/>
              <a:gd name="connsiteX0" fmla="*/ 0 w 116788"/>
              <a:gd name="connsiteY0" fmla="*/ 2097 h 92639"/>
              <a:gd name="connsiteX1" fmla="*/ 62499 w 116788"/>
              <a:gd name="connsiteY1" fmla="*/ 92615 h 92639"/>
              <a:gd name="connsiteX2" fmla="*/ 116788 w 116788"/>
              <a:gd name="connsiteY2" fmla="*/ 12443 h 92639"/>
              <a:gd name="connsiteX0" fmla="*/ 0 w 116788"/>
              <a:gd name="connsiteY0" fmla="*/ 4354 h 32893"/>
              <a:gd name="connsiteX1" fmla="*/ 62607 w 116788"/>
              <a:gd name="connsiteY1" fmla="*/ 32802 h 32893"/>
              <a:gd name="connsiteX2" fmla="*/ 116788 w 116788"/>
              <a:gd name="connsiteY2" fmla="*/ 14700 h 32893"/>
              <a:gd name="connsiteX0" fmla="*/ 0 w 116788"/>
              <a:gd name="connsiteY0" fmla="*/ 5606 h 21319"/>
              <a:gd name="connsiteX1" fmla="*/ 60991 w 116788"/>
              <a:gd name="connsiteY1" fmla="*/ 21123 h 21319"/>
              <a:gd name="connsiteX2" fmla="*/ 116788 w 116788"/>
              <a:gd name="connsiteY2" fmla="*/ 15952 h 21319"/>
              <a:gd name="connsiteX0" fmla="*/ 0 w 116357"/>
              <a:gd name="connsiteY0" fmla="*/ 6623 h 63521"/>
              <a:gd name="connsiteX1" fmla="*/ 60991 w 116357"/>
              <a:gd name="connsiteY1" fmla="*/ 22140 h 63521"/>
              <a:gd name="connsiteX2" fmla="*/ 116357 w 116357"/>
              <a:gd name="connsiteY2" fmla="*/ 63522 h 63521"/>
              <a:gd name="connsiteX0" fmla="*/ 0 w 116357"/>
              <a:gd name="connsiteY0" fmla="*/ 6623 h 63522"/>
              <a:gd name="connsiteX1" fmla="*/ 60991 w 116357"/>
              <a:gd name="connsiteY1" fmla="*/ 22140 h 63522"/>
              <a:gd name="connsiteX2" fmla="*/ 116357 w 116357"/>
              <a:gd name="connsiteY2" fmla="*/ 63522 h 63522"/>
              <a:gd name="connsiteX0" fmla="*/ 0 w 116357"/>
              <a:gd name="connsiteY0" fmla="*/ 4518 h 61417"/>
              <a:gd name="connsiteX1" fmla="*/ 60021 w 116357"/>
              <a:gd name="connsiteY1" fmla="*/ 38139 h 61417"/>
              <a:gd name="connsiteX2" fmla="*/ 116357 w 116357"/>
              <a:gd name="connsiteY2" fmla="*/ 61417 h 61417"/>
              <a:gd name="connsiteX0" fmla="*/ 0 w 116357"/>
              <a:gd name="connsiteY0" fmla="*/ 5717 h 62616"/>
              <a:gd name="connsiteX1" fmla="*/ 8725 w 116357"/>
              <a:gd name="connsiteY1" fmla="*/ 1853 h 62616"/>
              <a:gd name="connsiteX2" fmla="*/ 60021 w 116357"/>
              <a:gd name="connsiteY2" fmla="*/ 39338 h 62616"/>
              <a:gd name="connsiteX3" fmla="*/ 116357 w 116357"/>
              <a:gd name="connsiteY3" fmla="*/ 62616 h 62616"/>
              <a:gd name="connsiteX0" fmla="*/ 0 w 142798"/>
              <a:gd name="connsiteY0" fmla="*/ 3 h 168891"/>
              <a:gd name="connsiteX1" fmla="*/ 35166 w 142798"/>
              <a:gd name="connsiteY1" fmla="*/ 108128 h 168891"/>
              <a:gd name="connsiteX2" fmla="*/ 86462 w 142798"/>
              <a:gd name="connsiteY2" fmla="*/ 145613 h 168891"/>
              <a:gd name="connsiteX3" fmla="*/ 142798 w 142798"/>
              <a:gd name="connsiteY3" fmla="*/ 168891 h 168891"/>
              <a:gd name="connsiteX0" fmla="*/ 0 w 142798"/>
              <a:gd name="connsiteY0" fmla="*/ 0 h 168888"/>
              <a:gd name="connsiteX1" fmla="*/ 14201 w 142798"/>
              <a:gd name="connsiteY1" fmla="*/ 50366 h 168888"/>
              <a:gd name="connsiteX2" fmla="*/ 35166 w 142798"/>
              <a:gd name="connsiteY2" fmla="*/ 108125 h 168888"/>
              <a:gd name="connsiteX3" fmla="*/ 86462 w 142798"/>
              <a:gd name="connsiteY3" fmla="*/ 145610 h 168888"/>
              <a:gd name="connsiteX4" fmla="*/ 142798 w 142798"/>
              <a:gd name="connsiteY4" fmla="*/ 168888 h 168888"/>
              <a:gd name="connsiteX0" fmla="*/ 0 w 142798"/>
              <a:gd name="connsiteY0" fmla="*/ 0 h 168888"/>
              <a:gd name="connsiteX1" fmla="*/ 14201 w 142798"/>
              <a:gd name="connsiteY1" fmla="*/ 50366 h 168888"/>
              <a:gd name="connsiteX2" fmla="*/ 31774 w 142798"/>
              <a:gd name="connsiteY2" fmla="*/ 110255 h 168888"/>
              <a:gd name="connsiteX3" fmla="*/ 86462 w 142798"/>
              <a:gd name="connsiteY3" fmla="*/ 145610 h 168888"/>
              <a:gd name="connsiteX4" fmla="*/ 142798 w 142798"/>
              <a:gd name="connsiteY4" fmla="*/ 168888 h 168888"/>
              <a:gd name="connsiteX0" fmla="*/ 0 w 142798"/>
              <a:gd name="connsiteY0" fmla="*/ 0 h 168888"/>
              <a:gd name="connsiteX1" fmla="*/ 14201 w 142798"/>
              <a:gd name="connsiteY1" fmla="*/ 50366 h 168888"/>
              <a:gd name="connsiteX2" fmla="*/ 31774 w 142798"/>
              <a:gd name="connsiteY2" fmla="*/ 110255 h 168888"/>
              <a:gd name="connsiteX3" fmla="*/ 86462 w 142798"/>
              <a:gd name="connsiteY3" fmla="*/ 145610 h 168888"/>
              <a:gd name="connsiteX4" fmla="*/ 142798 w 142798"/>
              <a:gd name="connsiteY4" fmla="*/ 168888 h 168888"/>
              <a:gd name="connsiteX0" fmla="*/ 0 w 142798"/>
              <a:gd name="connsiteY0" fmla="*/ 0 h 517074"/>
              <a:gd name="connsiteX1" fmla="*/ 14201 w 142798"/>
              <a:gd name="connsiteY1" fmla="*/ 50366 h 517074"/>
              <a:gd name="connsiteX2" fmla="*/ 27215 w 142798"/>
              <a:gd name="connsiteY2" fmla="*/ 516901 h 517074"/>
              <a:gd name="connsiteX3" fmla="*/ 31774 w 142798"/>
              <a:gd name="connsiteY3" fmla="*/ 110255 h 517074"/>
              <a:gd name="connsiteX4" fmla="*/ 86462 w 142798"/>
              <a:gd name="connsiteY4" fmla="*/ 145610 h 517074"/>
              <a:gd name="connsiteX5" fmla="*/ 142798 w 142798"/>
              <a:gd name="connsiteY5" fmla="*/ 168888 h 517074"/>
              <a:gd name="connsiteX0" fmla="*/ 0 w 142798"/>
              <a:gd name="connsiteY0" fmla="*/ 0 h 517079"/>
              <a:gd name="connsiteX1" fmla="*/ 14201 w 142798"/>
              <a:gd name="connsiteY1" fmla="*/ 50366 h 517079"/>
              <a:gd name="connsiteX2" fmla="*/ 27215 w 142798"/>
              <a:gd name="connsiteY2" fmla="*/ 516901 h 517079"/>
              <a:gd name="connsiteX3" fmla="*/ 31774 w 142798"/>
              <a:gd name="connsiteY3" fmla="*/ 110255 h 517079"/>
              <a:gd name="connsiteX4" fmla="*/ 86462 w 142798"/>
              <a:gd name="connsiteY4" fmla="*/ 145610 h 517079"/>
              <a:gd name="connsiteX5" fmla="*/ 142798 w 142798"/>
              <a:gd name="connsiteY5" fmla="*/ 168888 h 517079"/>
              <a:gd name="connsiteX0" fmla="*/ 0 w 142798"/>
              <a:gd name="connsiteY0" fmla="*/ 0 h 517017"/>
              <a:gd name="connsiteX1" fmla="*/ 14201 w 142798"/>
              <a:gd name="connsiteY1" fmla="*/ 50366 h 517017"/>
              <a:gd name="connsiteX2" fmla="*/ 18741 w 142798"/>
              <a:gd name="connsiteY2" fmla="*/ 151163 h 517017"/>
              <a:gd name="connsiteX3" fmla="*/ 27215 w 142798"/>
              <a:gd name="connsiteY3" fmla="*/ 516901 h 517017"/>
              <a:gd name="connsiteX4" fmla="*/ 31774 w 142798"/>
              <a:gd name="connsiteY4" fmla="*/ 110255 h 517017"/>
              <a:gd name="connsiteX5" fmla="*/ 86462 w 142798"/>
              <a:gd name="connsiteY5" fmla="*/ 145610 h 517017"/>
              <a:gd name="connsiteX6" fmla="*/ 142798 w 142798"/>
              <a:gd name="connsiteY6" fmla="*/ 168888 h 517017"/>
              <a:gd name="connsiteX0" fmla="*/ 0 w 142798"/>
              <a:gd name="connsiteY0" fmla="*/ 0 h 517003"/>
              <a:gd name="connsiteX1" fmla="*/ 14201 w 142798"/>
              <a:gd name="connsiteY1" fmla="*/ 50366 h 517003"/>
              <a:gd name="connsiteX2" fmla="*/ 29808 w 142798"/>
              <a:gd name="connsiteY2" fmla="*/ 110364 h 517003"/>
              <a:gd name="connsiteX3" fmla="*/ 27215 w 142798"/>
              <a:gd name="connsiteY3" fmla="*/ 516901 h 517003"/>
              <a:gd name="connsiteX4" fmla="*/ 31774 w 142798"/>
              <a:gd name="connsiteY4" fmla="*/ 110255 h 517003"/>
              <a:gd name="connsiteX5" fmla="*/ 86462 w 142798"/>
              <a:gd name="connsiteY5" fmla="*/ 145610 h 517003"/>
              <a:gd name="connsiteX6" fmla="*/ 142798 w 142798"/>
              <a:gd name="connsiteY6" fmla="*/ 168888 h 517003"/>
              <a:gd name="connsiteX0" fmla="*/ 0 w 142798"/>
              <a:gd name="connsiteY0" fmla="*/ 0 h 517003"/>
              <a:gd name="connsiteX1" fmla="*/ 14201 w 142798"/>
              <a:gd name="connsiteY1" fmla="*/ 50366 h 517003"/>
              <a:gd name="connsiteX2" fmla="*/ 29808 w 142798"/>
              <a:gd name="connsiteY2" fmla="*/ 110364 h 517003"/>
              <a:gd name="connsiteX3" fmla="*/ 27215 w 142798"/>
              <a:gd name="connsiteY3" fmla="*/ 516901 h 517003"/>
              <a:gd name="connsiteX4" fmla="*/ 31774 w 142798"/>
              <a:gd name="connsiteY4" fmla="*/ 110255 h 517003"/>
              <a:gd name="connsiteX5" fmla="*/ 86462 w 142798"/>
              <a:gd name="connsiteY5" fmla="*/ 145610 h 517003"/>
              <a:gd name="connsiteX6" fmla="*/ 142798 w 142798"/>
              <a:gd name="connsiteY6" fmla="*/ 168888 h 517003"/>
              <a:gd name="connsiteX0" fmla="*/ 0 w 142798"/>
              <a:gd name="connsiteY0" fmla="*/ 0 h 516983"/>
              <a:gd name="connsiteX1" fmla="*/ 14201 w 142798"/>
              <a:gd name="connsiteY1" fmla="*/ 50366 h 516983"/>
              <a:gd name="connsiteX2" fmla="*/ 29808 w 142798"/>
              <a:gd name="connsiteY2" fmla="*/ 110364 h 516983"/>
              <a:gd name="connsiteX3" fmla="*/ 27215 w 142798"/>
              <a:gd name="connsiteY3" fmla="*/ 516901 h 516983"/>
              <a:gd name="connsiteX4" fmla="*/ 31774 w 142798"/>
              <a:gd name="connsiteY4" fmla="*/ 110255 h 516983"/>
              <a:gd name="connsiteX5" fmla="*/ 86462 w 142798"/>
              <a:gd name="connsiteY5" fmla="*/ 145610 h 516983"/>
              <a:gd name="connsiteX6" fmla="*/ 142798 w 142798"/>
              <a:gd name="connsiteY6" fmla="*/ 168888 h 516983"/>
              <a:gd name="connsiteX0" fmla="*/ 0 w 142798"/>
              <a:gd name="connsiteY0" fmla="*/ 0 h 516983"/>
              <a:gd name="connsiteX1" fmla="*/ 14201 w 142798"/>
              <a:gd name="connsiteY1" fmla="*/ 50366 h 516983"/>
              <a:gd name="connsiteX2" fmla="*/ 29808 w 142798"/>
              <a:gd name="connsiteY2" fmla="*/ 110364 h 516983"/>
              <a:gd name="connsiteX3" fmla="*/ 27215 w 142798"/>
              <a:gd name="connsiteY3" fmla="*/ 516901 h 516983"/>
              <a:gd name="connsiteX4" fmla="*/ 31001 w 142798"/>
              <a:gd name="connsiteY4" fmla="*/ 112746 h 516983"/>
              <a:gd name="connsiteX5" fmla="*/ 86462 w 142798"/>
              <a:gd name="connsiteY5" fmla="*/ 145610 h 516983"/>
              <a:gd name="connsiteX6" fmla="*/ 142798 w 142798"/>
              <a:gd name="connsiteY6" fmla="*/ 168888 h 516983"/>
              <a:gd name="connsiteX0" fmla="*/ 0 w 142798"/>
              <a:gd name="connsiteY0" fmla="*/ 0 h 516901"/>
              <a:gd name="connsiteX1" fmla="*/ 14201 w 142798"/>
              <a:gd name="connsiteY1" fmla="*/ 50366 h 516901"/>
              <a:gd name="connsiteX2" fmla="*/ 29808 w 142798"/>
              <a:gd name="connsiteY2" fmla="*/ 110364 h 516901"/>
              <a:gd name="connsiteX3" fmla="*/ 27215 w 142798"/>
              <a:gd name="connsiteY3" fmla="*/ 516901 h 516901"/>
              <a:gd name="connsiteX4" fmla="*/ 31001 w 142798"/>
              <a:gd name="connsiteY4" fmla="*/ 112746 h 516901"/>
              <a:gd name="connsiteX5" fmla="*/ 86462 w 142798"/>
              <a:gd name="connsiteY5" fmla="*/ 145610 h 516901"/>
              <a:gd name="connsiteX6" fmla="*/ 142798 w 142798"/>
              <a:gd name="connsiteY6" fmla="*/ 168888 h 516901"/>
              <a:gd name="connsiteX0" fmla="*/ 0 w 142798"/>
              <a:gd name="connsiteY0" fmla="*/ 0 h 516901"/>
              <a:gd name="connsiteX1" fmla="*/ 14201 w 142798"/>
              <a:gd name="connsiteY1" fmla="*/ 50366 h 516901"/>
              <a:gd name="connsiteX2" fmla="*/ 29808 w 142798"/>
              <a:gd name="connsiteY2" fmla="*/ 110364 h 516901"/>
              <a:gd name="connsiteX3" fmla="*/ 27215 w 142798"/>
              <a:gd name="connsiteY3" fmla="*/ 516901 h 516901"/>
              <a:gd name="connsiteX4" fmla="*/ 31001 w 142798"/>
              <a:gd name="connsiteY4" fmla="*/ 112746 h 516901"/>
              <a:gd name="connsiteX5" fmla="*/ 86462 w 142798"/>
              <a:gd name="connsiteY5" fmla="*/ 145610 h 516901"/>
              <a:gd name="connsiteX6" fmla="*/ 142798 w 142798"/>
              <a:gd name="connsiteY6" fmla="*/ 168888 h 51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798" h="516901">
                <a:moveTo>
                  <a:pt x="0" y="0"/>
                </a:moveTo>
                <a:cubicBezTo>
                  <a:pt x="2367" y="8394"/>
                  <a:pt x="8340" y="32345"/>
                  <a:pt x="14201" y="50366"/>
                </a:cubicBezTo>
                <a:cubicBezTo>
                  <a:pt x="17325" y="75560"/>
                  <a:pt x="27328" y="87244"/>
                  <a:pt x="29808" y="110364"/>
                </a:cubicBezTo>
                <a:cubicBezTo>
                  <a:pt x="31621" y="107098"/>
                  <a:pt x="26607" y="514177"/>
                  <a:pt x="27215" y="516901"/>
                </a:cubicBezTo>
                <a:cubicBezTo>
                  <a:pt x="28379" y="516977"/>
                  <a:pt x="29016" y="117319"/>
                  <a:pt x="31001" y="112746"/>
                </a:cubicBezTo>
                <a:cubicBezTo>
                  <a:pt x="40476" y="119660"/>
                  <a:pt x="68523" y="135483"/>
                  <a:pt x="86462" y="145610"/>
                </a:cubicBezTo>
                <a:cubicBezTo>
                  <a:pt x="105855" y="155093"/>
                  <a:pt x="132065" y="129231"/>
                  <a:pt x="142798" y="168888"/>
                </a:cubicBezTo>
              </a:path>
            </a:pathLst>
          </a:cu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92"/>
            <a:endParaRPr lang="en-US" sz="1350">
              <a:solidFill>
                <a:srgbClr val="FFFFFF"/>
              </a:solidFill>
            </a:endParaRPr>
          </a:p>
        </p:txBody>
      </p:sp>
      <p:sp>
        <p:nvSpPr>
          <p:cNvPr id="984" name="box 4"/>
          <p:cNvSpPr/>
          <p:nvPr/>
        </p:nvSpPr>
        <p:spPr>
          <a:xfrm>
            <a:off x="5627884" y="2799664"/>
            <a:ext cx="870821" cy="217892"/>
          </a:xfrm>
          <a:custGeom>
            <a:avLst/>
            <a:gdLst>
              <a:gd name="connsiteX0" fmla="*/ 3847724 w 8691329"/>
              <a:gd name="connsiteY0" fmla="*/ 0 h 2418166"/>
              <a:gd name="connsiteX1" fmla="*/ 8611921 w 8691329"/>
              <a:gd name="connsiteY1" fmla="*/ 71241 h 2418166"/>
              <a:gd name="connsiteX2" fmla="*/ 8683380 w 8691329"/>
              <a:gd name="connsiteY2" fmla="*/ 53376 h 2418166"/>
              <a:gd name="connsiteX3" fmla="*/ 8683301 w 8691329"/>
              <a:gd name="connsiteY3" fmla="*/ 72308 h 2418166"/>
              <a:gd name="connsiteX4" fmla="*/ 8691329 w 8691329"/>
              <a:gd name="connsiteY4" fmla="*/ 72428 h 2418166"/>
              <a:gd name="connsiteX5" fmla="*/ 8683293 w 8691329"/>
              <a:gd name="connsiteY5" fmla="*/ 74329 h 2418166"/>
              <a:gd name="connsiteX6" fmla="*/ 8682916 w 8691329"/>
              <a:gd name="connsiteY6" fmla="*/ 164777 h 2418166"/>
              <a:gd name="connsiteX7" fmla="*/ 8683381 w 8691329"/>
              <a:gd name="connsiteY7" fmla="*/ 1367912 h 2418166"/>
              <a:gd name="connsiteX8" fmla="*/ 7126350 w 8691329"/>
              <a:gd name="connsiteY8" fmla="*/ 2153317 h 2418166"/>
              <a:gd name="connsiteX9" fmla="*/ 7125078 w 8691329"/>
              <a:gd name="connsiteY9" fmla="*/ 2418166 h 2418166"/>
              <a:gd name="connsiteX10" fmla="*/ 6651469 w 8691329"/>
              <a:gd name="connsiteY10" fmla="*/ 2392859 h 2418166"/>
              <a:gd name="connsiteX11" fmla="*/ 6637219 w 8691329"/>
              <a:gd name="connsiteY11" fmla="*/ 2392097 h 2418166"/>
              <a:gd name="connsiteX12" fmla="*/ 9054 w 8691329"/>
              <a:gd name="connsiteY12" fmla="*/ 2037920 h 2418166"/>
              <a:gd name="connsiteX13" fmla="*/ 0 w 8691329"/>
              <a:gd name="connsiteY13" fmla="*/ 352190 h 2418166"/>
              <a:gd name="connsiteX14" fmla="*/ 441899 w 8691329"/>
              <a:gd name="connsiteY14" fmla="*/ 363406 h 2418166"/>
              <a:gd name="connsiteX0" fmla="*/ 3847724 w 8691329"/>
              <a:gd name="connsiteY0" fmla="*/ 0 h 2418166"/>
              <a:gd name="connsiteX1" fmla="*/ 8611921 w 8691329"/>
              <a:gd name="connsiteY1" fmla="*/ 71241 h 2418166"/>
              <a:gd name="connsiteX2" fmla="*/ 8683301 w 8691329"/>
              <a:gd name="connsiteY2" fmla="*/ 72308 h 2418166"/>
              <a:gd name="connsiteX3" fmla="*/ 8691329 w 8691329"/>
              <a:gd name="connsiteY3" fmla="*/ 72428 h 2418166"/>
              <a:gd name="connsiteX4" fmla="*/ 8683293 w 8691329"/>
              <a:gd name="connsiteY4" fmla="*/ 74329 h 2418166"/>
              <a:gd name="connsiteX5" fmla="*/ 8682916 w 8691329"/>
              <a:gd name="connsiteY5" fmla="*/ 164777 h 2418166"/>
              <a:gd name="connsiteX6" fmla="*/ 8683381 w 8691329"/>
              <a:gd name="connsiteY6" fmla="*/ 1367912 h 2418166"/>
              <a:gd name="connsiteX7" fmla="*/ 7126350 w 8691329"/>
              <a:gd name="connsiteY7" fmla="*/ 2153317 h 2418166"/>
              <a:gd name="connsiteX8" fmla="*/ 7125078 w 8691329"/>
              <a:gd name="connsiteY8" fmla="*/ 2418166 h 2418166"/>
              <a:gd name="connsiteX9" fmla="*/ 6651469 w 8691329"/>
              <a:gd name="connsiteY9" fmla="*/ 2392859 h 2418166"/>
              <a:gd name="connsiteX10" fmla="*/ 6637219 w 8691329"/>
              <a:gd name="connsiteY10" fmla="*/ 2392097 h 2418166"/>
              <a:gd name="connsiteX11" fmla="*/ 9054 w 8691329"/>
              <a:gd name="connsiteY11" fmla="*/ 2037920 h 2418166"/>
              <a:gd name="connsiteX12" fmla="*/ 0 w 8691329"/>
              <a:gd name="connsiteY12" fmla="*/ 352190 h 2418166"/>
              <a:gd name="connsiteX13" fmla="*/ 441899 w 8691329"/>
              <a:gd name="connsiteY13" fmla="*/ 363406 h 2418166"/>
              <a:gd name="connsiteX14" fmla="*/ 3847724 w 8691329"/>
              <a:gd name="connsiteY14" fmla="*/ 0 h 2418166"/>
              <a:gd name="connsiteX0" fmla="*/ 3847724 w 8691329"/>
              <a:gd name="connsiteY0" fmla="*/ 0 h 2418166"/>
              <a:gd name="connsiteX1" fmla="*/ 8611921 w 8691329"/>
              <a:gd name="connsiteY1" fmla="*/ 71241 h 2418166"/>
              <a:gd name="connsiteX2" fmla="*/ 8683301 w 8691329"/>
              <a:gd name="connsiteY2" fmla="*/ 72308 h 2418166"/>
              <a:gd name="connsiteX3" fmla="*/ 8691329 w 8691329"/>
              <a:gd name="connsiteY3" fmla="*/ 72428 h 2418166"/>
              <a:gd name="connsiteX4" fmla="*/ 8682916 w 8691329"/>
              <a:gd name="connsiteY4" fmla="*/ 164777 h 2418166"/>
              <a:gd name="connsiteX5" fmla="*/ 8683381 w 8691329"/>
              <a:gd name="connsiteY5" fmla="*/ 1367912 h 2418166"/>
              <a:gd name="connsiteX6" fmla="*/ 7126350 w 8691329"/>
              <a:gd name="connsiteY6" fmla="*/ 2153317 h 2418166"/>
              <a:gd name="connsiteX7" fmla="*/ 7125078 w 8691329"/>
              <a:gd name="connsiteY7" fmla="*/ 2418166 h 2418166"/>
              <a:gd name="connsiteX8" fmla="*/ 6651469 w 8691329"/>
              <a:gd name="connsiteY8" fmla="*/ 2392859 h 2418166"/>
              <a:gd name="connsiteX9" fmla="*/ 6637219 w 8691329"/>
              <a:gd name="connsiteY9" fmla="*/ 2392097 h 2418166"/>
              <a:gd name="connsiteX10" fmla="*/ 9054 w 8691329"/>
              <a:gd name="connsiteY10" fmla="*/ 2037920 h 2418166"/>
              <a:gd name="connsiteX11" fmla="*/ 0 w 8691329"/>
              <a:gd name="connsiteY11" fmla="*/ 352190 h 2418166"/>
              <a:gd name="connsiteX12" fmla="*/ 441899 w 8691329"/>
              <a:gd name="connsiteY12" fmla="*/ 363406 h 2418166"/>
              <a:gd name="connsiteX13" fmla="*/ 3847724 w 8691329"/>
              <a:gd name="connsiteY13" fmla="*/ 0 h 2418166"/>
              <a:gd name="connsiteX0" fmla="*/ 3847724 w 8684251"/>
              <a:gd name="connsiteY0" fmla="*/ 0 h 2418166"/>
              <a:gd name="connsiteX1" fmla="*/ 8611921 w 8684251"/>
              <a:gd name="connsiteY1" fmla="*/ 71241 h 2418166"/>
              <a:gd name="connsiteX2" fmla="*/ 8683301 w 8684251"/>
              <a:gd name="connsiteY2" fmla="*/ 72308 h 2418166"/>
              <a:gd name="connsiteX3" fmla="*/ 8682916 w 8684251"/>
              <a:gd name="connsiteY3" fmla="*/ 164777 h 2418166"/>
              <a:gd name="connsiteX4" fmla="*/ 8683381 w 8684251"/>
              <a:gd name="connsiteY4" fmla="*/ 1367912 h 2418166"/>
              <a:gd name="connsiteX5" fmla="*/ 7126350 w 8684251"/>
              <a:gd name="connsiteY5" fmla="*/ 2153317 h 2418166"/>
              <a:gd name="connsiteX6" fmla="*/ 7125078 w 8684251"/>
              <a:gd name="connsiteY6" fmla="*/ 2418166 h 2418166"/>
              <a:gd name="connsiteX7" fmla="*/ 6651469 w 8684251"/>
              <a:gd name="connsiteY7" fmla="*/ 2392859 h 2418166"/>
              <a:gd name="connsiteX8" fmla="*/ 6637219 w 8684251"/>
              <a:gd name="connsiteY8" fmla="*/ 2392097 h 2418166"/>
              <a:gd name="connsiteX9" fmla="*/ 9054 w 8684251"/>
              <a:gd name="connsiteY9" fmla="*/ 2037920 h 2418166"/>
              <a:gd name="connsiteX10" fmla="*/ 0 w 8684251"/>
              <a:gd name="connsiteY10" fmla="*/ 352190 h 2418166"/>
              <a:gd name="connsiteX11" fmla="*/ 441899 w 8684251"/>
              <a:gd name="connsiteY11" fmla="*/ 363406 h 2418166"/>
              <a:gd name="connsiteX12" fmla="*/ 3847724 w 8684251"/>
              <a:gd name="connsiteY12" fmla="*/ 0 h 2418166"/>
              <a:gd name="connsiteX0" fmla="*/ 3847724 w 8684251"/>
              <a:gd name="connsiteY0" fmla="*/ 0 h 2418166"/>
              <a:gd name="connsiteX1" fmla="*/ 8611921 w 8684251"/>
              <a:gd name="connsiteY1" fmla="*/ 71241 h 2418166"/>
              <a:gd name="connsiteX2" fmla="*/ 8683301 w 8684251"/>
              <a:gd name="connsiteY2" fmla="*/ 72308 h 2418166"/>
              <a:gd name="connsiteX3" fmla="*/ 8682916 w 8684251"/>
              <a:gd name="connsiteY3" fmla="*/ 164777 h 2418166"/>
              <a:gd name="connsiteX4" fmla="*/ 8683381 w 8684251"/>
              <a:gd name="connsiteY4" fmla="*/ 1367912 h 2418166"/>
              <a:gd name="connsiteX5" fmla="*/ 7285100 w 8684251"/>
              <a:gd name="connsiteY5" fmla="*/ 2077117 h 2418166"/>
              <a:gd name="connsiteX6" fmla="*/ 7125078 w 8684251"/>
              <a:gd name="connsiteY6" fmla="*/ 2418166 h 2418166"/>
              <a:gd name="connsiteX7" fmla="*/ 6651469 w 8684251"/>
              <a:gd name="connsiteY7" fmla="*/ 2392859 h 2418166"/>
              <a:gd name="connsiteX8" fmla="*/ 6637219 w 8684251"/>
              <a:gd name="connsiteY8" fmla="*/ 2392097 h 2418166"/>
              <a:gd name="connsiteX9" fmla="*/ 9054 w 8684251"/>
              <a:gd name="connsiteY9" fmla="*/ 2037920 h 2418166"/>
              <a:gd name="connsiteX10" fmla="*/ 0 w 8684251"/>
              <a:gd name="connsiteY10" fmla="*/ 352190 h 2418166"/>
              <a:gd name="connsiteX11" fmla="*/ 441899 w 8684251"/>
              <a:gd name="connsiteY11" fmla="*/ 363406 h 2418166"/>
              <a:gd name="connsiteX12" fmla="*/ 3847724 w 8684251"/>
              <a:gd name="connsiteY12" fmla="*/ 0 h 2418166"/>
              <a:gd name="connsiteX0" fmla="*/ 3847724 w 8684251"/>
              <a:gd name="connsiteY0" fmla="*/ 0 h 2418166"/>
              <a:gd name="connsiteX1" fmla="*/ 8611921 w 8684251"/>
              <a:gd name="connsiteY1" fmla="*/ 71241 h 2418166"/>
              <a:gd name="connsiteX2" fmla="*/ 8683301 w 8684251"/>
              <a:gd name="connsiteY2" fmla="*/ 72308 h 2418166"/>
              <a:gd name="connsiteX3" fmla="*/ 8682916 w 8684251"/>
              <a:gd name="connsiteY3" fmla="*/ 164777 h 2418166"/>
              <a:gd name="connsiteX4" fmla="*/ 8683381 w 8684251"/>
              <a:gd name="connsiteY4" fmla="*/ 1367912 h 2418166"/>
              <a:gd name="connsiteX5" fmla="*/ 7285100 w 8684251"/>
              <a:gd name="connsiteY5" fmla="*/ 2077117 h 2418166"/>
              <a:gd name="connsiteX6" fmla="*/ 7125078 w 8684251"/>
              <a:gd name="connsiteY6" fmla="*/ 2418166 h 2418166"/>
              <a:gd name="connsiteX7" fmla="*/ 6651469 w 8684251"/>
              <a:gd name="connsiteY7" fmla="*/ 2392859 h 2418166"/>
              <a:gd name="connsiteX8" fmla="*/ 6637219 w 8684251"/>
              <a:gd name="connsiteY8" fmla="*/ 2392097 h 2418166"/>
              <a:gd name="connsiteX9" fmla="*/ 9054 w 8684251"/>
              <a:gd name="connsiteY9" fmla="*/ 2037920 h 2418166"/>
              <a:gd name="connsiteX10" fmla="*/ 0 w 8684251"/>
              <a:gd name="connsiteY10" fmla="*/ 352190 h 2418166"/>
              <a:gd name="connsiteX11" fmla="*/ 467299 w 8684251"/>
              <a:gd name="connsiteY11" fmla="*/ 299906 h 2418166"/>
              <a:gd name="connsiteX12" fmla="*/ 3847724 w 8684251"/>
              <a:gd name="connsiteY12" fmla="*/ 0 h 2418166"/>
              <a:gd name="connsiteX0" fmla="*/ 3949324 w 8785851"/>
              <a:gd name="connsiteY0" fmla="*/ 0 h 2418166"/>
              <a:gd name="connsiteX1" fmla="*/ 8713521 w 8785851"/>
              <a:gd name="connsiteY1" fmla="*/ 71241 h 2418166"/>
              <a:gd name="connsiteX2" fmla="*/ 8784901 w 8785851"/>
              <a:gd name="connsiteY2" fmla="*/ 72308 h 2418166"/>
              <a:gd name="connsiteX3" fmla="*/ 8784516 w 8785851"/>
              <a:gd name="connsiteY3" fmla="*/ 164777 h 2418166"/>
              <a:gd name="connsiteX4" fmla="*/ 8784981 w 8785851"/>
              <a:gd name="connsiteY4" fmla="*/ 1367912 h 2418166"/>
              <a:gd name="connsiteX5" fmla="*/ 7386700 w 8785851"/>
              <a:gd name="connsiteY5" fmla="*/ 2077117 h 2418166"/>
              <a:gd name="connsiteX6" fmla="*/ 7226678 w 8785851"/>
              <a:gd name="connsiteY6" fmla="*/ 2418166 h 2418166"/>
              <a:gd name="connsiteX7" fmla="*/ 6753069 w 8785851"/>
              <a:gd name="connsiteY7" fmla="*/ 2392859 h 2418166"/>
              <a:gd name="connsiteX8" fmla="*/ 6738819 w 8785851"/>
              <a:gd name="connsiteY8" fmla="*/ 2392097 h 2418166"/>
              <a:gd name="connsiteX9" fmla="*/ 110654 w 8785851"/>
              <a:gd name="connsiteY9" fmla="*/ 2037920 h 2418166"/>
              <a:gd name="connsiteX10" fmla="*/ 0 w 8785851"/>
              <a:gd name="connsiteY10" fmla="*/ 326790 h 2418166"/>
              <a:gd name="connsiteX11" fmla="*/ 568899 w 8785851"/>
              <a:gd name="connsiteY11" fmla="*/ 299906 h 2418166"/>
              <a:gd name="connsiteX12" fmla="*/ 3949324 w 8785851"/>
              <a:gd name="connsiteY12" fmla="*/ 0 h 2418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785851" h="2418166">
                <a:moveTo>
                  <a:pt x="3949324" y="0"/>
                </a:moveTo>
                <a:lnTo>
                  <a:pt x="8713521" y="71241"/>
                </a:lnTo>
                <a:lnTo>
                  <a:pt x="8784901" y="72308"/>
                </a:lnTo>
                <a:cubicBezTo>
                  <a:pt x="8784773" y="103131"/>
                  <a:pt x="8784644" y="133954"/>
                  <a:pt x="8784516" y="164777"/>
                </a:cubicBezTo>
                <a:cubicBezTo>
                  <a:pt x="8782681" y="691148"/>
                  <a:pt x="8787810" y="778879"/>
                  <a:pt x="8784981" y="1367912"/>
                </a:cubicBezTo>
                <a:lnTo>
                  <a:pt x="7386700" y="2077117"/>
                </a:lnTo>
                <a:lnTo>
                  <a:pt x="7226678" y="2418166"/>
                </a:lnTo>
                <a:lnTo>
                  <a:pt x="6753069" y="2392859"/>
                </a:lnTo>
                <a:lnTo>
                  <a:pt x="6738819" y="2392097"/>
                </a:lnTo>
                <a:lnTo>
                  <a:pt x="110654" y="2037920"/>
                </a:lnTo>
                <a:lnTo>
                  <a:pt x="0" y="326790"/>
                </a:lnTo>
                <a:lnTo>
                  <a:pt x="568899" y="299906"/>
                </a:lnTo>
                <a:lnTo>
                  <a:pt x="3949324" y="0"/>
                </a:lnTo>
                <a:close/>
              </a:path>
            </a:pathLst>
          </a:custGeom>
          <a:noFill/>
          <a:ln w="190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defTabSz="342892"/>
            <a:endParaRPr lang="en-US" sz="1350">
              <a:solidFill>
                <a:srgbClr val="FFFFFF"/>
              </a:solidFill>
            </a:endParaRPr>
          </a:p>
        </p:txBody>
      </p:sp>
      <p:sp>
        <p:nvSpPr>
          <p:cNvPr id="985" name="Rectangle 7"/>
          <p:cNvSpPr/>
          <p:nvPr/>
        </p:nvSpPr>
        <p:spPr>
          <a:xfrm>
            <a:off x="5735247" y="2872654"/>
            <a:ext cx="232885" cy="120536"/>
          </a:xfrm>
          <a:custGeom>
            <a:avLst/>
            <a:gdLst>
              <a:gd name="connsiteX0" fmla="*/ 0 w 1240324"/>
              <a:gd name="connsiteY0" fmla="*/ 0 h 391202"/>
              <a:gd name="connsiteX1" fmla="*/ 1240324 w 1240324"/>
              <a:gd name="connsiteY1" fmla="*/ 0 h 391202"/>
              <a:gd name="connsiteX2" fmla="*/ 1240324 w 1240324"/>
              <a:gd name="connsiteY2" fmla="*/ 391202 h 391202"/>
              <a:gd name="connsiteX3" fmla="*/ 0 w 1240324"/>
              <a:gd name="connsiteY3" fmla="*/ 391202 h 391202"/>
              <a:gd name="connsiteX4" fmla="*/ 0 w 1240324"/>
              <a:gd name="connsiteY4" fmla="*/ 0 h 391202"/>
              <a:gd name="connsiteX0" fmla="*/ 0 w 1240324"/>
              <a:gd name="connsiteY0" fmla="*/ 0 h 391202"/>
              <a:gd name="connsiteX1" fmla="*/ 1240324 w 1240324"/>
              <a:gd name="connsiteY1" fmla="*/ 81481 h 391202"/>
              <a:gd name="connsiteX2" fmla="*/ 1240324 w 1240324"/>
              <a:gd name="connsiteY2" fmla="*/ 391202 h 391202"/>
              <a:gd name="connsiteX3" fmla="*/ 0 w 1240324"/>
              <a:gd name="connsiteY3" fmla="*/ 391202 h 391202"/>
              <a:gd name="connsiteX4" fmla="*/ 0 w 1240324"/>
              <a:gd name="connsiteY4" fmla="*/ 0 h 391202"/>
              <a:gd name="connsiteX0" fmla="*/ 0 w 1249377"/>
              <a:gd name="connsiteY0" fmla="*/ 0 h 391202"/>
              <a:gd name="connsiteX1" fmla="*/ 1249377 w 1249377"/>
              <a:gd name="connsiteY1" fmla="*/ 63374 h 391202"/>
              <a:gd name="connsiteX2" fmla="*/ 1240324 w 1249377"/>
              <a:gd name="connsiteY2" fmla="*/ 391202 h 391202"/>
              <a:gd name="connsiteX3" fmla="*/ 0 w 1249377"/>
              <a:gd name="connsiteY3" fmla="*/ 391202 h 391202"/>
              <a:gd name="connsiteX4" fmla="*/ 0 w 1249377"/>
              <a:gd name="connsiteY4" fmla="*/ 0 h 391202"/>
              <a:gd name="connsiteX0" fmla="*/ 0 w 1249377"/>
              <a:gd name="connsiteY0" fmla="*/ 0 h 391202"/>
              <a:gd name="connsiteX1" fmla="*/ 1249377 w 1249377"/>
              <a:gd name="connsiteY1" fmla="*/ 63374 h 391202"/>
              <a:gd name="connsiteX2" fmla="*/ 1240324 w 1249377"/>
              <a:gd name="connsiteY2" fmla="*/ 391202 h 391202"/>
              <a:gd name="connsiteX3" fmla="*/ 18107 w 1249377"/>
              <a:gd name="connsiteY3" fmla="*/ 309720 h 391202"/>
              <a:gd name="connsiteX4" fmla="*/ 0 w 1249377"/>
              <a:gd name="connsiteY4" fmla="*/ 0 h 391202"/>
              <a:gd name="connsiteX0" fmla="*/ 0 w 1249377"/>
              <a:gd name="connsiteY0" fmla="*/ 0 h 391202"/>
              <a:gd name="connsiteX1" fmla="*/ 1249377 w 1249377"/>
              <a:gd name="connsiteY1" fmla="*/ 63374 h 391202"/>
              <a:gd name="connsiteX2" fmla="*/ 1240324 w 1249377"/>
              <a:gd name="connsiteY2" fmla="*/ 391202 h 391202"/>
              <a:gd name="connsiteX3" fmla="*/ 144855 w 1249377"/>
              <a:gd name="connsiteY3" fmla="*/ 219186 h 391202"/>
              <a:gd name="connsiteX4" fmla="*/ 0 w 1249377"/>
              <a:gd name="connsiteY4" fmla="*/ 0 h 391202"/>
              <a:gd name="connsiteX0" fmla="*/ 0 w 1249377"/>
              <a:gd name="connsiteY0" fmla="*/ 0 h 391202"/>
              <a:gd name="connsiteX1" fmla="*/ 1249377 w 1249377"/>
              <a:gd name="connsiteY1" fmla="*/ 63374 h 391202"/>
              <a:gd name="connsiteX2" fmla="*/ 1240324 w 1249377"/>
              <a:gd name="connsiteY2" fmla="*/ 391202 h 391202"/>
              <a:gd name="connsiteX3" fmla="*/ 72427 w 1249377"/>
              <a:gd name="connsiteY3" fmla="*/ 318774 h 391202"/>
              <a:gd name="connsiteX4" fmla="*/ 0 w 1249377"/>
              <a:gd name="connsiteY4" fmla="*/ 0 h 391202"/>
              <a:gd name="connsiteX0" fmla="*/ 18108 w 1176950"/>
              <a:gd name="connsiteY0" fmla="*/ 9054 h 327828"/>
              <a:gd name="connsiteX1" fmla="*/ 1176950 w 1176950"/>
              <a:gd name="connsiteY1" fmla="*/ 0 h 327828"/>
              <a:gd name="connsiteX2" fmla="*/ 1167897 w 1176950"/>
              <a:gd name="connsiteY2" fmla="*/ 327828 h 327828"/>
              <a:gd name="connsiteX3" fmla="*/ 0 w 1176950"/>
              <a:gd name="connsiteY3" fmla="*/ 255400 h 327828"/>
              <a:gd name="connsiteX4" fmla="*/ 18108 w 1176950"/>
              <a:gd name="connsiteY4" fmla="*/ 9054 h 327828"/>
              <a:gd name="connsiteX0" fmla="*/ 0 w 1204110"/>
              <a:gd name="connsiteY0" fmla="*/ 0 h 382148"/>
              <a:gd name="connsiteX1" fmla="*/ 1204110 w 1204110"/>
              <a:gd name="connsiteY1" fmla="*/ 54320 h 382148"/>
              <a:gd name="connsiteX2" fmla="*/ 1195057 w 1204110"/>
              <a:gd name="connsiteY2" fmla="*/ 382148 h 382148"/>
              <a:gd name="connsiteX3" fmla="*/ 27160 w 1204110"/>
              <a:gd name="connsiteY3" fmla="*/ 309720 h 382148"/>
              <a:gd name="connsiteX4" fmla="*/ 0 w 1204110"/>
              <a:gd name="connsiteY4" fmla="*/ 0 h 382148"/>
              <a:gd name="connsiteX0" fmla="*/ 0 w 1204110"/>
              <a:gd name="connsiteY0" fmla="*/ 0 h 318774"/>
              <a:gd name="connsiteX1" fmla="*/ 1204110 w 1204110"/>
              <a:gd name="connsiteY1" fmla="*/ 54320 h 318774"/>
              <a:gd name="connsiteX2" fmla="*/ 1186004 w 1204110"/>
              <a:gd name="connsiteY2" fmla="*/ 318774 h 318774"/>
              <a:gd name="connsiteX3" fmla="*/ 27160 w 1204110"/>
              <a:gd name="connsiteY3" fmla="*/ 309720 h 318774"/>
              <a:gd name="connsiteX4" fmla="*/ 0 w 1204110"/>
              <a:gd name="connsiteY4" fmla="*/ 0 h 318774"/>
              <a:gd name="connsiteX0" fmla="*/ 0 w 1204110"/>
              <a:gd name="connsiteY0" fmla="*/ 0 h 373095"/>
              <a:gd name="connsiteX1" fmla="*/ 1204110 w 1204110"/>
              <a:gd name="connsiteY1" fmla="*/ 54320 h 373095"/>
              <a:gd name="connsiteX2" fmla="*/ 1186004 w 1204110"/>
              <a:gd name="connsiteY2" fmla="*/ 373095 h 373095"/>
              <a:gd name="connsiteX3" fmla="*/ 27160 w 1204110"/>
              <a:gd name="connsiteY3" fmla="*/ 309720 h 373095"/>
              <a:gd name="connsiteX4" fmla="*/ 0 w 1204110"/>
              <a:gd name="connsiteY4" fmla="*/ 0 h 373095"/>
              <a:gd name="connsiteX0" fmla="*/ 0 w 1204111"/>
              <a:gd name="connsiteY0" fmla="*/ 0 h 373095"/>
              <a:gd name="connsiteX1" fmla="*/ 1204110 w 1204111"/>
              <a:gd name="connsiteY1" fmla="*/ 54320 h 373095"/>
              <a:gd name="connsiteX2" fmla="*/ 1204111 w 1204111"/>
              <a:gd name="connsiteY2" fmla="*/ 373095 h 373095"/>
              <a:gd name="connsiteX3" fmla="*/ 27160 w 1204111"/>
              <a:gd name="connsiteY3" fmla="*/ 309720 h 373095"/>
              <a:gd name="connsiteX4" fmla="*/ 0 w 1204111"/>
              <a:gd name="connsiteY4" fmla="*/ 0 h 373095"/>
              <a:gd name="connsiteX0" fmla="*/ 17458 w 1176951"/>
              <a:gd name="connsiteY0" fmla="*/ 0 h 373095"/>
              <a:gd name="connsiteX1" fmla="*/ 1176950 w 1176951"/>
              <a:gd name="connsiteY1" fmla="*/ 54320 h 373095"/>
              <a:gd name="connsiteX2" fmla="*/ 1176951 w 1176951"/>
              <a:gd name="connsiteY2" fmla="*/ 373095 h 373095"/>
              <a:gd name="connsiteX3" fmla="*/ 0 w 1176951"/>
              <a:gd name="connsiteY3" fmla="*/ 309720 h 373095"/>
              <a:gd name="connsiteX4" fmla="*/ 17458 w 1176951"/>
              <a:gd name="connsiteY4" fmla="*/ 0 h 373095"/>
              <a:gd name="connsiteX0" fmla="*/ 17458 w 1176951"/>
              <a:gd name="connsiteY0" fmla="*/ 0 h 373095"/>
              <a:gd name="connsiteX1" fmla="*/ 1176950 w 1176951"/>
              <a:gd name="connsiteY1" fmla="*/ 54320 h 373095"/>
              <a:gd name="connsiteX2" fmla="*/ 1176951 w 1176951"/>
              <a:gd name="connsiteY2" fmla="*/ 373095 h 373095"/>
              <a:gd name="connsiteX3" fmla="*/ 0 w 1176951"/>
              <a:gd name="connsiteY3" fmla="*/ 309720 h 373095"/>
              <a:gd name="connsiteX4" fmla="*/ 17458 w 1176951"/>
              <a:gd name="connsiteY4" fmla="*/ 0 h 373095"/>
              <a:gd name="connsiteX0" fmla="*/ 7543 w 1167036"/>
              <a:gd name="connsiteY0" fmla="*/ 0 h 373095"/>
              <a:gd name="connsiteX1" fmla="*/ 1167035 w 1167036"/>
              <a:gd name="connsiteY1" fmla="*/ 54320 h 373095"/>
              <a:gd name="connsiteX2" fmla="*/ 1167036 w 1167036"/>
              <a:gd name="connsiteY2" fmla="*/ 373095 h 373095"/>
              <a:gd name="connsiteX3" fmla="*/ 0 w 1167036"/>
              <a:gd name="connsiteY3" fmla="*/ 314482 h 373095"/>
              <a:gd name="connsiteX4" fmla="*/ 7543 w 1167036"/>
              <a:gd name="connsiteY4" fmla="*/ 0 h 373095"/>
              <a:gd name="connsiteX0" fmla="*/ 7543 w 1167036"/>
              <a:gd name="connsiteY0" fmla="*/ 0 h 373095"/>
              <a:gd name="connsiteX1" fmla="*/ 1167035 w 1167036"/>
              <a:gd name="connsiteY1" fmla="*/ 54320 h 373095"/>
              <a:gd name="connsiteX2" fmla="*/ 1167036 w 1167036"/>
              <a:gd name="connsiteY2" fmla="*/ 373095 h 373095"/>
              <a:gd name="connsiteX3" fmla="*/ 0 w 1167036"/>
              <a:gd name="connsiteY3" fmla="*/ 314482 h 373095"/>
              <a:gd name="connsiteX4" fmla="*/ 7543 w 1167036"/>
              <a:gd name="connsiteY4" fmla="*/ 0 h 373095"/>
              <a:gd name="connsiteX0" fmla="*/ 0 w 1159493"/>
              <a:gd name="connsiteY0" fmla="*/ 0 h 373095"/>
              <a:gd name="connsiteX1" fmla="*/ 1159492 w 1159493"/>
              <a:gd name="connsiteY1" fmla="*/ 54320 h 373095"/>
              <a:gd name="connsiteX2" fmla="*/ 1159493 w 1159493"/>
              <a:gd name="connsiteY2" fmla="*/ 373095 h 373095"/>
              <a:gd name="connsiteX3" fmla="*/ 6674 w 1159493"/>
              <a:gd name="connsiteY3" fmla="*/ 346174 h 373095"/>
              <a:gd name="connsiteX4" fmla="*/ 0 w 1159493"/>
              <a:gd name="connsiteY4" fmla="*/ 0 h 373095"/>
              <a:gd name="connsiteX0" fmla="*/ 0 w 1168971"/>
              <a:gd name="connsiteY0" fmla="*/ 0 h 352722"/>
              <a:gd name="connsiteX1" fmla="*/ 1168970 w 1168971"/>
              <a:gd name="connsiteY1" fmla="*/ 33947 h 352722"/>
              <a:gd name="connsiteX2" fmla="*/ 1168971 w 1168971"/>
              <a:gd name="connsiteY2" fmla="*/ 352722 h 352722"/>
              <a:gd name="connsiteX3" fmla="*/ 16152 w 1168971"/>
              <a:gd name="connsiteY3" fmla="*/ 325801 h 352722"/>
              <a:gd name="connsiteX4" fmla="*/ 0 w 1168971"/>
              <a:gd name="connsiteY4" fmla="*/ 0 h 3527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971" h="352722">
                <a:moveTo>
                  <a:pt x="0" y="0"/>
                </a:moveTo>
                <a:lnTo>
                  <a:pt x="1168970" y="33947"/>
                </a:lnTo>
                <a:cubicBezTo>
                  <a:pt x="1134266" y="135443"/>
                  <a:pt x="1168971" y="246464"/>
                  <a:pt x="1168971" y="352722"/>
                </a:cubicBezTo>
                <a:cubicBezTo>
                  <a:pt x="779959" y="333184"/>
                  <a:pt x="405164" y="345339"/>
                  <a:pt x="16152" y="325801"/>
                </a:cubicBezTo>
                <a:cubicBezTo>
                  <a:pt x="21971" y="222561"/>
                  <a:pt x="48715" y="165152"/>
                  <a:pt x="0" y="0"/>
                </a:cubicBezTo>
                <a:close/>
              </a:path>
            </a:pathLst>
          </a:cu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92"/>
            <a:endParaRPr lang="en-US" sz="1350">
              <a:solidFill>
                <a:srgbClr val="FFFFFF"/>
              </a:solidFill>
            </a:endParaRPr>
          </a:p>
        </p:txBody>
      </p:sp>
      <p:sp>
        <p:nvSpPr>
          <p:cNvPr id="986" name="Rectangle 107"/>
          <p:cNvSpPr/>
          <p:nvPr/>
        </p:nvSpPr>
        <p:spPr>
          <a:xfrm>
            <a:off x="6043541" y="2889333"/>
            <a:ext cx="257043" cy="119956"/>
          </a:xfrm>
          <a:custGeom>
            <a:avLst/>
            <a:gdLst>
              <a:gd name="connsiteX0" fmla="*/ 0 w 2555242"/>
              <a:gd name="connsiteY0" fmla="*/ 0 h 1088777"/>
              <a:gd name="connsiteX1" fmla="*/ 2555242 w 2555242"/>
              <a:gd name="connsiteY1" fmla="*/ 0 h 1088777"/>
              <a:gd name="connsiteX2" fmla="*/ 2555242 w 2555242"/>
              <a:gd name="connsiteY2" fmla="*/ 1088777 h 1088777"/>
              <a:gd name="connsiteX3" fmla="*/ 0 w 2555242"/>
              <a:gd name="connsiteY3" fmla="*/ 1088777 h 1088777"/>
              <a:gd name="connsiteX4" fmla="*/ 0 w 2555242"/>
              <a:gd name="connsiteY4" fmla="*/ 0 h 1088777"/>
              <a:gd name="connsiteX0" fmla="*/ 0 w 2555242"/>
              <a:gd name="connsiteY0" fmla="*/ 0 h 1142117"/>
              <a:gd name="connsiteX1" fmla="*/ 2555242 w 2555242"/>
              <a:gd name="connsiteY1" fmla="*/ 0 h 1142117"/>
              <a:gd name="connsiteX2" fmla="*/ 2555242 w 2555242"/>
              <a:gd name="connsiteY2" fmla="*/ 1142117 h 1142117"/>
              <a:gd name="connsiteX3" fmla="*/ 0 w 2555242"/>
              <a:gd name="connsiteY3" fmla="*/ 1088777 h 1142117"/>
              <a:gd name="connsiteX4" fmla="*/ 0 w 2555242"/>
              <a:gd name="connsiteY4" fmla="*/ 0 h 1142117"/>
              <a:gd name="connsiteX0" fmla="*/ 0 w 2555242"/>
              <a:gd name="connsiteY0" fmla="*/ 0 h 1142117"/>
              <a:gd name="connsiteX1" fmla="*/ 2555242 w 2555242"/>
              <a:gd name="connsiteY1" fmla="*/ 213360 h 1142117"/>
              <a:gd name="connsiteX2" fmla="*/ 2555242 w 2555242"/>
              <a:gd name="connsiteY2" fmla="*/ 1142117 h 1142117"/>
              <a:gd name="connsiteX3" fmla="*/ 0 w 2555242"/>
              <a:gd name="connsiteY3" fmla="*/ 1088777 h 1142117"/>
              <a:gd name="connsiteX4" fmla="*/ 0 w 2555242"/>
              <a:gd name="connsiteY4" fmla="*/ 0 h 1142117"/>
              <a:gd name="connsiteX0" fmla="*/ 0 w 2570482"/>
              <a:gd name="connsiteY0" fmla="*/ 0 h 1142117"/>
              <a:gd name="connsiteX1" fmla="*/ 2570482 w 2570482"/>
              <a:gd name="connsiteY1" fmla="*/ 76200 h 1142117"/>
              <a:gd name="connsiteX2" fmla="*/ 2555242 w 2570482"/>
              <a:gd name="connsiteY2" fmla="*/ 1142117 h 1142117"/>
              <a:gd name="connsiteX3" fmla="*/ 0 w 2570482"/>
              <a:gd name="connsiteY3" fmla="*/ 1088777 h 1142117"/>
              <a:gd name="connsiteX4" fmla="*/ 0 w 2570482"/>
              <a:gd name="connsiteY4" fmla="*/ 0 h 1142117"/>
              <a:gd name="connsiteX0" fmla="*/ 0 w 2570482"/>
              <a:gd name="connsiteY0" fmla="*/ 0 h 1142117"/>
              <a:gd name="connsiteX1" fmla="*/ 2570482 w 2570482"/>
              <a:gd name="connsiteY1" fmla="*/ 76200 h 1142117"/>
              <a:gd name="connsiteX2" fmla="*/ 2555242 w 2570482"/>
              <a:gd name="connsiteY2" fmla="*/ 1142117 h 1142117"/>
              <a:gd name="connsiteX3" fmla="*/ 160020 w 2570482"/>
              <a:gd name="connsiteY3" fmla="*/ 867797 h 1142117"/>
              <a:gd name="connsiteX4" fmla="*/ 0 w 2570482"/>
              <a:gd name="connsiteY4" fmla="*/ 0 h 1142117"/>
              <a:gd name="connsiteX0" fmla="*/ 38100 w 2608582"/>
              <a:gd name="connsiteY0" fmla="*/ 0 h 1142117"/>
              <a:gd name="connsiteX1" fmla="*/ 2608582 w 2608582"/>
              <a:gd name="connsiteY1" fmla="*/ 76200 h 1142117"/>
              <a:gd name="connsiteX2" fmla="*/ 2593342 w 2608582"/>
              <a:gd name="connsiteY2" fmla="*/ 1142117 h 1142117"/>
              <a:gd name="connsiteX3" fmla="*/ 0 w 2608582"/>
              <a:gd name="connsiteY3" fmla="*/ 1027817 h 1142117"/>
              <a:gd name="connsiteX4" fmla="*/ 38100 w 2608582"/>
              <a:gd name="connsiteY4" fmla="*/ 0 h 1142117"/>
              <a:gd name="connsiteX0" fmla="*/ 22860 w 2608582"/>
              <a:gd name="connsiteY0" fmla="*/ 0 h 1149737"/>
              <a:gd name="connsiteX1" fmla="*/ 2608582 w 2608582"/>
              <a:gd name="connsiteY1" fmla="*/ 83820 h 1149737"/>
              <a:gd name="connsiteX2" fmla="*/ 2593342 w 2608582"/>
              <a:gd name="connsiteY2" fmla="*/ 1149737 h 1149737"/>
              <a:gd name="connsiteX3" fmla="*/ 0 w 2608582"/>
              <a:gd name="connsiteY3" fmla="*/ 1035437 h 1149737"/>
              <a:gd name="connsiteX4" fmla="*/ 22860 w 2608582"/>
              <a:gd name="connsiteY4" fmla="*/ 0 h 1149737"/>
              <a:gd name="connsiteX0" fmla="*/ 22860 w 2593342"/>
              <a:gd name="connsiteY0" fmla="*/ 0 h 1149737"/>
              <a:gd name="connsiteX1" fmla="*/ 2498516 w 2593342"/>
              <a:gd name="connsiteY1" fmla="*/ 18728 h 1149737"/>
              <a:gd name="connsiteX2" fmla="*/ 2593342 w 2593342"/>
              <a:gd name="connsiteY2" fmla="*/ 1149737 h 1149737"/>
              <a:gd name="connsiteX3" fmla="*/ 0 w 2593342"/>
              <a:gd name="connsiteY3" fmla="*/ 1035437 h 1149737"/>
              <a:gd name="connsiteX4" fmla="*/ 22860 w 2593342"/>
              <a:gd name="connsiteY4" fmla="*/ 0 h 1149737"/>
              <a:gd name="connsiteX0" fmla="*/ 5927 w 2593342"/>
              <a:gd name="connsiteY0" fmla="*/ 59382 h 1131009"/>
              <a:gd name="connsiteX1" fmla="*/ 2498516 w 2593342"/>
              <a:gd name="connsiteY1" fmla="*/ 0 h 1131009"/>
              <a:gd name="connsiteX2" fmla="*/ 2593342 w 2593342"/>
              <a:gd name="connsiteY2" fmla="*/ 1131009 h 1131009"/>
              <a:gd name="connsiteX3" fmla="*/ 0 w 2593342"/>
              <a:gd name="connsiteY3" fmla="*/ 1016709 h 1131009"/>
              <a:gd name="connsiteX4" fmla="*/ 5927 w 2593342"/>
              <a:gd name="connsiteY4" fmla="*/ 59382 h 113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3342" h="1131009">
                <a:moveTo>
                  <a:pt x="5927" y="59382"/>
                </a:moveTo>
                <a:lnTo>
                  <a:pt x="2498516" y="0"/>
                </a:lnTo>
                <a:lnTo>
                  <a:pt x="2593342" y="1131009"/>
                </a:lnTo>
                <a:lnTo>
                  <a:pt x="0" y="1016709"/>
                </a:lnTo>
                <a:cubicBezTo>
                  <a:pt x="1976" y="697600"/>
                  <a:pt x="3951" y="378491"/>
                  <a:pt x="5927" y="59382"/>
                </a:cubicBezTo>
                <a:close/>
              </a:path>
            </a:pathLst>
          </a:cu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92"/>
            <a:endParaRPr lang="en-US" sz="1350">
              <a:solidFill>
                <a:srgbClr val="FFFFFF"/>
              </a:solidFill>
            </a:endParaRPr>
          </a:p>
        </p:txBody>
      </p:sp>
      <p:sp>
        <p:nvSpPr>
          <p:cNvPr id="987" name="Freeform 986"/>
          <p:cNvSpPr/>
          <p:nvPr/>
        </p:nvSpPr>
        <p:spPr>
          <a:xfrm>
            <a:off x="5727385" y="2870583"/>
            <a:ext cx="99312" cy="6659"/>
          </a:xfrm>
          <a:custGeom>
            <a:avLst/>
            <a:gdLst>
              <a:gd name="connsiteX0" fmla="*/ 0 w 220980"/>
              <a:gd name="connsiteY0" fmla="*/ 8315 h 9207"/>
              <a:gd name="connsiteX1" fmla="*/ 76200 w 220980"/>
              <a:gd name="connsiteY1" fmla="*/ 8315 h 9207"/>
              <a:gd name="connsiteX2" fmla="*/ 220980 w 220980"/>
              <a:gd name="connsiteY2" fmla="*/ 8315 h 9207"/>
              <a:gd name="connsiteX0" fmla="*/ 445 w 52255"/>
              <a:gd name="connsiteY0" fmla="*/ 8313 h 13486"/>
              <a:gd name="connsiteX1" fmla="*/ 3893 w 52255"/>
              <a:gd name="connsiteY1" fmla="*/ 8313 h 13486"/>
              <a:gd name="connsiteX2" fmla="*/ 52255 w 52255"/>
              <a:gd name="connsiteY2" fmla="*/ 13486 h 13486"/>
              <a:gd name="connsiteX0" fmla="*/ 0 w 51810"/>
              <a:gd name="connsiteY0" fmla="*/ 9977 h 15150"/>
              <a:gd name="connsiteX1" fmla="*/ 20905 w 51810"/>
              <a:gd name="connsiteY1" fmla="*/ 4804 h 15150"/>
              <a:gd name="connsiteX2" fmla="*/ 51810 w 51810"/>
              <a:gd name="connsiteY2" fmla="*/ 15150 h 15150"/>
              <a:gd name="connsiteX0" fmla="*/ 0 w 59784"/>
              <a:gd name="connsiteY0" fmla="*/ 42652 h 42652"/>
              <a:gd name="connsiteX1" fmla="*/ 28879 w 59784"/>
              <a:gd name="connsiteY1" fmla="*/ 1271 h 42652"/>
              <a:gd name="connsiteX2" fmla="*/ 59784 w 59784"/>
              <a:gd name="connsiteY2" fmla="*/ 11617 h 42652"/>
              <a:gd name="connsiteX0" fmla="*/ 0 w 59784"/>
              <a:gd name="connsiteY0" fmla="*/ 31225 h 47218"/>
              <a:gd name="connsiteX1" fmla="*/ 31034 w 59784"/>
              <a:gd name="connsiteY1" fmla="*/ 46741 h 47218"/>
              <a:gd name="connsiteX2" fmla="*/ 59784 w 59784"/>
              <a:gd name="connsiteY2" fmla="*/ 190 h 47218"/>
              <a:gd name="connsiteX0" fmla="*/ 0 w 117327"/>
              <a:gd name="connsiteY0" fmla="*/ 7479 h 95411"/>
              <a:gd name="connsiteX1" fmla="*/ 31034 w 117327"/>
              <a:gd name="connsiteY1" fmla="*/ 22995 h 95411"/>
              <a:gd name="connsiteX2" fmla="*/ 117327 w 117327"/>
              <a:gd name="connsiteY2" fmla="*/ 95412 h 95411"/>
              <a:gd name="connsiteX0" fmla="*/ 0 w 117327"/>
              <a:gd name="connsiteY0" fmla="*/ 1851 h 123553"/>
              <a:gd name="connsiteX1" fmla="*/ 63038 w 117327"/>
              <a:gd name="connsiteY1" fmla="*/ 120817 h 123553"/>
              <a:gd name="connsiteX2" fmla="*/ 117327 w 117327"/>
              <a:gd name="connsiteY2" fmla="*/ 89784 h 123553"/>
              <a:gd name="connsiteX0" fmla="*/ 0 w 117327"/>
              <a:gd name="connsiteY0" fmla="*/ 1748 h 121046"/>
              <a:gd name="connsiteX1" fmla="*/ 63038 w 117327"/>
              <a:gd name="connsiteY1" fmla="*/ 120714 h 121046"/>
              <a:gd name="connsiteX2" fmla="*/ 117327 w 117327"/>
              <a:gd name="connsiteY2" fmla="*/ 40542 h 121046"/>
              <a:gd name="connsiteX0" fmla="*/ 0 w 116788"/>
              <a:gd name="connsiteY0" fmla="*/ 2097 h 92639"/>
              <a:gd name="connsiteX1" fmla="*/ 62499 w 116788"/>
              <a:gd name="connsiteY1" fmla="*/ 92615 h 92639"/>
              <a:gd name="connsiteX2" fmla="*/ 116788 w 116788"/>
              <a:gd name="connsiteY2" fmla="*/ 12443 h 92639"/>
              <a:gd name="connsiteX0" fmla="*/ 0 w 116788"/>
              <a:gd name="connsiteY0" fmla="*/ 4354 h 32893"/>
              <a:gd name="connsiteX1" fmla="*/ 62607 w 116788"/>
              <a:gd name="connsiteY1" fmla="*/ 32802 h 32893"/>
              <a:gd name="connsiteX2" fmla="*/ 116788 w 116788"/>
              <a:gd name="connsiteY2" fmla="*/ 14700 h 32893"/>
              <a:gd name="connsiteX0" fmla="*/ 0 w 116788"/>
              <a:gd name="connsiteY0" fmla="*/ 5606 h 21319"/>
              <a:gd name="connsiteX1" fmla="*/ 60991 w 116788"/>
              <a:gd name="connsiteY1" fmla="*/ 21123 h 21319"/>
              <a:gd name="connsiteX2" fmla="*/ 116788 w 116788"/>
              <a:gd name="connsiteY2" fmla="*/ 15952 h 21319"/>
              <a:gd name="connsiteX0" fmla="*/ 0 w 116357"/>
              <a:gd name="connsiteY0" fmla="*/ 6623 h 63521"/>
              <a:gd name="connsiteX1" fmla="*/ 60991 w 116357"/>
              <a:gd name="connsiteY1" fmla="*/ 22140 h 63521"/>
              <a:gd name="connsiteX2" fmla="*/ 116357 w 116357"/>
              <a:gd name="connsiteY2" fmla="*/ 63522 h 63521"/>
              <a:gd name="connsiteX0" fmla="*/ 0 w 116357"/>
              <a:gd name="connsiteY0" fmla="*/ 6623 h 63522"/>
              <a:gd name="connsiteX1" fmla="*/ 60991 w 116357"/>
              <a:gd name="connsiteY1" fmla="*/ 22140 h 63522"/>
              <a:gd name="connsiteX2" fmla="*/ 116357 w 116357"/>
              <a:gd name="connsiteY2" fmla="*/ 63522 h 63522"/>
              <a:gd name="connsiteX0" fmla="*/ 0 w 116357"/>
              <a:gd name="connsiteY0" fmla="*/ 4518 h 61417"/>
              <a:gd name="connsiteX1" fmla="*/ 60021 w 116357"/>
              <a:gd name="connsiteY1" fmla="*/ 38139 h 61417"/>
              <a:gd name="connsiteX2" fmla="*/ 116357 w 116357"/>
              <a:gd name="connsiteY2" fmla="*/ 61417 h 61417"/>
            </a:gdLst>
            <a:ahLst/>
            <a:cxnLst>
              <a:cxn ang="0">
                <a:pos x="connsiteX0" y="connsiteY0"/>
              </a:cxn>
              <a:cxn ang="0">
                <a:pos x="connsiteX1" y="connsiteY1"/>
              </a:cxn>
              <a:cxn ang="0">
                <a:pos x="connsiteX2" y="connsiteY2"/>
              </a:cxn>
            </a:cxnLst>
            <a:rect l="l" t="t" r="r" b="b"/>
            <a:pathLst>
              <a:path w="116357" h="61417">
                <a:moveTo>
                  <a:pt x="0" y="4518"/>
                </a:moveTo>
                <a:cubicBezTo>
                  <a:pt x="3805" y="-13747"/>
                  <a:pt x="40628" y="28656"/>
                  <a:pt x="60021" y="38139"/>
                </a:cubicBezTo>
                <a:cubicBezTo>
                  <a:pt x="79414" y="47622"/>
                  <a:pt x="105624" y="21760"/>
                  <a:pt x="116357" y="61417"/>
                </a:cubicBezTo>
              </a:path>
            </a:pathLst>
          </a:cu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92"/>
            <a:endParaRPr lang="en-US" sz="1350">
              <a:solidFill>
                <a:srgbClr val="FFFFFF"/>
              </a:solidFill>
            </a:endParaRPr>
          </a:p>
        </p:txBody>
      </p:sp>
      <p:sp>
        <p:nvSpPr>
          <p:cNvPr id="990" name="Freeform 989"/>
          <p:cNvSpPr/>
          <p:nvPr/>
        </p:nvSpPr>
        <p:spPr>
          <a:xfrm>
            <a:off x="5872386" y="2954499"/>
            <a:ext cx="94136" cy="5158"/>
          </a:xfrm>
          <a:custGeom>
            <a:avLst/>
            <a:gdLst>
              <a:gd name="connsiteX0" fmla="*/ 0 w 220980"/>
              <a:gd name="connsiteY0" fmla="*/ 8315 h 9207"/>
              <a:gd name="connsiteX1" fmla="*/ 76200 w 220980"/>
              <a:gd name="connsiteY1" fmla="*/ 8315 h 9207"/>
              <a:gd name="connsiteX2" fmla="*/ 220980 w 220980"/>
              <a:gd name="connsiteY2" fmla="*/ 8315 h 9207"/>
              <a:gd name="connsiteX0" fmla="*/ 445 w 52255"/>
              <a:gd name="connsiteY0" fmla="*/ 8313 h 13486"/>
              <a:gd name="connsiteX1" fmla="*/ 3893 w 52255"/>
              <a:gd name="connsiteY1" fmla="*/ 8313 h 13486"/>
              <a:gd name="connsiteX2" fmla="*/ 52255 w 52255"/>
              <a:gd name="connsiteY2" fmla="*/ 13486 h 13486"/>
              <a:gd name="connsiteX0" fmla="*/ 0 w 51810"/>
              <a:gd name="connsiteY0" fmla="*/ 9977 h 15150"/>
              <a:gd name="connsiteX1" fmla="*/ 20905 w 51810"/>
              <a:gd name="connsiteY1" fmla="*/ 4804 h 15150"/>
              <a:gd name="connsiteX2" fmla="*/ 51810 w 51810"/>
              <a:gd name="connsiteY2" fmla="*/ 15150 h 15150"/>
              <a:gd name="connsiteX0" fmla="*/ 0 w 59784"/>
              <a:gd name="connsiteY0" fmla="*/ 42652 h 42652"/>
              <a:gd name="connsiteX1" fmla="*/ 28879 w 59784"/>
              <a:gd name="connsiteY1" fmla="*/ 1271 h 42652"/>
              <a:gd name="connsiteX2" fmla="*/ 59784 w 59784"/>
              <a:gd name="connsiteY2" fmla="*/ 11617 h 42652"/>
              <a:gd name="connsiteX0" fmla="*/ 0 w 59784"/>
              <a:gd name="connsiteY0" fmla="*/ 31225 h 47218"/>
              <a:gd name="connsiteX1" fmla="*/ 31034 w 59784"/>
              <a:gd name="connsiteY1" fmla="*/ 46741 h 47218"/>
              <a:gd name="connsiteX2" fmla="*/ 59784 w 59784"/>
              <a:gd name="connsiteY2" fmla="*/ 190 h 47218"/>
              <a:gd name="connsiteX0" fmla="*/ 0 w 117327"/>
              <a:gd name="connsiteY0" fmla="*/ 7479 h 95411"/>
              <a:gd name="connsiteX1" fmla="*/ 31034 w 117327"/>
              <a:gd name="connsiteY1" fmla="*/ 22995 h 95411"/>
              <a:gd name="connsiteX2" fmla="*/ 117327 w 117327"/>
              <a:gd name="connsiteY2" fmla="*/ 95412 h 95411"/>
              <a:gd name="connsiteX0" fmla="*/ 0 w 117327"/>
              <a:gd name="connsiteY0" fmla="*/ 1851 h 123553"/>
              <a:gd name="connsiteX1" fmla="*/ 63038 w 117327"/>
              <a:gd name="connsiteY1" fmla="*/ 120817 h 123553"/>
              <a:gd name="connsiteX2" fmla="*/ 117327 w 117327"/>
              <a:gd name="connsiteY2" fmla="*/ 89784 h 123553"/>
              <a:gd name="connsiteX0" fmla="*/ 0 w 117327"/>
              <a:gd name="connsiteY0" fmla="*/ 1748 h 121046"/>
              <a:gd name="connsiteX1" fmla="*/ 63038 w 117327"/>
              <a:gd name="connsiteY1" fmla="*/ 120714 h 121046"/>
              <a:gd name="connsiteX2" fmla="*/ 117327 w 117327"/>
              <a:gd name="connsiteY2" fmla="*/ 40542 h 121046"/>
              <a:gd name="connsiteX0" fmla="*/ 0 w 116788"/>
              <a:gd name="connsiteY0" fmla="*/ 2097 h 92639"/>
              <a:gd name="connsiteX1" fmla="*/ 62499 w 116788"/>
              <a:gd name="connsiteY1" fmla="*/ 92615 h 92639"/>
              <a:gd name="connsiteX2" fmla="*/ 116788 w 116788"/>
              <a:gd name="connsiteY2" fmla="*/ 12443 h 92639"/>
              <a:gd name="connsiteX0" fmla="*/ 0 w 116788"/>
              <a:gd name="connsiteY0" fmla="*/ 4354 h 32893"/>
              <a:gd name="connsiteX1" fmla="*/ 62607 w 116788"/>
              <a:gd name="connsiteY1" fmla="*/ 32802 h 32893"/>
              <a:gd name="connsiteX2" fmla="*/ 116788 w 116788"/>
              <a:gd name="connsiteY2" fmla="*/ 14700 h 32893"/>
              <a:gd name="connsiteX0" fmla="*/ 0 w 116788"/>
              <a:gd name="connsiteY0" fmla="*/ 5606 h 21319"/>
              <a:gd name="connsiteX1" fmla="*/ 60991 w 116788"/>
              <a:gd name="connsiteY1" fmla="*/ 21123 h 21319"/>
              <a:gd name="connsiteX2" fmla="*/ 116788 w 116788"/>
              <a:gd name="connsiteY2" fmla="*/ 15952 h 21319"/>
              <a:gd name="connsiteX0" fmla="*/ 0 w 116357"/>
              <a:gd name="connsiteY0" fmla="*/ 6623 h 63521"/>
              <a:gd name="connsiteX1" fmla="*/ 60991 w 116357"/>
              <a:gd name="connsiteY1" fmla="*/ 22140 h 63521"/>
              <a:gd name="connsiteX2" fmla="*/ 116357 w 116357"/>
              <a:gd name="connsiteY2" fmla="*/ 63522 h 63521"/>
              <a:gd name="connsiteX0" fmla="*/ 0 w 116357"/>
              <a:gd name="connsiteY0" fmla="*/ 6623 h 63522"/>
              <a:gd name="connsiteX1" fmla="*/ 60991 w 116357"/>
              <a:gd name="connsiteY1" fmla="*/ 22140 h 63522"/>
              <a:gd name="connsiteX2" fmla="*/ 116357 w 116357"/>
              <a:gd name="connsiteY2" fmla="*/ 63522 h 63522"/>
              <a:gd name="connsiteX0" fmla="*/ 0 w 116357"/>
              <a:gd name="connsiteY0" fmla="*/ 4518 h 61417"/>
              <a:gd name="connsiteX1" fmla="*/ 60021 w 116357"/>
              <a:gd name="connsiteY1" fmla="*/ 38139 h 61417"/>
              <a:gd name="connsiteX2" fmla="*/ 116357 w 116357"/>
              <a:gd name="connsiteY2" fmla="*/ 61417 h 61417"/>
            </a:gdLst>
            <a:ahLst/>
            <a:cxnLst>
              <a:cxn ang="0">
                <a:pos x="connsiteX0" y="connsiteY0"/>
              </a:cxn>
              <a:cxn ang="0">
                <a:pos x="connsiteX1" y="connsiteY1"/>
              </a:cxn>
              <a:cxn ang="0">
                <a:pos x="connsiteX2" y="connsiteY2"/>
              </a:cxn>
            </a:cxnLst>
            <a:rect l="l" t="t" r="r" b="b"/>
            <a:pathLst>
              <a:path w="116357" h="61417">
                <a:moveTo>
                  <a:pt x="0" y="4518"/>
                </a:moveTo>
                <a:cubicBezTo>
                  <a:pt x="3805" y="-13747"/>
                  <a:pt x="40628" y="28656"/>
                  <a:pt x="60021" y="38139"/>
                </a:cubicBezTo>
                <a:cubicBezTo>
                  <a:pt x="79414" y="47622"/>
                  <a:pt x="105624" y="21760"/>
                  <a:pt x="116357" y="61417"/>
                </a:cubicBezTo>
              </a:path>
            </a:pathLst>
          </a:cu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92"/>
            <a:endParaRPr lang="en-US" sz="1350">
              <a:solidFill>
                <a:srgbClr val="FFFFFF"/>
              </a:solidFill>
            </a:endParaRPr>
          </a:p>
        </p:txBody>
      </p:sp>
      <p:sp>
        <p:nvSpPr>
          <p:cNvPr id="995" name="Freeform 994"/>
          <p:cNvSpPr/>
          <p:nvPr/>
        </p:nvSpPr>
        <p:spPr>
          <a:xfrm rot="177102" flipH="1">
            <a:off x="5646570" y="2804513"/>
            <a:ext cx="824381" cy="180859"/>
          </a:xfrm>
          <a:custGeom>
            <a:avLst/>
            <a:gdLst>
              <a:gd name="connsiteX0" fmla="*/ 0 w 220980"/>
              <a:gd name="connsiteY0" fmla="*/ 8315 h 9207"/>
              <a:gd name="connsiteX1" fmla="*/ 76200 w 220980"/>
              <a:gd name="connsiteY1" fmla="*/ 8315 h 9207"/>
              <a:gd name="connsiteX2" fmla="*/ 220980 w 220980"/>
              <a:gd name="connsiteY2" fmla="*/ 8315 h 9207"/>
              <a:gd name="connsiteX0" fmla="*/ 445 w 52255"/>
              <a:gd name="connsiteY0" fmla="*/ 8313 h 13486"/>
              <a:gd name="connsiteX1" fmla="*/ 3893 w 52255"/>
              <a:gd name="connsiteY1" fmla="*/ 8313 h 13486"/>
              <a:gd name="connsiteX2" fmla="*/ 52255 w 52255"/>
              <a:gd name="connsiteY2" fmla="*/ 13486 h 13486"/>
              <a:gd name="connsiteX0" fmla="*/ 0 w 51810"/>
              <a:gd name="connsiteY0" fmla="*/ 9977 h 15150"/>
              <a:gd name="connsiteX1" fmla="*/ 20905 w 51810"/>
              <a:gd name="connsiteY1" fmla="*/ 4804 h 15150"/>
              <a:gd name="connsiteX2" fmla="*/ 51810 w 51810"/>
              <a:gd name="connsiteY2" fmla="*/ 15150 h 15150"/>
              <a:gd name="connsiteX0" fmla="*/ 0 w 59784"/>
              <a:gd name="connsiteY0" fmla="*/ 42652 h 42652"/>
              <a:gd name="connsiteX1" fmla="*/ 28879 w 59784"/>
              <a:gd name="connsiteY1" fmla="*/ 1271 h 42652"/>
              <a:gd name="connsiteX2" fmla="*/ 59784 w 59784"/>
              <a:gd name="connsiteY2" fmla="*/ 11617 h 42652"/>
              <a:gd name="connsiteX0" fmla="*/ 0 w 59784"/>
              <a:gd name="connsiteY0" fmla="*/ 31225 h 47218"/>
              <a:gd name="connsiteX1" fmla="*/ 31034 w 59784"/>
              <a:gd name="connsiteY1" fmla="*/ 46741 h 47218"/>
              <a:gd name="connsiteX2" fmla="*/ 59784 w 59784"/>
              <a:gd name="connsiteY2" fmla="*/ 190 h 47218"/>
              <a:gd name="connsiteX0" fmla="*/ 0 w 117327"/>
              <a:gd name="connsiteY0" fmla="*/ 7479 h 95411"/>
              <a:gd name="connsiteX1" fmla="*/ 31034 w 117327"/>
              <a:gd name="connsiteY1" fmla="*/ 22995 h 95411"/>
              <a:gd name="connsiteX2" fmla="*/ 117327 w 117327"/>
              <a:gd name="connsiteY2" fmla="*/ 95412 h 95411"/>
              <a:gd name="connsiteX0" fmla="*/ 0 w 117327"/>
              <a:gd name="connsiteY0" fmla="*/ 1851 h 123553"/>
              <a:gd name="connsiteX1" fmla="*/ 63038 w 117327"/>
              <a:gd name="connsiteY1" fmla="*/ 120817 h 123553"/>
              <a:gd name="connsiteX2" fmla="*/ 117327 w 117327"/>
              <a:gd name="connsiteY2" fmla="*/ 89784 h 123553"/>
              <a:gd name="connsiteX0" fmla="*/ 0 w 117327"/>
              <a:gd name="connsiteY0" fmla="*/ 1748 h 121046"/>
              <a:gd name="connsiteX1" fmla="*/ 63038 w 117327"/>
              <a:gd name="connsiteY1" fmla="*/ 120714 h 121046"/>
              <a:gd name="connsiteX2" fmla="*/ 117327 w 117327"/>
              <a:gd name="connsiteY2" fmla="*/ 40542 h 121046"/>
              <a:gd name="connsiteX0" fmla="*/ 0 w 116788"/>
              <a:gd name="connsiteY0" fmla="*/ 2097 h 92639"/>
              <a:gd name="connsiteX1" fmla="*/ 62499 w 116788"/>
              <a:gd name="connsiteY1" fmla="*/ 92615 h 92639"/>
              <a:gd name="connsiteX2" fmla="*/ 116788 w 116788"/>
              <a:gd name="connsiteY2" fmla="*/ 12443 h 92639"/>
              <a:gd name="connsiteX0" fmla="*/ 0 w 116788"/>
              <a:gd name="connsiteY0" fmla="*/ 4354 h 32893"/>
              <a:gd name="connsiteX1" fmla="*/ 62607 w 116788"/>
              <a:gd name="connsiteY1" fmla="*/ 32802 h 32893"/>
              <a:gd name="connsiteX2" fmla="*/ 116788 w 116788"/>
              <a:gd name="connsiteY2" fmla="*/ 14700 h 32893"/>
              <a:gd name="connsiteX0" fmla="*/ 0 w 116788"/>
              <a:gd name="connsiteY0" fmla="*/ 5606 h 21319"/>
              <a:gd name="connsiteX1" fmla="*/ 60991 w 116788"/>
              <a:gd name="connsiteY1" fmla="*/ 21123 h 21319"/>
              <a:gd name="connsiteX2" fmla="*/ 116788 w 116788"/>
              <a:gd name="connsiteY2" fmla="*/ 15952 h 21319"/>
              <a:gd name="connsiteX0" fmla="*/ 0 w 116357"/>
              <a:gd name="connsiteY0" fmla="*/ 6623 h 63521"/>
              <a:gd name="connsiteX1" fmla="*/ 60991 w 116357"/>
              <a:gd name="connsiteY1" fmla="*/ 22140 h 63521"/>
              <a:gd name="connsiteX2" fmla="*/ 116357 w 116357"/>
              <a:gd name="connsiteY2" fmla="*/ 63522 h 63521"/>
              <a:gd name="connsiteX0" fmla="*/ 0 w 116357"/>
              <a:gd name="connsiteY0" fmla="*/ 6623 h 63522"/>
              <a:gd name="connsiteX1" fmla="*/ 60991 w 116357"/>
              <a:gd name="connsiteY1" fmla="*/ 22140 h 63522"/>
              <a:gd name="connsiteX2" fmla="*/ 116357 w 116357"/>
              <a:gd name="connsiteY2" fmla="*/ 63522 h 63522"/>
              <a:gd name="connsiteX0" fmla="*/ 0 w 116357"/>
              <a:gd name="connsiteY0" fmla="*/ 4518 h 61417"/>
              <a:gd name="connsiteX1" fmla="*/ 60021 w 116357"/>
              <a:gd name="connsiteY1" fmla="*/ 38139 h 61417"/>
              <a:gd name="connsiteX2" fmla="*/ 116357 w 116357"/>
              <a:gd name="connsiteY2" fmla="*/ 61417 h 61417"/>
              <a:gd name="connsiteX0" fmla="*/ 0 w 116357"/>
              <a:gd name="connsiteY0" fmla="*/ 5717 h 62616"/>
              <a:gd name="connsiteX1" fmla="*/ 8725 w 116357"/>
              <a:gd name="connsiteY1" fmla="*/ 1853 h 62616"/>
              <a:gd name="connsiteX2" fmla="*/ 60021 w 116357"/>
              <a:gd name="connsiteY2" fmla="*/ 39338 h 62616"/>
              <a:gd name="connsiteX3" fmla="*/ 116357 w 116357"/>
              <a:gd name="connsiteY3" fmla="*/ 62616 h 62616"/>
              <a:gd name="connsiteX0" fmla="*/ 0 w 142798"/>
              <a:gd name="connsiteY0" fmla="*/ 3 h 168891"/>
              <a:gd name="connsiteX1" fmla="*/ 35166 w 142798"/>
              <a:gd name="connsiteY1" fmla="*/ 108128 h 168891"/>
              <a:gd name="connsiteX2" fmla="*/ 86462 w 142798"/>
              <a:gd name="connsiteY2" fmla="*/ 145613 h 168891"/>
              <a:gd name="connsiteX3" fmla="*/ 142798 w 142798"/>
              <a:gd name="connsiteY3" fmla="*/ 168891 h 168891"/>
              <a:gd name="connsiteX0" fmla="*/ 0 w 142798"/>
              <a:gd name="connsiteY0" fmla="*/ 0 h 168888"/>
              <a:gd name="connsiteX1" fmla="*/ 14201 w 142798"/>
              <a:gd name="connsiteY1" fmla="*/ 50366 h 168888"/>
              <a:gd name="connsiteX2" fmla="*/ 35166 w 142798"/>
              <a:gd name="connsiteY2" fmla="*/ 108125 h 168888"/>
              <a:gd name="connsiteX3" fmla="*/ 86462 w 142798"/>
              <a:gd name="connsiteY3" fmla="*/ 145610 h 168888"/>
              <a:gd name="connsiteX4" fmla="*/ 142798 w 142798"/>
              <a:gd name="connsiteY4" fmla="*/ 168888 h 168888"/>
              <a:gd name="connsiteX0" fmla="*/ 0 w 142798"/>
              <a:gd name="connsiteY0" fmla="*/ 0 h 168888"/>
              <a:gd name="connsiteX1" fmla="*/ 14201 w 142798"/>
              <a:gd name="connsiteY1" fmla="*/ 50366 h 168888"/>
              <a:gd name="connsiteX2" fmla="*/ 31774 w 142798"/>
              <a:gd name="connsiteY2" fmla="*/ 110255 h 168888"/>
              <a:gd name="connsiteX3" fmla="*/ 86462 w 142798"/>
              <a:gd name="connsiteY3" fmla="*/ 145610 h 168888"/>
              <a:gd name="connsiteX4" fmla="*/ 142798 w 142798"/>
              <a:gd name="connsiteY4" fmla="*/ 168888 h 168888"/>
              <a:gd name="connsiteX0" fmla="*/ 0 w 142798"/>
              <a:gd name="connsiteY0" fmla="*/ 0 h 168888"/>
              <a:gd name="connsiteX1" fmla="*/ 14201 w 142798"/>
              <a:gd name="connsiteY1" fmla="*/ 50366 h 168888"/>
              <a:gd name="connsiteX2" fmla="*/ 31774 w 142798"/>
              <a:gd name="connsiteY2" fmla="*/ 110255 h 168888"/>
              <a:gd name="connsiteX3" fmla="*/ 86462 w 142798"/>
              <a:gd name="connsiteY3" fmla="*/ 145610 h 168888"/>
              <a:gd name="connsiteX4" fmla="*/ 142798 w 142798"/>
              <a:gd name="connsiteY4" fmla="*/ 168888 h 168888"/>
              <a:gd name="connsiteX0" fmla="*/ 0 w 142798"/>
              <a:gd name="connsiteY0" fmla="*/ 0 h 517074"/>
              <a:gd name="connsiteX1" fmla="*/ 14201 w 142798"/>
              <a:gd name="connsiteY1" fmla="*/ 50366 h 517074"/>
              <a:gd name="connsiteX2" fmla="*/ 27215 w 142798"/>
              <a:gd name="connsiteY2" fmla="*/ 516901 h 517074"/>
              <a:gd name="connsiteX3" fmla="*/ 31774 w 142798"/>
              <a:gd name="connsiteY3" fmla="*/ 110255 h 517074"/>
              <a:gd name="connsiteX4" fmla="*/ 86462 w 142798"/>
              <a:gd name="connsiteY4" fmla="*/ 145610 h 517074"/>
              <a:gd name="connsiteX5" fmla="*/ 142798 w 142798"/>
              <a:gd name="connsiteY5" fmla="*/ 168888 h 517074"/>
              <a:gd name="connsiteX0" fmla="*/ 0 w 142798"/>
              <a:gd name="connsiteY0" fmla="*/ 0 h 517079"/>
              <a:gd name="connsiteX1" fmla="*/ 14201 w 142798"/>
              <a:gd name="connsiteY1" fmla="*/ 50366 h 517079"/>
              <a:gd name="connsiteX2" fmla="*/ 27215 w 142798"/>
              <a:gd name="connsiteY2" fmla="*/ 516901 h 517079"/>
              <a:gd name="connsiteX3" fmla="*/ 31774 w 142798"/>
              <a:gd name="connsiteY3" fmla="*/ 110255 h 517079"/>
              <a:gd name="connsiteX4" fmla="*/ 86462 w 142798"/>
              <a:gd name="connsiteY4" fmla="*/ 145610 h 517079"/>
              <a:gd name="connsiteX5" fmla="*/ 142798 w 142798"/>
              <a:gd name="connsiteY5" fmla="*/ 168888 h 517079"/>
              <a:gd name="connsiteX0" fmla="*/ 0 w 142798"/>
              <a:gd name="connsiteY0" fmla="*/ 0 h 517017"/>
              <a:gd name="connsiteX1" fmla="*/ 14201 w 142798"/>
              <a:gd name="connsiteY1" fmla="*/ 50366 h 517017"/>
              <a:gd name="connsiteX2" fmla="*/ 18741 w 142798"/>
              <a:gd name="connsiteY2" fmla="*/ 151163 h 517017"/>
              <a:gd name="connsiteX3" fmla="*/ 27215 w 142798"/>
              <a:gd name="connsiteY3" fmla="*/ 516901 h 517017"/>
              <a:gd name="connsiteX4" fmla="*/ 31774 w 142798"/>
              <a:gd name="connsiteY4" fmla="*/ 110255 h 517017"/>
              <a:gd name="connsiteX5" fmla="*/ 86462 w 142798"/>
              <a:gd name="connsiteY5" fmla="*/ 145610 h 517017"/>
              <a:gd name="connsiteX6" fmla="*/ 142798 w 142798"/>
              <a:gd name="connsiteY6" fmla="*/ 168888 h 517017"/>
              <a:gd name="connsiteX0" fmla="*/ 0 w 142798"/>
              <a:gd name="connsiteY0" fmla="*/ 0 h 517003"/>
              <a:gd name="connsiteX1" fmla="*/ 14201 w 142798"/>
              <a:gd name="connsiteY1" fmla="*/ 50366 h 517003"/>
              <a:gd name="connsiteX2" fmla="*/ 29808 w 142798"/>
              <a:gd name="connsiteY2" fmla="*/ 110364 h 517003"/>
              <a:gd name="connsiteX3" fmla="*/ 27215 w 142798"/>
              <a:gd name="connsiteY3" fmla="*/ 516901 h 517003"/>
              <a:gd name="connsiteX4" fmla="*/ 31774 w 142798"/>
              <a:gd name="connsiteY4" fmla="*/ 110255 h 517003"/>
              <a:gd name="connsiteX5" fmla="*/ 86462 w 142798"/>
              <a:gd name="connsiteY5" fmla="*/ 145610 h 517003"/>
              <a:gd name="connsiteX6" fmla="*/ 142798 w 142798"/>
              <a:gd name="connsiteY6" fmla="*/ 168888 h 517003"/>
              <a:gd name="connsiteX0" fmla="*/ 0 w 142798"/>
              <a:gd name="connsiteY0" fmla="*/ 0 h 517003"/>
              <a:gd name="connsiteX1" fmla="*/ 14201 w 142798"/>
              <a:gd name="connsiteY1" fmla="*/ 50366 h 517003"/>
              <a:gd name="connsiteX2" fmla="*/ 29808 w 142798"/>
              <a:gd name="connsiteY2" fmla="*/ 110364 h 517003"/>
              <a:gd name="connsiteX3" fmla="*/ 27215 w 142798"/>
              <a:gd name="connsiteY3" fmla="*/ 516901 h 517003"/>
              <a:gd name="connsiteX4" fmla="*/ 31774 w 142798"/>
              <a:gd name="connsiteY4" fmla="*/ 110255 h 517003"/>
              <a:gd name="connsiteX5" fmla="*/ 86462 w 142798"/>
              <a:gd name="connsiteY5" fmla="*/ 145610 h 517003"/>
              <a:gd name="connsiteX6" fmla="*/ 142798 w 142798"/>
              <a:gd name="connsiteY6" fmla="*/ 168888 h 517003"/>
              <a:gd name="connsiteX0" fmla="*/ 0 w 142798"/>
              <a:gd name="connsiteY0" fmla="*/ 0 h 516983"/>
              <a:gd name="connsiteX1" fmla="*/ 14201 w 142798"/>
              <a:gd name="connsiteY1" fmla="*/ 50366 h 516983"/>
              <a:gd name="connsiteX2" fmla="*/ 29808 w 142798"/>
              <a:gd name="connsiteY2" fmla="*/ 110364 h 516983"/>
              <a:gd name="connsiteX3" fmla="*/ 27215 w 142798"/>
              <a:gd name="connsiteY3" fmla="*/ 516901 h 516983"/>
              <a:gd name="connsiteX4" fmla="*/ 31774 w 142798"/>
              <a:gd name="connsiteY4" fmla="*/ 110255 h 516983"/>
              <a:gd name="connsiteX5" fmla="*/ 86462 w 142798"/>
              <a:gd name="connsiteY5" fmla="*/ 145610 h 516983"/>
              <a:gd name="connsiteX6" fmla="*/ 142798 w 142798"/>
              <a:gd name="connsiteY6" fmla="*/ 168888 h 516983"/>
              <a:gd name="connsiteX0" fmla="*/ 0 w 142798"/>
              <a:gd name="connsiteY0" fmla="*/ 0 h 516983"/>
              <a:gd name="connsiteX1" fmla="*/ 14201 w 142798"/>
              <a:gd name="connsiteY1" fmla="*/ 50366 h 516983"/>
              <a:gd name="connsiteX2" fmla="*/ 29808 w 142798"/>
              <a:gd name="connsiteY2" fmla="*/ 110364 h 516983"/>
              <a:gd name="connsiteX3" fmla="*/ 27215 w 142798"/>
              <a:gd name="connsiteY3" fmla="*/ 516901 h 516983"/>
              <a:gd name="connsiteX4" fmla="*/ 31001 w 142798"/>
              <a:gd name="connsiteY4" fmla="*/ 112746 h 516983"/>
              <a:gd name="connsiteX5" fmla="*/ 86462 w 142798"/>
              <a:gd name="connsiteY5" fmla="*/ 145610 h 516983"/>
              <a:gd name="connsiteX6" fmla="*/ 142798 w 142798"/>
              <a:gd name="connsiteY6" fmla="*/ 168888 h 516983"/>
              <a:gd name="connsiteX0" fmla="*/ 0 w 142798"/>
              <a:gd name="connsiteY0" fmla="*/ 0 h 516901"/>
              <a:gd name="connsiteX1" fmla="*/ 14201 w 142798"/>
              <a:gd name="connsiteY1" fmla="*/ 50366 h 516901"/>
              <a:gd name="connsiteX2" fmla="*/ 29808 w 142798"/>
              <a:gd name="connsiteY2" fmla="*/ 110364 h 516901"/>
              <a:gd name="connsiteX3" fmla="*/ 27215 w 142798"/>
              <a:gd name="connsiteY3" fmla="*/ 516901 h 516901"/>
              <a:gd name="connsiteX4" fmla="*/ 31001 w 142798"/>
              <a:gd name="connsiteY4" fmla="*/ 112746 h 516901"/>
              <a:gd name="connsiteX5" fmla="*/ 86462 w 142798"/>
              <a:gd name="connsiteY5" fmla="*/ 145610 h 516901"/>
              <a:gd name="connsiteX6" fmla="*/ 142798 w 142798"/>
              <a:gd name="connsiteY6" fmla="*/ 168888 h 516901"/>
              <a:gd name="connsiteX0" fmla="*/ 0 w 142798"/>
              <a:gd name="connsiteY0" fmla="*/ 0 h 516901"/>
              <a:gd name="connsiteX1" fmla="*/ 14201 w 142798"/>
              <a:gd name="connsiteY1" fmla="*/ 50366 h 516901"/>
              <a:gd name="connsiteX2" fmla="*/ 29808 w 142798"/>
              <a:gd name="connsiteY2" fmla="*/ 110364 h 516901"/>
              <a:gd name="connsiteX3" fmla="*/ 27215 w 142798"/>
              <a:gd name="connsiteY3" fmla="*/ 516901 h 516901"/>
              <a:gd name="connsiteX4" fmla="*/ 31001 w 142798"/>
              <a:gd name="connsiteY4" fmla="*/ 112746 h 516901"/>
              <a:gd name="connsiteX5" fmla="*/ 86462 w 142798"/>
              <a:gd name="connsiteY5" fmla="*/ 145610 h 516901"/>
              <a:gd name="connsiteX6" fmla="*/ 142798 w 142798"/>
              <a:gd name="connsiteY6" fmla="*/ 168888 h 51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798" h="516901">
                <a:moveTo>
                  <a:pt x="0" y="0"/>
                </a:moveTo>
                <a:cubicBezTo>
                  <a:pt x="2367" y="8394"/>
                  <a:pt x="8340" y="32345"/>
                  <a:pt x="14201" y="50366"/>
                </a:cubicBezTo>
                <a:cubicBezTo>
                  <a:pt x="17325" y="75560"/>
                  <a:pt x="27328" y="87244"/>
                  <a:pt x="29808" y="110364"/>
                </a:cubicBezTo>
                <a:cubicBezTo>
                  <a:pt x="31621" y="107098"/>
                  <a:pt x="26607" y="514177"/>
                  <a:pt x="27215" y="516901"/>
                </a:cubicBezTo>
                <a:cubicBezTo>
                  <a:pt x="28379" y="516977"/>
                  <a:pt x="29016" y="117319"/>
                  <a:pt x="31001" y="112746"/>
                </a:cubicBezTo>
                <a:cubicBezTo>
                  <a:pt x="40476" y="119660"/>
                  <a:pt x="68523" y="135483"/>
                  <a:pt x="86462" y="145610"/>
                </a:cubicBezTo>
                <a:cubicBezTo>
                  <a:pt x="105855" y="155093"/>
                  <a:pt x="132065" y="129231"/>
                  <a:pt x="142798" y="168888"/>
                </a:cubicBezTo>
              </a:path>
            </a:pathLst>
          </a:cu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92"/>
            <a:endParaRPr lang="en-US" sz="1350">
              <a:solidFill>
                <a:srgbClr val="FFFFFF"/>
              </a:solidFill>
            </a:endParaRPr>
          </a:p>
        </p:txBody>
      </p:sp>
      <p:sp>
        <p:nvSpPr>
          <p:cNvPr id="996" name="box 4"/>
          <p:cNvSpPr/>
          <p:nvPr/>
        </p:nvSpPr>
        <p:spPr>
          <a:xfrm>
            <a:off x="5627885" y="3190702"/>
            <a:ext cx="870821" cy="217892"/>
          </a:xfrm>
          <a:custGeom>
            <a:avLst/>
            <a:gdLst>
              <a:gd name="connsiteX0" fmla="*/ 3847724 w 8691329"/>
              <a:gd name="connsiteY0" fmla="*/ 0 h 2418166"/>
              <a:gd name="connsiteX1" fmla="*/ 8611921 w 8691329"/>
              <a:gd name="connsiteY1" fmla="*/ 71241 h 2418166"/>
              <a:gd name="connsiteX2" fmla="*/ 8683380 w 8691329"/>
              <a:gd name="connsiteY2" fmla="*/ 53376 h 2418166"/>
              <a:gd name="connsiteX3" fmla="*/ 8683301 w 8691329"/>
              <a:gd name="connsiteY3" fmla="*/ 72308 h 2418166"/>
              <a:gd name="connsiteX4" fmla="*/ 8691329 w 8691329"/>
              <a:gd name="connsiteY4" fmla="*/ 72428 h 2418166"/>
              <a:gd name="connsiteX5" fmla="*/ 8683293 w 8691329"/>
              <a:gd name="connsiteY5" fmla="*/ 74329 h 2418166"/>
              <a:gd name="connsiteX6" fmla="*/ 8682916 w 8691329"/>
              <a:gd name="connsiteY6" fmla="*/ 164777 h 2418166"/>
              <a:gd name="connsiteX7" fmla="*/ 8683381 w 8691329"/>
              <a:gd name="connsiteY7" fmla="*/ 1367912 h 2418166"/>
              <a:gd name="connsiteX8" fmla="*/ 7126350 w 8691329"/>
              <a:gd name="connsiteY8" fmla="*/ 2153317 h 2418166"/>
              <a:gd name="connsiteX9" fmla="*/ 7125078 w 8691329"/>
              <a:gd name="connsiteY9" fmla="*/ 2418166 h 2418166"/>
              <a:gd name="connsiteX10" fmla="*/ 6651469 w 8691329"/>
              <a:gd name="connsiteY10" fmla="*/ 2392859 h 2418166"/>
              <a:gd name="connsiteX11" fmla="*/ 6637219 w 8691329"/>
              <a:gd name="connsiteY11" fmla="*/ 2392097 h 2418166"/>
              <a:gd name="connsiteX12" fmla="*/ 9054 w 8691329"/>
              <a:gd name="connsiteY12" fmla="*/ 2037920 h 2418166"/>
              <a:gd name="connsiteX13" fmla="*/ 0 w 8691329"/>
              <a:gd name="connsiteY13" fmla="*/ 352190 h 2418166"/>
              <a:gd name="connsiteX14" fmla="*/ 441899 w 8691329"/>
              <a:gd name="connsiteY14" fmla="*/ 363406 h 2418166"/>
              <a:gd name="connsiteX0" fmla="*/ 3847724 w 8691329"/>
              <a:gd name="connsiteY0" fmla="*/ 0 h 2418166"/>
              <a:gd name="connsiteX1" fmla="*/ 8611921 w 8691329"/>
              <a:gd name="connsiteY1" fmla="*/ 71241 h 2418166"/>
              <a:gd name="connsiteX2" fmla="*/ 8683301 w 8691329"/>
              <a:gd name="connsiteY2" fmla="*/ 72308 h 2418166"/>
              <a:gd name="connsiteX3" fmla="*/ 8691329 w 8691329"/>
              <a:gd name="connsiteY3" fmla="*/ 72428 h 2418166"/>
              <a:gd name="connsiteX4" fmla="*/ 8683293 w 8691329"/>
              <a:gd name="connsiteY4" fmla="*/ 74329 h 2418166"/>
              <a:gd name="connsiteX5" fmla="*/ 8682916 w 8691329"/>
              <a:gd name="connsiteY5" fmla="*/ 164777 h 2418166"/>
              <a:gd name="connsiteX6" fmla="*/ 8683381 w 8691329"/>
              <a:gd name="connsiteY6" fmla="*/ 1367912 h 2418166"/>
              <a:gd name="connsiteX7" fmla="*/ 7126350 w 8691329"/>
              <a:gd name="connsiteY7" fmla="*/ 2153317 h 2418166"/>
              <a:gd name="connsiteX8" fmla="*/ 7125078 w 8691329"/>
              <a:gd name="connsiteY8" fmla="*/ 2418166 h 2418166"/>
              <a:gd name="connsiteX9" fmla="*/ 6651469 w 8691329"/>
              <a:gd name="connsiteY9" fmla="*/ 2392859 h 2418166"/>
              <a:gd name="connsiteX10" fmla="*/ 6637219 w 8691329"/>
              <a:gd name="connsiteY10" fmla="*/ 2392097 h 2418166"/>
              <a:gd name="connsiteX11" fmla="*/ 9054 w 8691329"/>
              <a:gd name="connsiteY11" fmla="*/ 2037920 h 2418166"/>
              <a:gd name="connsiteX12" fmla="*/ 0 w 8691329"/>
              <a:gd name="connsiteY12" fmla="*/ 352190 h 2418166"/>
              <a:gd name="connsiteX13" fmla="*/ 441899 w 8691329"/>
              <a:gd name="connsiteY13" fmla="*/ 363406 h 2418166"/>
              <a:gd name="connsiteX14" fmla="*/ 3847724 w 8691329"/>
              <a:gd name="connsiteY14" fmla="*/ 0 h 2418166"/>
              <a:gd name="connsiteX0" fmla="*/ 3847724 w 8691329"/>
              <a:gd name="connsiteY0" fmla="*/ 0 h 2418166"/>
              <a:gd name="connsiteX1" fmla="*/ 8611921 w 8691329"/>
              <a:gd name="connsiteY1" fmla="*/ 71241 h 2418166"/>
              <a:gd name="connsiteX2" fmla="*/ 8683301 w 8691329"/>
              <a:gd name="connsiteY2" fmla="*/ 72308 h 2418166"/>
              <a:gd name="connsiteX3" fmla="*/ 8691329 w 8691329"/>
              <a:gd name="connsiteY3" fmla="*/ 72428 h 2418166"/>
              <a:gd name="connsiteX4" fmla="*/ 8682916 w 8691329"/>
              <a:gd name="connsiteY4" fmla="*/ 164777 h 2418166"/>
              <a:gd name="connsiteX5" fmla="*/ 8683381 w 8691329"/>
              <a:gd name="connsiteY5" fmla="*/ 1367912 h 2418166"/>
              <a:gd name="connsiteX6" fmla="*/ 7126350 w 8691329"/>
              <a:gd name="connsiteY6" fmla="*/ 2153317 h 2418166"/>
              <a:gd name="connsiteX7" fmla="*/ 7125078 w 8691329"/>
              <a:gd name="connsiteY7" fmla="*/ 2418166 h 2418166"/>
              <a:gd name="connsiteX8" fmla="*/ 6651469 w 8691329"/>
              <a:gd name="connsiteY8" fmla="*/ 2392859 h 2418166"/>
              <a:gd name="connsiteX9" fmla="*/ 6637219 w 8691329"/>
              <a:gd name="connsiteY9" fmla="*/ 2392097 h 2418166"/>
              <a:gd name="connsiteX10" fmla="*/ 9054 w 8691329"/>
              <a:gd name="connsiteY10" fmla="*/ 2037920 h 2418166"/>
              <a:gd name="connsiteX11" fmla="*/ 0 w 8691329"/>
              <a:gd name="connsiteY11" fmla="*/ 352190 h 2418166"/>
              <a:gd name="connsiteX12" fmla="*/ 441899 w 8691329"/>
              <a:gd name="connsiteY12" fmla="*/ 363406 h 2418166"/>
              <a:gd name="connsiteX13" fmla="*/ 3847724 w 8691329"/>
              <a:gd name="connsiteY13" fmla="*/ 0 h 2418166"/>
              <a:gd name="connsiteX0" fmla="*/ 3847724 w 8684251"/>
              <a:gd name="connsiteY0" fmla="*/ 0 h 2418166"/>
              <a:gd name="connsiteX1" fmla="*/ 8611921 w 8684251"/>
              <a:gd name="connsiteY1" fmla="*/ 71241 h 2418166"/>
              <a:gd name="connsiteX2" fmla="*/ 8683301 w 8684251"/>
              <a:gd name="connsiteY2" fmla="*/ 72308 h 2418166"/>
              <a:gd name="connsiteX3" fmla="*/ 8682916 w 8684251"/>
              <a:gd name="connsiteY3" fmla="*/ 164777 h 2418166"/>
              <a:gd name="connsiteX4" fmla="*/ 8683381 w 8684251"/>
              <a:gd name="connsiteY4" fmla="*/ 1367912 h 2418166"/>
              <a:gd name="connsiteX5" fmla="*/ 7126350 w 8684251"/>
              <a:gd name="connsiteY5" fmla="*/ 2153317 h 2418166"/>
              <a:gd name="connsiteX6" fmla="*/ 7125078 w 8684251"/>
              <a:gd name="connsiteY6" fmla="*/ 2418166 h 2418166"/>
              <a:gd name="connsiteX7" fmla="*/ 6651469 w 8684251"/>
              <a:gd name="connsiteY7" fmla="*/ 2392859 h 2418166"/>
              <a:gd name="connsiteX8" fmla="*/ 6637219 w 8684251"/>
              <a:gd name="connsiteY8" fmla="*/ 2392097 h 2418166"/>
              <a:gd name="connsiteX9" fmla="*/ 9054 w 8684251"/>
              <a:gd name="connsiteY9" fmla="*/ 2037920 h 2418166"/>
              <a:gd name="connsiteX10" fmla="*/ 0 w 8684251"/>
              <a:gd name="connsiteY10" fmla="*/ 352190 h 2418166"/>
              <a:gd name="connsiteX11" fmla="*/ 441899 w 8684251"/>
              <a:gd name="connsiteY11" fmla="*/ 363406 h 2418166"/>
              <a:gd name="connsiteX12" fmla="*/ 3847724 w 8684251"/>
              <a:gd name="connsiteY12" fmla="*/ 0 h 2418166"/>
              <a:gd name="connsiteX0" fmla="*/ 3847724 w 8684251"/>
              <a:gd name="connsiteY0" fmla="*/ 0 h 2418166"/>
              <a:gd name="connsiteX1" fmla="*/ 8611921 w 8684251"/>
              <a:gd name="connsiteY1" fmla="*/ 71241 h 2418166"/>
              <a:gd name="connsiteX2" fmla="*/ 8683301 w 8684251"/>
              <a:gd name="connsiteY2" fmla="*/ 72308 h 2418166"/>
              <a:gd name="connsiteX3" fmla="*/ 8682916 w 8684251"/>
              <a:gd name="connsiteY3" fmla="*/ 164777 h 2418166"/>
              <a:gd name="connsiteX4" fmla="*/ 8683381 w 8684251"/>
              <a:gd name="connsiteY4" fmla="*/ 1367912 h 2418166"/>
              <a:gd name="connsiteX5" fmla="*/ 7285100 w 8684251"/>
              <a:gd name="connsiteY5" fmla="*/ 2077117 h 2418166"/>
              <a:gd name="connsiteX6" fmla="*/ 7125078 w 8684251"/>
              <a:gd name="connsiteY6" fmla="*/ 2418166 h 2418166"/>
              <a:gd name="connsiteX7" fmla="*/ 6651469 w 8684251"/>
              <a:gd name="connsiteY7" fmla="*/ 2392859 h 2418166"/>
              <a:gd name="connsiteX8" fmla="*/ 6637219 w 8684251"/>
              <a:gd name="connsiteY8" fmla="*/ 2392097 h 2418166"/>
              <a:gd name="connsiteX9" fmla="*/ 9054 w 8684251"/>
              <a:gd name="connsiteY9" fmla="*/ 2037920 h 2418166"/>
              <a:gd name="connsiteX10" fmla="*/ 0 w 8684251"/>
              <a:gd name="connsiteY10" fmla="*/ 352190 h 2418166"/>
              <a:gd name="connsiteX11" fmla="*/ 441899 w 8684251"/>
              <a:gd name="connsiteY11" fmla="*/ 363406 h 2418166"/>
              <a:gd name="connsiteX12" fmla="*/ 3847724 w 8684251"/>
              <a:gd name="connsiteY12" fmla="*/ 0 h 2418166"/>
              <a:gd name="connsiteX0" fmla="*/ 3847724 w 8684251"/>
              <a:gd name="connsiteY0" fmla="*/ 0 h 2418166"/>
              <a:gd name="connsiteX1" fmla="*/ 8611921 w 8684251"/>
              <a:gd name="connsiteY1" fmla="*/ 71241 h 2418166"/>
              <a:gd name="connsiteX2" fmla="*/ 8683301 w 8684251"/>
              <a:gd name="connsiteY2" fmla="*/ 72308 h 2418166"/>
              <a:gd name="connsiteX3" fmla="*/ 8682916 w 8684251"/>
              <a:gd name="connsiteY3" fmla="*/ 164777 h 2418166"/>
              <a:gd name="connsiteX4" fmla="*/ 8683381 w 8684251"/>
              <a:gd name="connsiteY4" fmla="*/ 1367912 h 2418166"/>
              <a:gd name="connsiteX5" fmla="*/ 7285100 w 8684251"/>
              <a:gd name="connsiteY5" fmla="*/ 2077117 h 2418166"/>
              <a:gd name="connsiteX6" fmla="*/ 7125078 w 8684251"/>
              <a:gd name="connsiteY6" fmla="*/ 2418166 h 2418166"/>
              <a:gd name="connsiteX7" fmla="*/ 6651469 w 8684251"/>
              <a:gd name="connsiteY7" fmla="*/ 2392859 h 2418166"/>
              <a:gd name="connsiteX8" fmla="*/ 6637219 w 8684251"/>
              <a:gd name="connsiteY8" fmla="*/ 2392097 h 2418166"/>
              <a:gd name="connsiteX9" fmla="*/ 9054 w 8684251"/>
              <a:gd name="connsiteY9" fmla="*/ 2037920 h 2418166"/>
              <a:gd name="connsiteX10" fmla="*/ 0 w 8684251"/>
              <a:gd name="connsiteY10" fmla="*/ 352190 h 2418166"/>
              <a:gd name="connsiteX11" fmla="*/ 467299 w 8684251"/>
              <a:gd name="connsiteY11" fmla="*/ 299906 h 2418166"/>
              <a:gd name="connsiteX12" fmla="*/ 3847724 w 8684251"/>
              <a:gd name="connsiteY12" fmla="*/ 0 h 2418166"/>
              <a:gd name="connsiteX0" fmla="*/ 3949324 w 8785851"/>
              <a:gd name="connsiteY0" fmla="*/ 0 h 2418166"/>
              <a:gd name="connsiteX1" fmla="*/ 8713521 w 8785851"/>
              <a:gd name="connsiteY1" fmla="*/ 71241 h 2418166"/>
              <a:gd name="connsiteX2" fmla="*/ 8784901 w 8785851"/>
              <a:gd name="connsiteY2" fmla="*/ 72308 h 2418166"/>
              <a:gd name="connsiteX3" fmla="*/ 8784516 w 8785851"/>
              <a:gd name="connsiteY3" fmla="*/ 164777 h 2418166"/>
              <a:gd name="connsiteX4" fmla="*/ 8784981 w 8785851"/>
              <a:gd name="connsiteY4" fmla="*/ 1367912 h 2418166"/>
              <a:gd name="connsiteX5" fmla="*/ 7386700 w 8785851"/>
              <a:gd name="connsiteY5" fmla="*/ 2077117 h 2418166"/>
              <a:gd name="connsiteX6" fmla="*/ 7226678 w 8785851"/>
              <a:gd name="connsiteY6" fmla="*/ 2418166 h 2418166"/>
              <a:gd name="connsiteX7" fmla="*/ 6753069 w 8785851"/>
              <a:gd name="connsiteY7" fmla="*/ 2392859 h 2418166"/>
              <a:gd name="connsiteX8" fmla="*/ 6738819 w 8785851"/>
              <a:gd name="connsiteY8" fmla="*/ 2392097 h 2418166"/>
              <a:gd name="connsiteX9" fmla="*/ 110654 w 8785851"/>
              <a:gd name="connsiteY9" fmla="*/ 2037920 h 2418166"/>
              <a:gd name="connsiteX10" fmla="*/ 0 w 8785851"/>
              <a:gd name="connsiteY10" fmla="*/ 326790 h 2418166"/>
              <a:gd name="connsiteX11" fmla="*/ 568899 w 8785851"/>
              <a:gd name="connsiteY11" fmla="*/ 299906 h 2418166"/>
              <a:gd name="connsiteX12" fmla="*/ 3949324 w 8785851"/>
              <a:gd name="connsiteY12" fmla="*/ 0 h 2418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785851" h="2418166">
                <a:moveTo>
                  <a:pt x="3949324" y="0"/>
                </a:moveTo>
                <a:lnTo>
                  <a:pt x="8713521" y="71241"/>
                </a:lnTo>
                <a:lnTo>
                  <a:pt x="8784901" y="72308"/>
                </a:lnTo>
                <a:cubicBezTo>
                  <a:pt x="8784773" y="103131"/>
                  <a:pt x="8784644" y="133954"/>
                  <a:pt x="8784516" y="164777"/>
                </a:cubicBezTo>
                <a:cubicBezTo>
                  <a:pt x="8782681" y="691148"/>
                  <a:pt x="8787810" y="778879"/>
                  <a:pt x="8784981" y="1367912"/>
                </a:cubicBezTo>
                <a:lnTo>
                  <a:pt x="7386700" y="2077117"/>
                </a:lnTo>
                <a:lnTo>
                  <a:pt x="7226678" y="2418166"/>
                </a:lnTo>
                <a:lnTo>
                  <a:pt x="6753069" y="2392859"/>
                </a:lnTo>
                <a:lnTo>
                  <a:pt x="6738819" y="2392097"/>
                </a:lnTo>
                <a:lnTo>
                  <a:pt x="110654" y="2037920"/>
                </a:lnTo>
                <a:lnTo>
                  <a:pt x="0" y="326790"/>
                </a:lnTo>
                <a:lnTo>
                  <a:pt x="568899" y="299906"/>
                </a:lnTo>
                <a:lnTo>
                  <a:pt x="3949324" y="0"/>
                </a:lnTo>
                <a:close/>
              </a:path>
            </a:pathLst>
          </a:custGeom>
          <a:noFill/>
          <a:ln w="190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defTabSz="342892"/>
            <a:endParaRPr lang="en-US" sz="1350">
              <a:solidFill>
                <a:srgbClr val="FFFFFF"/>
              </a:solidFill>
            </a:endParaRPr>
          </a:p>
        </p:txBody>
      </p:sp>
      <p:sp>
        <p:nvSpPr>
          <p:cNvPr id="997" name="Rectangle 7"/>
          <p:cNvSpPr/>
          <p:nvPr/>
        </p:nvSpPr>
        <p:spPr>
          <a:xfrm>
            <a:off x="5735248" y="3263692"/>
            <a:ext cx="232885" cy="120536"/>
          </a:xfrm>
          <a:custGeom>
            <a:avLst/>
            <a:gdLst>
              <a:gd name="connsiteX0" fmla="*/ 0 w 1240324"/>
              <a:gd name="connsiteY0" fmla="*/ 0 h 391202"/>
              <a:gd name="connsiteX1" fmla="*/ 1240324 w 1240324"/>
              <a:gd name="connsiteY1" fmla="*/ 0 h 391202"/>
              <a:gd name="connsiteX2" fmla="*/ 1240324 w 1240324"/>
              <a:gd name="connsiteY2" fmla="*/ 391202 h 391202"/>
              <a:gd name="connsiteX3" fmla="*/ 0 w 1240324"/>
              <a:gd name="connsiteY3" fmla="*/ 391202 h 391202"/>
              <a:gd name="connsiteX4" fmla="*/ 0 w 1240324"/>
              <a:gd name="connsiteY4" fmla="*/ 0 h 391202"/>
              <a:gd name="connsiteX0" fmla="*/ 0 w 1240324"/>
              <a:gd name="connsiteY0" fmla="*/ 0 h 391202"/>
              <a:gd name="connsiteX1" fmla="*/ 1240324 w 1240324"/>
              <a:gd name="connsiteY1" fmla="*/ 81481 h 391202"/>
              <a:gd name="connsiteX2" fmla="*/ 1240324 w 1240324"/>
              <a:gd name="connsiteY2" fmla="*/ 391202 h 391202"/>
              <a:gd name="connsiteX3" fmla="*/ 0 w 1240324"/>
              <a:gd name="connsiteY3" fmla="*/ 391202 h 391202"/>
              <a:gd name="connsiteX4" fmla="*/ 0 w 1240324"/>
              <a:gd name="connsiteY4" fmla="*/ 0 h 391202"/>
              <a:gd name="connsiteX0" fmla="*/ 0 w 1249377"/>
              <a:gd name="connsiteY0" fmla="*/ 0 h 391202"/>
              <a:gd name="connsiteX1" fmla="*/ 1249377 w 1249377"/>
              <a:gd name="connsiteY1" fmla="*/ 63374 h 391202"/>
              <a:gd name="connsiteX2" fmla="*/ 1240324 w 1249377"/>
              <a:gd name="connsiteY2" fmla="*/ 391202 h 391202"/>
              <a:gd name="connsiteX3" fmla="*/ 0 w 1249377"/>
              <a:gd name="connsiteY3" fmla="*/ 391202 h 391202"/>
              <a:gd name="connsiteX4" fmla="*/ 0 w 1249377"/>
              <a:gd name="connsiteY4" fmla="*/ 0 h 391202"/>
              <a:gd name="connsiteX0" fmla="*/ 0 w 1249377"/>
              <a:gd name="connsiteY0" fmla="*/ 0 h 391202"/>
              <a:gd name="connsiteX1" fmla="*/ 1249377 w 1249377"/>
              <a:gd name="connsiteY1" fmla="*/ 63374 h 391202"/>
              <a:gd name="connsiteX2" fmla="*/ 1240324 w 1249377"/>
              <a:gd name="connsiteY2" fmla="*/ 391202 h 391202"/>
              <a:gd name="connsiteX3" fmla="*/ 18107 w 1249377"/>
              <a:gd name="connsiteY3" fmla="*/ 309720 h 391202"/>
              <a:gd name="connsiteX4" fmla="*/ 0 w 1249377"/>
              <a:gd name="connsiteY4" fmla="*/ 0 h 391202"/>
              <a:gd name="connsiteX0" fmla="*/ 0 w 1249377"/>
              <a:gd name="connsiteY0" fmla="*/ 0 h 391202"/>
              <a:gd name="connsiteX1" fmla="*/ 1249377 w 1249377"/>
              <a:gd name="connsiteY1" fmla="*/ 63374 h 391202"/>
              <a:gd name="connsiteX2" fmla="*/ 1240324 w 1249377"/>
              <a:gd name="connsiteY2" fmla="*/ 391202 h 391202"/>
              <a:gd name="connsiteX3" fmla="*/ 144855 w 1249377"/>
              <a:gd name="connsiteY3" fmla="*/ 219186 h 391202"/>
              <a:gd name="connsiteX4" fmla="*/ 0 w 1249377"/>
              <a:gd name="connsiteY4" fmla="*/ 0 h 391202"/>
              <a:gd name="connsiteX0" fmla="*/ 0 w 1249377"/>
              <a:gd name="connsiteY0" fmla="*/ 0 h 391202"/>
              <a:gd name="connsiteX1" fmla="*/ 1249377 w 1249377"/>
              <a:gd name="connsiteY1" fmla="*/ 63374 h 391202"/>
              <a:gd name="connsiteX2" fmla="*/ 1240324 w 1249377"/>
              <a:gd name="connsiteY2" fmla="*/ 391202 h 391202"/>
              <a:gd name="connsiteX3" fmla="*/ 72427 w 1249377"/>
              <a:gd name="connsiteY3" fmla="*/ 318774 h 391202"/>
              <a:gd name="connsiteX4" fmla="*/ 0 w 1249377"/>
              <a:gd name="connsiteY4" fmla="*/ 0 h 391202"/>
              <a:gd name="connsiteX0" fmla="*/ 18108 w 1176950"/>
              <a:gd name="connsiteY0" fmla="*/ 9054 h 327828"/>
              <a:gd name="connsiteX1" fmla="*/ 1176950 w 1176950"/>
              <a:gd name="connsiteY1" fmla="*/ 0 h 327828"/>
              <a:gd name="connsiteX2" fmla="*/ 1167897 w 1176950"/>
              <a:gd name="connsiteY2" fmla="*/ 327828 h 327828"/>
              <a:gd name="connsiteX3" fmla="*/ 0 w 1176950"/>
              <a:gd name="connsiteY3" fmla="*/ 255400 h 327828"/>
              <a:gd name="connsiteX4" fmla="*/ 18108 w 1176950"/>
              <a:gd name="connsiteY4" fmla="*/ 9054 h 327828"/>
              <a:gd name="connsiteX0" fmla="*/ 0 w 1204110"/>
              <a:gd name="connsiteY0" fmla="*/ 0 h 382148"/>
              <a:gd name="connsiteX1" fmla="*/ 1204110 w 1204110"/>
              <a:gd name="connsiteY1" fmla="*/ 54320 h 382148"/>
              <a:gd name="connsiteX2" fmla="*/ 1195057 w 1204110"/>
              <a:gd name="connsiteY2" fmla="*/ 382148 h 382148"/>
              <a:gd name="connsiteX3" fmla="*/ 27160 w 1204110"/>
              <a:gd name="connsiteY3" fmla="*/ 309720 h 382148"/>
              <a:gd name="connsiteX4" fmla="*/ 0 w 1204110"/>
              <a:gd name="connsiteY4" fmla="*/ 0 h 382148"/>
              <a:gd name="connsiteX0" fmla="*/ 0 w 1204110"/>
              <a:gd name="connsiteY0" fmla="*/ 0 h 318774"/>
              <a:gd name="connsiteX1" fmla="*/ 1204110 w 1204110"/>
              <a:gd name="connsiteY1" fmla="*/ 54320 h 318774"/>
              <a:gd name="connsiteX2" fmla="*/ 1186004 w 1204110"/>
              <a:gd name="connsiteY2" fmla="*/ 318774 h 318774"/>
              <a:gd name="connsiteX3" fmla="*/ 27160 w 1204110"/>
              <a:gd name="connsiteY3" fmla="*/ 309720 h 318774"/>
              <a:gd name="connsiteX4" fmla="*/ 0 w 1204110"/>
              <a:gd name="connsiteY4" fmla="*/ 0 h 318774"/>
              <a:gd name="connsiteX0" fmla="*/ 0 w 1204110"/>
              <a:gd name="connsiteY0" fmla="*/ 0 h 373095"/>
              <a:gd name="connsiteX1" fmla="*/ 1204110 w 1204110"/>
              <a:gd name="connsiteY1" fmla="*/ 54320 h 373095"/>
              <a:gd name="connsiteX2" fmla="*/ 1186004 w 1204110"/>
              <a:gd name="connsiteY2" fmla="*/ 373095 h 373095"/>
              <a:gd name="connsiteX3" fmla="*/ 27160 w 1204110"/>
              <a:gd name="connsiteY3" fmla="*/ 309720 h 373095"/>
              <a:gd name="connsiteX4" fmla="*/ 0 w 1204110"/>
              <a:gd name="connsiteY4" fmla="*/ 0 h 373095"/>
              <a:gd name="connsiteX0" fmla="*/ 0 w 1204111"/>
              <a:gd name="connsiteY0" fmla="*/ 0 h 373095"/>
              <a:gd name="connsiteX1" fmla="*/ 1204110 w 1204111"/>
              <a:gd name="connsiteY1" fmla="*/ 54320 h 373095"/>
              <a:gd name="connsiteX2" fmla="*/ 1204111 w 1204111"/>
              <a:gd name="connsiteY2" fmla="*/ 373095 h 373095"/>
              <a:gd name="connsiteX3" fmla="*/ 27160 w 1204111"/>
              <a:gd name="connsiteY3" fmla="*/ 309720 h 373095"/>
              <a:gd name="connsiteX4" fmla="*/ 0 w 1204111"/>
              <a:gd name="connsiteY4" fmla="*/ 0 h 373095"/>
              <a:gd name="connsiteX0" fmla="*/ 17458 w 1176951"/>
              <a:gd name="connsiteY0" fmla="*/ 0 h 373095"/>
              <a:gd name="connsiteX1" fmla="*/ 1176950 w 1176951"/>
              <a:gd name="connsiteY1" fmla="*/ 54320 h 373095"/>
              <a:gd name="connsiteX2" fmla="*/ 1176951 w 1176951"/>
              <a:gd name="connsiteY2" fmla="*/ 373095 h 373095"/>
              <a:gd name="connsiteX3" fmla="*/ 0 w 1176951"/>
              <a:gd name="connsiteY3" fmla="*/ 309720 h 373095"/>
              <a:gd name="connsiteX4" fmla="*/ 17458 w 1176951"/>
              <a:gd name="connsiteY4" fmla="*/ 0 h 373095"/>
              <a:gd name="connsiteX0" fmla="*/ 17458 w 1176951"/>
              <a:gd name="connsiteY0" fmla="*/ 0 h 373095"/>
              <a:gd name="connsiteX1" fmla="*/ 1176950 w 1176951"/>
              <a:gd name="connsiteY1" fmla="*/ 54320 h 373095"/>
              <a:gd name="connsiteX2" fmla="*/ 1176951 w 1176951"/>
              <a:gd name="connsiteY2" fmla="*/ 373095 h 373095"/>
              <a:gd name="connsiteX3" fmla="*/ 0 w 1176951"/>
              <a:gd name="connsiteY3" fmla="*/ 309720 h 373095"/>
              <a:gd name="connsiteX4" fmla="*/ 17458 w 1176951"/>
              <a:gd name="connsiteY4" fmla="*/ 0 h 373095"/>
              <a:gd name="connsiteX0" fmla="*/ 7543 w 1167036"/>
              <a:gd name="connsiteY0" fmla="*/ 0 h 373095"/>
              <a:gd name="connsiteX1" fmla="*/ 1167035 w 1167036"/>
              <a:gd name="connsiteY1" fmla="*/ 54320 h 373095"/>
              <a:gd name="connsiteX2" fmla="*/ 1167036 w 1167036"/>
              <a:gd name="connsiteY2" fmla="*/ 373095 h 373095"/>
              <a:gd name="connsiteX3" fmla="*/ 0 w 1167036"/>
              <a:gd name="connsiteY3" fmla="*/ 314482 h 373095"/>
              <a:gd name="connsiteX4" fmla="*/ 7543 w 1167036"/>
              <a:gd name="connsiteY4" fmla="*/ 0 h 373095"/>
              <a:gd name="connsiteX0" fmla="*/ 7543 w 1167036"/>
              <a:gd name="connsiteY0" fmla="*/ 0 h 373095"/>
              <a:gd name="connsiteX1" fmla="*/ 1167035 w 1167036"/>
              <a:gd name="connsiteY1" fmla="*/ 54320 h 373095"/>
              <a:gd name="connsiteX2" fmla="*/ 1167036 w 1167036"/>
              <a:gd name="connsiteY2" fmla="*/ 373095 h 373095"/>
              <a:gd name="connsiteX3" fmla="*/ 0 w 1167036"/>
              <a:gd name="connsiteY3" fmla="*/ 314482 h 373095"/>
              <a:gd name="connsiteX4" fmla="*/ 7543 w 1167036"/>
              <a:gd name="connsiteY4" fmla="*/ 0 h 373095"/>
              <a:gd name="connsiteX0" fmla="*/ 0 w 1159493"/>
              <a:gd name="connsiteY0" fmla="*/ 0 h 373095"/>
              <a:gd name="connsiteX1" fmla="*/ 1159492 w 1159493"/>
              <a:gd name="connsiteY1" fmla="*/ 54320 h 373095"/>
              <a:gd name="connsiteX2" fmla="*/ 1159493 w 1159493"/>
              <a:gd name="connsiteY2" fmla="*/ 373095 h 373095"/>
              <a:gd name="connsiteX3" fmla="*/ 6674 w 1159493"/>
              <a:gd name="connsiteY3" fmla="*/ 346174 h 373095"/>
              <a:gd name="connsiteX4" fmla="*/ 0 w 1159493"/>
              <a:gd name="connsiteY4" fmla="*/ 0 h 373095"/>
              <a:gd name="connsiteX0" fmla="*/ 0 w 1168971"/>
              <a:gd name="connsiteY0" fmla="*/ 0 h 352722"/>
              <a:gd name="connsiteX1" fmla="*/ 1168970 w 1168971"/>
              <a:gd name="connsiteY1" fmla="*/ 33947 h 352722"/>
              <a:gd name="connsiteX2" fmla="*/ 1168971 w 1168971"/>
              <a:gd name="connsiteY2" fmla="*/ 352722 h 352722"/>
              <a:gd name="connsiteX3" fmla="*/ 16152 w 1168971"/>
              <a:gd name="connsiteY3" fmla="*/ 325801 h 352722"/>
              <a:gd name="connsiteX4" fmla="*/ 0 w 1168971"/>
              <a:gd name="connsiteY4" fmla="*/ 0 h 3527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971" h="352722">
                <a:moveTo>
                  <a:pt x="0" y="0"/>
                </a:moveTo>
                <a:lnTo>
                  <a:pt x="1168970" y="33947"/>
                </a:lnTo>
                <a:cubicBezTo>
                  <a:pt x="1134266" y="135443"/>
                  <a:pt x="1168971" y="246464"/>
                  <a:pt x="1168971" y="352722"/>
                </a:cubicBezTo>
                <a:cubicBezTo>
                  <a:pt x="779959" y="333184"/>
                  <a:pt x="405164" y="345339"/>
                  <a:pt x="16152" y="325801"/>
                </a:cubicBezTo>
                <a:cubicBezTo>
                  <a:pt x="21971" y="222561"/>
                  <a:pt x="48715" y="165152"/>
                  <a:pt x="0" y="0"/>
                </a:cubicBezTo>
                <a:close/>
              </a:path>
            </a:pathLst>
          </a:cu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92"/>
            <a:endParaRPr lang="en-US" sz="1350">
              <a:solidFill>
                <a:srgbClr val="FFFFFF"/>
              </a:solidFill>
            </a:endParaRPr>
          </a:p>
        </p:txBody>
      </p:sp>
      <p:sp>
        <p:nvSpPr>
          <p:cNvPr id="998" name="Rectangle 107"/>
          <p:cNvSpPr/>
          <p:nvPr/>
        </p:nvSpPr>
        <p:spPr>
          <a:xfrm>
            <a:off x="6043541" y="3280368"/>
            <a:ext cx="257043" cy="119956"/>
          </a:xfrm>
          <a:custGeom>
            <a:avLst/>
            <a:gdLst>
              <a:gd name="connsiteX0" fmla="*/ 0 w 2555242"/>
              <a:gd name="connsiteY0" fmla="*/ 0 h 1088777"/>
              <a:gd name="connsiteX1" fmla="*/ 2555242 w 2555242"/>
              <a:gd name="connsiteY1" fmla="*/ 0 h 1088777"/>
              <a:gd name="connsiteX2" fmla="*/ 2555242 w 2555242"/>
              <a:gd name="connsiteY2" fmla="*/ 1088777 h 1088777"/>
              <a:gd name="connsiteX3" fmla="*/ 0 w 2555242"/>
              <a:gd name="connsiteY3" fmla="*/ 1088777 h 1088777"/>
              <a:gd name="connsiteX4" fmla="*/ 0 w 2555242"/>
              <a:gd name="connsiteY4" fmla="*/ 0 h 1088777"/>
              <a:gd name="connsiteX0" fmla="*/ 0 w 2555242"/>
              <a:gd name="connsiteY0" fmla="*/ 0 h 1142117"/>
              <a:gd name="connsiteX1" fmla="*/ 2555242 w 2555242"/>
              <a:gd name="connsiteY1" fmla="*/ 0 h 1142117"/>
              <a:gd name="connsiteX2" fmla="*/ 2555242 w 2555242"/>
              <a:gd name="connsiteY2" fmla="*/ 1142117 h 1142117"/>
              <a:gd name="connsiteX3" fmla="*/ 0 w 2555242"/>
              <a:gd name="connsiteY3" fmla="*/ 1088777 h 1142117"/>
              <a:gd name="connsiteX4" fmla="*/ 0 w 2555242"/>
              <a:gd name="connsiteY4" fmla="*/ 0 h 1142117"/>
              <a:gd name="connsiteX0" fmla="*/ 0 w 2555242"/>
              <a:gd name="connsiteY0" fmla="*/ 0 h 1142117"/>
              <a:gd name="connsiteX1" fmla="*/ 2555242 w 2555242"/>
              <a:gd name="connsiteY1" fmla="*/ 213360 h 1142117"/>
              <a:gd name="connsiteX2" fmla="*/ 2555242 w 2555242"/>
              <a:gd name="connsiteY2" fmla="*/ 1142117 h 1142117"/>
              <a:gd name="connsiteX3" fmla="*/ 0 w 2555242"/>
              <a:gd name="connsiteY3" fmla="*/ 1088777 h 1142117"/>
              <a:gd name="connsiteX4" fmla="*/ 0 w 2555242"/>
              <a:gd name="connsiteY4" fmla="*/ 0 h 1142117"/>
              <a:gd name="connsiteX0" fmla="*/ 0 w 2570482"/>
              <a:gd name="connsiteY0" fmla="*/ 0 h 1142117"/>
              <a:gd name="connsiteX1" fmla="*/ 2570482 w 2570482"/>
              <a:gd name="connsiteY1" fmla="*/ 76200 h 1142117"/>
              <a:gd name="connsiteX2" fmla="*/ 2555242 w 2570482"/>
              <a:gd name="connsiteY2" fmla="*/ 1142117 h 1142117"/>
              <a:gd name="connsiteX3" fmla="*/ 0 w 2570482"/>
              <a:gd name="connsiteY3" fmla="*/ 1088777 h 1142117"/>
              <a:gd name="connsiteX4" fmla="*/ 0 w 2570482"/>
              <a:gd name="connsiteY4" fmla="*/ 0 h 1142117"/>
              <a:gd name="connsiteX0" fmla="*/ 0 w 2570482"/>
              <a:gd name="connsiteY0" fmla="*/ 0 h 1142117"/>
              <a:gd name="connsiteX1" fmla="*/ 2570482 w 2570482"/>
              <a:gd name="connsiteY1" fmla="*/ 76200 h 1142117"/>
              <a:gd name="connsiteX2" fmla="*/ 2555242 w 2570482"/>
              <a:gd name="connsiteY2" fmla="*/ 1142117 h 1142117"/>
              <a:gd name="connsiteX3" fmla="*/ 160020 w 2570482"/>
              <a:gd name="connsiteY3" fmla="*/ 867797 h 1142117"/>
              <a:gd name="connsiteX4" fmla="*/ 0 w 2570482"/>
              <a:gd name="connsiteY4" fmla="*/ 0 h 1142117"/>
              <a:gd name="connsiteX0" fmla="*/ 38100 w 2608582"/>
              <a:gd name="connsiteY0" fmla="*/ 0 h 1142117"/>
              <a:gd name="connsiteX1" fmla="*/ 2608582 w 2608582"/>
              <a:gd name="connsiteY1" fmla="*/ 76200 h 1142117"/>
              <a:gd name="connsiteX2" fmla="*/ 2593342 w 2608582"/>
              <a:gd name="connsiteY2" fmla="*/ 1142117 h 1142117"/>
              <a:gd name="connsiteX3" fmla="*/ 0 w 2608582"/>
              <a:gd name="connsiteY3" fmla="*/ 1027817 h 1142117"/>
              <a:gd name="connsiteX4" fmla="*/ 38100 w 2608582"/>
              <a:gd name="connsiteY4" fmla="*/ 0 h 1142117"/>
              <a:gd name="connsiteX0" fmla="*/ 22860 w 2608582"/>
              <a:gd name="connsiteY0" fmla="*/ 0 h 1149737"/>
              <a:gd name="connsiteX1" fmla="*/ 2608582 w 2608582"/>
              <a:gd name="connsiteY1" fmla="*/ 83820 h 1149737"/>
              <a:gd name="connsiteX2" fmla="*/ 2593342 w 2608582"/>
              <a:gd name="connsiteY2" fmla="*/ 1149737 h 1149737"/>
              <a:gd name="connsiteX3" fmla="*/ 0 w 2608582"/>
              <a:gd name="connsiteY3" fmla="*/ 1035437 h 1149737"/>
              <a:gd name="connsiteX4" fmla="*/ 22860 w 2608582"/>
              <a:gd name="connsiteY4" fmla="*/ 0 h 1149737"/>
              <a:gd name="connsiteX0" fmla="*/ 22860 w 2593342"/>
              <a:gd name="connsiteY0" fmla="*/ 0 h 1149737"/>
              <a:gd name="connsiteX1" fmla="*/ 2498516 w 2593342"/>
              <a:gd name="connsiteY1" fmla="*/ 18728 h 1149737"/>
              <a:gd name="connsiteX2" fmla="*/ 2593342 w 2593342"/>
              <a:gd name="connsiteY2" fmla="*/ 1149737 h 1149737"/>
              <a:gd name="connsiteX3" fmla="*/ 0 w 2593342"/>
              <a:gd name="connsiteY3" fmla="*/ 1035437 h 1149737"/>
              <a:gd name="connsiteX4" fmla="*/ 22860 w 2593342"/>
              <a:gd name="connsiteY4" fmla="*/ 0 h 1149737"/>
              <a:gd name="connsiteX0" fmla="*/ 5927 w 2593342"/>
              <a:gd name="connsiteY0" fmla="*/ 59382 h 1131009"/>
              <a:gd name="connsiteX1" fmla="*/ 2498516 w 2593342"/>
              <a:gd name="connsiteY1" fmla="*/ 0 h 1131009"/>
              <a:gd name="connsiteX2" fmla="*/ 2593342 w 2593342"/>
              <a:gd name="connsiteY2" fmla="*/ 1131009 h 1131009"/>
              <a:gd name="connsiteX3" fmla="*/ 0 w 2593342"/>
              <a:gd name="connsiteY3" fmla="*/ 1016709 h 1131009"/>
              <a:gd name="connsiteX4" fmla="*/ 5927 w 2593342"/>
              <a:gd name="connsiteY4" fmla="*/ 59382 h 113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3342" h="1131009">
                <a:moveTo>
                  <a:pt x="5927" y="59382"/>
                </a:moveTo>
                <a:lnTo>
                  <a:pt x="2498516" y="0"/>
                </a:lnTo>
                <a:lnTo>
                  <a:pt x="2593342" y="1131009"/>
                </a:lnTo>
                <a:lnTo>
                  <a:pt x="0" y="1016709"/>
                </a:lnTo>
                <a:cubicBezTo>
                  <a:pt x="1976" y="697600"/>
                  <a:pt x="3951" y="378491"/>
                  <a:pt x="5927" y="59382"/>
                </a:cubicBezTo>
                <a:close/>
              </a:path>
            </a:pathLst>
          </a:cu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92"/>
            <a:endParaRPr lang="en-US" sz="1350">
              <a:solidFill>
                <a:srgbClr val="FFFFFF"/>
              </a:solidFill>
            </a:endParaRPr>
          </a:p>
        </p:txBody>
      </p:sp>
      <p:sp>
        <p:nvSpPr>
          <p:cNvPr id="1000" name="Freeform 999"/>
          <p:cNvSpPr/>
          <p:nvPr/>
        </p:nvSpPr>
        <p:spPr>
          <a:xfrm flipH="1" flipV="1">
            <a:off x="5865471" y="3310320"/>
            <a:ext cx="100392" cy="4144"/>
          </a:xfrm>
          <a:custGeom>
            <a:avLst/>
            <a:gdLst>
              <a:gd name="connsiteX0" fmla="*/ 0 w 220980"/>
              <a:gd name="connsiteY0" fmla="*/ 8315 h 9207"/>
              <a:gd name="connsiteX1" fmla="*/ 76200 w 220980"/>
              <a:gd name="connsiteY1" fmla="*/ 8315 h 9207"/>
              <a:gd name="connsiteX2" fmla="*/ 220980 w 220980"/>
              <a:gd name="connsiteY2" fmla="*/ 8315 h 9207"/>
              <a:gd name="connsiteX0" fmla="*/ 445 w 52255"/>
              <a:gd name="connsiteY0" fmla="*/ 8313 h 13486"/>
              <a:gd name="connsiteX1" fmla="*/ 3893 w 52255"/>
              <a:gd name="connsiteY1" fmla="*/ 8313 h 13486"/>
              <a:gd name="connsiteX2" fmla="*/ 52255 w 52255"/>
              <a:gd name="connsiteY2" fmla="*/ 13486 h 13486"/>
              <a:gd name="connsiteX0" fmla="*/ 0 w 51810"/>
              <a:gd name="connsiteY0" fmla="*/ 9977 h 15150"/>
              <a:gd name="connsiteX1" fmla="*/ 20905 w 51810"/>
              <a:gd name="connsiteY1" fmla="*/ 4804 h 15150"/>
              <a:gd name="connsiteX2" fmla="*/ 51810 w 51810"/>
              <a:gd name="connsiteY2" fmla="*/ 15150 h 15150"/>
              <a:gd name="connsiteX0" fmla="*/ 0 w 59784"/>
              <a:gd name="connsiteY0" fmla="*/ 42652 h 42652"/>
              <a:gd name="connsiteX1" fmla="*/ 28879 w 59784"/>
              <a:gd name="connsiteY1" fmla="*/ 1271 h 42652"/>
              <a:gd name="connsiteX2" fmla="*/ 59784 w 59784"/>
              <a:gd name="connsiteY2" fmla="*/ 11617 h 42652"/>
              <a:gd name="connsiteX0" fmla="*/ 0 w 59784"/>
              <a:gd name="connsiteY0" fmla="*/ 31225 h 47218"/>
              <a:gd name="connsiteX1" fmla="*/ 31034 w 59784"/>
              <a:gd name="connsiteY1" fmla="*/ 46741 h 47218"/>
              <a:gd name="connsiteX2" fmla="*/ 59784 w 59784"/>
              <a:gd name="connsiteY2" fmla="*/ 190 h 47218"/>
              <a:gd name="connsiteX0" fmla="*/ 0 w 117327"/>
              <a:gd name="connsiteY0" fmla="*/ 7479 h 95411"/>
              <a:gd name="connsiteX1" fmla="*/ 31034 w 117327"/>
              <a:gd name="connsiteY1" fmla="*/ 22995 h 95411"/>
              <a:gd name="connsiteX2" fmla="*/ 117327 w 117327"/>
              <a:gd name="connsiteY2" fmla="*/ 95412 h 95411"/>
              <a:gd name="connsiteX0" fmla="*/ 0 w 117327"/>
              <a:gd name="connsiteY0" fmla="*/ 1851 h 123553"/>
              <a:gd name="connsiteX1" fmla="*/ 63038 w 117327"/>
              <a:gd name="connsiteY1" fmla="*/ 120817 h 123553"/>
              <a:gd name="connsiteX2" fmla="*/ 117327 w 117327"/>
              <a:gd name="connsiteY2" fmla="*/ 89784 h 123553"/>
              <a:gd name="connsiteX0" fmla="*/ 0 w 117327"/>
              <a:gd name="connsiteY0" fmla="*/ 1748 h 121046"/>
              <a:gd name="connsiteX1" fmla="*/ 63038 w 117327"/>
              <a:gd name="connsiteY1" fmla="*/ 120714 h 121046"/>
              <a:gd name="connsiteX2" fmla="*/ 117327 w 117327"/>
              <a:gd name="connsiteY2" fmla="*/ 40542 h 121046"/>
              <a:gd name="connsiteX0" fmla="*/ 0 w 116788"/>
              <a:gd name="connsiteY0" fmla="*/ 2097 h 92639"/>
              <a:gd name="connsiteX1" fmla="*/ 62499 w 116788"/>
              <a:gd name="connsiteY1" fmla="*/ 92615 h 92639"/>
              <a:gd name="connsiteX2" fmla="*/ 116788 w 116788"/>
              <a:gd name="connsiteY2" fmla="*/ 12443 h 92639"/>
              <a:gd name="connsiteX0" fmla="*/ 0 w 116788"/>
              <a:gd name="connsiteY0" fmla="*/ 4354 h 32893"/>
              <a:gd name="connsiteX1" fmla="*/ 62607 w 116788"/>
              <a:gd name="connsiteY1" fmla="*/ 32802 h 32893"/>
              <a:gd name="connsiteX2" fmla="*/ 116788 w 116788"/>
              <a:gd name="connsiteY2" fmla="*/ 14700 h 32893"/>
              <a:gd name="connsiteX0" fmla="*/ 0 w 116788"/>
              <a:gd name="connsiteY0" fmla="*/ 5606 h 21319"/>
              <a:gd name="connsiteX1" fmla="*/ 60991 w 116788"/>
              <a:gd name="connsiteY1" fmla="*/ 21123 h 21319"/>
              <a:gd name="connsiteX2" fmla="*/ 116788 w 116788"/>
              <a:gd name="connsiteY2" fmla="*/ 15952 h 21319"/>
              <a:gd name="connsiteX0" fmla="*/ 0 w 116357"/>
              <a:gd name="connsiteY0" fmla="*/ 6623 h 63521"/>
              <a:gd name="connsiteX1" fmla="*/ 60991 w 116357"/>
              <a:gd name="connsiteY1" fmla="*/ 22140 h 63521"/>
              <a:gd name="connsiteX2" fmla="*/ 116357 w 116357"/>
              <a:gd name="connsiteY2" fmla="*/ 63522 h 63521"/>
              <a:gd name="connsiteX0" fmla="*/ 0 w 116357"/>
              <a:gd name="connsiteY0" fmla="*/ 6623 h 63522"/>
              <a:gd name="connsiteX1" fmla="*/ 60991 w 116357"/>
              <a:gd name="connsiteY1" fmla="*/ 22140 h 63522"/>
              <a:gd name="connsiteX2" fmla="*/ 116357 w 116357"/>
              <a:gd name="connsiteY2" fmla="*/ 63522 h 63522"/>
              <a:gd name="connsiteX0" fmla="*/ 0 w 116357"/>
              <a:gd name="connsiteY0" fmla="*/ 4518 h 61417"/>
              <a:gd name="connsiteX1" fmla="*/ 60021 w 116357"/>
              <a:gd name="connsiteY1" fmla="*/ 38139 h 61417"/>
              <a:gd name="connsiteX2" fmla="*/ 116357 w 116357"/>
              <a:gd name="connsiteY2" fmla="*/ 61417 h 61417"/>
            </a:gdLst>
            <a:ahLst/>
            <a:cxnLst>
              <a:cxn ang="0">
                <a:pos x="connsiteX0" y="connsiteY0"/>
              </a:cxn>
              <a:cxn ang="0">
                <a:pos x="connsiteX1" y="connsiteY1"/>
              </a:cxn>
              <a:cxn ang="0">
                <a:pos x="connsiteX2" y="connsiteY2"/>
              </a:cxn>
            </a:cxnLst>
            <a:rect l="l" t="t" r="r" b="b"/>
            <a:pathLst>
              <a:path w="116357" h="61417">
                <a:moveTo>
                  <a:pt x="0" y="4518"/>
                </a:moveTo>
                <a:cubicBezTo>
                  <a:pt x="3805" y="-13747"/>
                  <a:pt x="40628" y="28656"/>
                  <a:pt x="60021" y="38139"/>
                </a:cubicBezTo>
                <a:cubicBezTo>
                  <a:pt x="79414" y="47622"/>
                  <a:pt x="105624" y="21760"/>
                  <a:pt x="116357" y="61417"/>
                </a:cubicBezTo>
              </a:path>
            </a:pathLst>
          </a:cu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92"/>
            <a:endParaRPr lang="en-US" sz="1350">
              <a:solidFill>
                <a:srgbClr val="FFFFFF"/>
              </a:solidFill>
            </a:endParaRPr>
          </a:p>
        </p:txBody>
      </p:sp>
      <p:sp>
        <p:nvSpPr>
          <p:cNvPr id="1004" name="Freeform 1003"/>
          <p:cNvSpPr/>
          <p:nvPr/>
        </p:nvSpPr>
        <p:spPr>
          <a:xfrm>
            <a:off x="5738632" y="3329049"/>
            <a:ext cx="89135" cy="5158"/>
          </a:xfrm>
          <a:custGeom>
            <a:avLst/>
            <a:gdLst>
              <a:gd name="connsiteX0" fmla="*/ 0 w 220980"/>
              <a:gd name="connsiteY0" fmla="*/ 8315 h 9207"/>
              <a:gd name="connsiteX1" fmla="*/ 76200 w 220980"/>
              <a:gd name="connsiteY1" fmla="*/ 8315 h 9207"/>
              <a:gd name="connsiteX2" fmla="*/ 220980 w 220980"/>
              <a:gd name="connsiteY2" fmla="*/ 8315 h 9207"/>
              <a:gd name="connsiteX0" fmla="*/ 445 w 52255"/>
              <a:gd name="connsiteY0" fmla="*/ 8313 h 13486"/>
              <a:gd name="connsiteX1" fmla="*/ 3893 w 52255"/>
              <a:gd name="connsiteY1" fmla="*/ 8313 h 13486"/>
              <a:gd name="connsiteX2" fmla="*/ 52255 w 52255"/>
              <a:gd name="connsiteY2" fmla="*/ 13486 h 13486"/>
              <a:gd name="connsiteX0" fmla="*/ 0 w 51810"/>
              <a:gd name="connsiteY0" fmla="*/ 9977 h 15150"/>
              <a:gd name="connsiteX1" fmla="*/ 20905 w 51810"/>
              <a:gd name="connsiteY1" fmla="*/ 4804 h 15150"/>
              <a:gd name="connsiteX2" fmla="*/ 51810 w 51810"/>
              <a:gd name="connsiteY2" fmla="*/ 15150 h 15150"/>
              <a:gd name="connsiteX0" fmla="*/ 0 w 59784"/>
              <a:gd name="connsiteY0" fmla="*/ 42652 h 42652"/>
              <a:gd name="connsiteX1" fmla="*/ 28879 w 59784"/>
              <a:gd name="connsiteY1" fmla="*/ 1271 h 42652"/>
              <a:gd name="connsiteX2" fmla="*/ 59784 w 59784"/>
              <a:gd name="connsiteY2" fmla="*/ 11617 h 42652"/>
              <a:gd name="connsiteX0" fmla="*/ 0 w 59784"/>
              <a:gd name="connsiteY0" fmla="*/ 31225 h 47218"/>
              <a:gd name="connsiteX1" fmla="*/ 31034 w 59784"/>
              <a:gd name="connsiteY1" fmla="*/ 46741 h 47218"/>
              <a:gd name="connsiteX2" fmla="*/ 59784 w 59784"/>
              <a:gd name="connsiteY2" fmla="*/ 190 h 47218"/>
              <a:gd name="connsiteX0" fmla="*/ 0 w 117327"/>
              <a:gd name="connsiteY0" fmla="*/ 7479 h 95411"/>
              <a:gd name="connsiteX1" fmla="*/ 31034 w 117327"/>
              <a:gd name="connsiteY1" fmla="*/ 22995 h 95411"/>
              <a:gd name="connsiteX2" fmla="*/ 117327 w 117327"/>
              <a:gd name="connsiteY2" fmla="*/ 95412 h 95411"/>
              <a:gd name="connsiteX0" fmla="*/ 0 w 117327"/>
              <a:gd name="connsiteY0" fmla="*/ 1851 h 123553"/>
              <a:gd name="connsiteX1" fmla="*/ 63038 w 117327"/>
              <a:gd name="connsiteY1" fmla="*/ 120817 h 123553"/>
              <a:gd name="connsiteX2" fmla="*/ 117327 w 117327"/>
              <a:gd name="connsiteY2" fmla="*/ 89784 h 123553"/>
              <a:gd name="connsiteX0" fmla="*/ 0 w 117327"/>
              <a:gd name="connsiteY0" fmla="*/ 1748 h 121046"/>
              <a:gd name="connsiteX1" fmla="*/ 63038 w 117327"/>
              <a:gd name="connsiteY1" fmla="*/ 120714 h 121046"/>
              <a:gd name="connsiteX2" fmla="*/ 117327 w 117327"/>
              <a:gd name="connsiteY2" fmla="*/ 40542 h 121046"/>
              <a:gd name="connsiteX0" fmla="*/ 0 w 116788"/>
              <a:gd name="connsiteY0" fmla="*/ 2097 h 92639"/>
              <a:gd name="connsiteX1" fmla="*/ 62499 w 116788"/>
              <a:gd name="connsiteY1" fmla="*/ 92615 h 92639"/>
              <a:gd name="connsiteX2" fmla="*/ 116788 w 116788"/>
              <a:gd name="connsiteY2" fmla="*/ 12443 h 92639"/>
              <a:gd name="connsiteX0" fmla="*/ 0 w 116788"/>
              <a:gd name="connsiteY0" fmla="*/ 4354 h 32893"/>
              <a:gd name="connsiteX1" fmla="*/ 62607 w 116788"/>
              <a:gd name="connsiteY1" fmla="*/ 32802 h 32893"/>
              <a:gd name="connsiteX2" fmla="*/ 116788 w 116788"/>
              <a:gd name="connsiteY2" fmla="*/ 14700 h 32893"/>
              <a:gd name="connsiteX0" fmla="*/ 0 w 116788"/>
              <a:gd name="connsiteY0" fmla="*/ 5606 h 21319"/>
              <a:gd name="connsiteX1" fmla="*/ 60991 w 116788"/>
              <a:gd name="connsiteY1" fmla="*/ 21123 h 21319"/>
              <a:gd name="connsiteX2" fmla="*/ 116788 w 116788"/>
              <a:gd name="connsiteY2" fmla="*/ 15952 h 21319"/>
              <a:gd name="connsiteX0" fmla="*/ 0 w 116357"/>
              <a:gd name="connsiteY0" fmla="*/ 6623 h 63521"/>
              <a:gd name="connsiteX1" fmla="*/ 60991 w 116357"/>
              <a:gd name="connsiteY1" fmla="*/ 22140 h 63521"/>
              <a:gd name="connsiteX2" fmla="*/ 116357 w 116357"/>
              <a:gd name="connsiteY2" fmla="*/ 63522 h 63521"/>
              <a:gd name="connsiteX0" fmla="*/ 0 w 116357"/>
              <a:gd name="connsiteY0" fmla="*/ 6623 h 63522"/>
              <a:gd name="connsiteX1" fmla="*/ 60991 w 116357"/>
              <a:gd name="connsiteY1" fmla="*/ 22140 h 63522"/>
              <a:gd name="connsiteX2" fmla="*/ 116357 w 116357"/>
              <a:gd name="connsiteY2" fmla="*/ 63522 h 63522"/>
              <a:gd name="connsiteX0" fmla="*/ 0 w 116357"/>
              <a:gd name="connsiteY0" fmla="*/ 4518 h 61417"/>
              <a:gd name="connsiteX1" fmla="*/ 60021 w 116357"/>
              <a:gd name="connsiteY1" fmla="*/ 38139 h 61417"/>
              <a:gd name="connsiteX2" fmla="*/ 116357 w 116357"/>
              <a:gd name="connsiteY2" fmla="*/ 61417 h 61417"/>
            </a:gdLst>
            <a:ahLst/>
            <a:cxnLst>
              <a:cxn ang="0">
                <a:pos x="connsiteX0" y="connsiteY0"/>
              </a:cxn>
              <a:cxn ang="0">
                <a:pos x="connsiteX1" y="connsiteY1"/>
              </a:cxn>
              <a:cxn ang="0">
                <a:pos x="connsiteX2" y="connsiteY2"/>
              </a:cxn>
            </a:cxnLst>
            <a:rect l="l" t="t" r="r" b="b"/>
            <a:pathLst>
              <a:path w="116357" h="61417">
                <a:moveTo>
                  <a:pt x="0" y="4518"/>
                </a:moveTo>
                <a:cubicBezTo>
                  <a:pt x="3805" y="-13747"/>
                  <a:pt x="40628" y="28656"/>
                  <a:pt x="60021" y="38139"/>
                </a:cubicBezTo>
                <a:cubicBezTo>
                  <a:pt x="79414" y="47622"/>
                  <a:pt x="105624" y="21760"/>
                  <a:pt x="116357" y="61417"/>
                </a:cubicBezTo>
              </a:path>
            </a:pathLst>
          </a:cu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92"/>
            <a:endParaRPr lang="en-US" sz="1350">
              <a:solidFill>
                <a:srgbClr val="FFFFFF"/>
              </a:solidFill>
            </a:endParaRPr>
          </a:p>
        </p:txBody>
      </p:sp>
      <p:sp>
        <p:nvSpPr>
          <p:cNvPr id="1007" name="Freeform 1006"/>
          <p:cNvSpPr/>
          <p:nvPr/>
        </p:nvSpPr>
        <p:spPr>
          <a:xfrm rot="177102" flipH="1">
            <a:off x="5646571" y="3195550"/>
            <a:ext cx="824381" cy="180859"/>
          </a:xfrm>
          <a:custGeom>
            <a:avLst/>
            <a:gdLst>
              <a:gd name="connsiteX0" fmla="*/ 0 w 220980"/>
              <a:gd name="connsiteY0" fmla="*/ 8315 h 9207"/>
              <a:gd name="connsiteX1" fmla="*/ 76200 w 220980"/>
              <a:gd name="connsiteY1" fmla="*/ 8315 h 9207"/>
              <a:gd name="connsiteX2" fmla="*/ 220980 w 220980"/>
              <a:gd name="connsiteY2" fmla="*/ 8315 h 9207"/>
              <a:gd name="connsiteX0" fmla="*/ 445 w 52255"/>
              <a:gd name="connsiteY0" fmla="*/ 8313 h 13486"/>
              <a:gd name="connsiteX1" fmla="*/ 3893 w 52255"/>
              <a:gd name="connsiteY1" fmla="*/ 8313 h 13486"/>
              <a:gd name="connsiteX2" fmla="*/ 52255 w 52255"/>
              <a:gd name="connsiteY2" fmla="*/ 13486 h 13486"/>
              <a:gd name="connsiteX0" fmla="*/ 0 w 51810"/>
              <a:gd name="connsiteY0" fmla="*/ 9977 h 15150"/>
              <a:gd name="connsiteX1" fmla="*/ 20905 w 51810"/>
              <a:gd name="connsiteY1" fmla="*/ 4804 h 15150"/>
              <a:gd name="connsiteX2" fmla="*/ 51810 w 51810"/>
              <a:gd name="connsiteY2" fmla="*/ 15150 h 15150"/>
              <a:gd name="connsiteX0" fmla="*/ 0 w 59784"/>
              <a:gd name="connsiteY0" fmla="*/ 42652 h 42652"/>
              <a:gd name="connsiteX1" fmla="*/ 28879 w 59784"/>
              <a:gd name="connsiteY1" fmla="*/ 1271 h 42652"/>
              <a:gd name="connsiteX2" fmla="*/ 59784 w 59784"/>
              <a:gd name="connsiteY2" fmla="*/ 11617 h 42652"/>
              <a:gd name="connsiteX0" fmla="*/ 0 w 59784"/>
              <a:gd name="connsiteY0" fmla="*/ 31225 h 47218"/>
              <a:gd name="connsiteX1" fmla="*/ 31034 w 59784"/>
              <a:gd name="connsiteY1" fmla="*/ 46741 h 47218"/>
              <a:gd name="connsiteX2" fmla="*/ 59784 w 59784"/>
              <a:gd name="connsiteY2" fmla="*/ 190 h 47218"/>
              <a:gd name="connsiteX0" fmla="*/ 0 w 117327"/>
              <a:gd name="connsiteY0" fmla="*/ 7479 h 95411"/>
              <a:gd name="connsiteX1" fmla="*/ 31034 w 117327"/>
              <a:gd name="connsiteY1" fmla="*/ 22995 h 95411"/>
              <a:gd name="connsiteX2" fmla="*/ 117327 w 117327"/>
              <a:gd name="connsiteY2" fmla="*/ 95412 h 95411"/>
              <a:gd name="connsiteX0" fmla="*/ 0 w 117327"/>
              <a:gd name="connsiteY0" fmla="*/ 1851 h 123553"/>
              <a:gd name="connsiteX1" fmla="*/ 63038 w 117327"/>
              <a:gd name="connsiteY1" fmla="*/ 120817 h 123553"/>
              <a:gd name="connsiteX2" fmla="*/ 117327 w 117327"/>
              <a:gd name="connsiteY2" fmla="*/ 89784 h 123553"/>
              <a:gd name="connsiteX0" fmla="*/ 0 w 117327"/>
              <a:gd name="connsiteY0" fmla="*/ 1748 h 121046"/>
              <a:gd name="connsiteX1" fmla="*/ 63038 w 117327"/>
              <a:gd name="connsiteY1" fmla="*/ 120714 h 121046"/>
              <a:gd name="connsiteX2" fmla="*/ 117327 w 117327"/>
              <a:gd name="connsiteY2" fmla="*/ 40542 h 121046"/>
              <a:gd name="connsiteX0" fmla="*/ 0 w 116788"/>
              <a:gd name="connsiteY0" fmla="*/ 2097 h 92639"/>
              <a:gd name="connsiteX1" fmla="*/ 62499 w 116788"/>
              <a:gd name="connsiteY1" fmla="*/ 92615 h 92639"/>
              <a:gd name="connsiteX2" fmla="*/ 116788 w 116788"/>
              <a:gd name="connsiteY2" fmla="*/ 12443 h 92639"/>
              <a:gd name="connsiteX0" fmla="*/ 0 w 116788"/>
              <a:gd name="connsiteY0" fmla="*/ 4354 h 32893"/>
              <a:gd name="connsiteX1" fmla="*/ 62607 w 116788"/>
              <a:gd name="connsiteY1" fmla="*/ 32802 h 32893"/>
              <a:gd name="connsiteX2" fmla="*/ 116788 w 116788"/>
              <a:gd name="connsiteY2" fmla="*/ 14700 h 32893"/>
              <a:gd name="connsiteX0" fmla="*/ 0 w 116788"/>
              <a:gd name="connsiteY0" fmla="*/ 5606 h 21319"/>
              <a:gd name="connsiteX1" fmla="*/ 60991 w 116788"/>
              <a:gd name="connsiteY1" fmla="*/ 21123 h 21319"/>
              <a:gd name="connsiteX2" fmla="*/ 116788 w 116788"/>
              <a:gd name="connsiteY2" fmla="*/ 15952 h 21319"/>
              <a:gd name="connsiteX0" fmla="*/ 0 w 116357"/>
              <a:gd name="connsiteY0" fmla="*/ 6623 h 63521"/>
              <a:gd name="connsiteX1" fmla="*/ 60991 w 116357"/>
              <a:gd name="connsiteY1" fmla="*/ 22140 h 63521"/>
              <a:gd name="connsiteX2" fmla="*/ 116357 w 116357"/>
              <a:gd name="connsiteY2" fmla="*/ 63522 h 63521"/>
              <a:gd name="connsiteX0" fmla="*/ 0 w 116357"/>
              <a:gd name="connsiteY0" fmla="*/ 6623 h 63522"/>
              <a:gd name="connsiteX1" fmla="*/ 60991 w 116357"/>
              <a:gd name="connsiteY1" fmla="*/ 22140 h 63522"/>
              <a:gd name="connsiteX2" fmla="*/ 116357 w 116357"/>
              <a:gd name="connsiteY2" fmla="*/ 63522 h 63522"/>
              <a:gd name="connsiteX0" fmla="*/ 0 w 116357"/>
              <a:gd name="connsiteY0" fmla="*/ 4518 h 61417"/>
              <a:gd name="connsiteX1" fmla="*/ 60021 w 116357"/>
              <a:gd name="connsiteY1" fmla="*/ 38139 h 61417"/>
              <a:gd name="connsiteX2" fmla="*/ 116357 w 116357"/>
              <a:gd name="connsiteY2" fmla="*/ 61417 h 61417"/>
              <a:gd name="connsiteX0" fmla="*/ 0 w 116357"/>
              <a:gd name="connsiteY0" fmla="*/ 5717 h 62616"/>
              <a:gd name="connsiteX1" fmla="*/ 8725 w 116357"/>
              <a:gd name="connsiteY1" fmla="*/ 1853 h 62616"/>
              <a:gd name="connsiteX2" fmla="*/ 60021 w 116357"/>
              <a:gd name="connsiteY2" fmla="*/ 39338 h 62616"/>
              <a:gd name="connsiteX3" fmla="*/ 116357 w 116357"/>
              <a:gd name="connsiteY3" fmla="*/ 62616 h 62616"/>
              <a:gd name="connsiteX0" fmla="*/ 0 w 142798"/>
              <a:gd name="connsiteY0" fmla="*/ 3 h 168891"/>
              <a:gd name="connsiteX1" fmla="*/ 35166 w 142798"/>
              <a:gd name="connsiteY1" fmla="*/ 108128 h 168891"/>
              <a:gd name="connsiteX2" fmla="*/ 86462 w 142798"/>
              <a:gd name="connsiteY2" fmla="*/ 145613 h 168891"/>
              <a:gd name="connsiteX3" fmla="*/ 142798 w 142798"/>
              <a:gd name="connsiteY3" fmla="*/ 168891 h 168891"/>
              <a:gd name="connsiteX0" fmla="*/ 0 w 142798"/>
              <a:gd name="connsiteY0" fmla="*/ 0 h 168888"/>
              <a:gd name="connsiteX1" fmla="*/ 14201 w 142798"/>
              <a:gd name="connsiteY1" fmla="*/ 50366 h 168888"/>
              <a:gd name="connsiteX2" fmla="*/ 35166 w 142798"/>
              <a:gd name="connsiteY2" fmla="*/ 108125 h 168888"/>
              <a:gd name="connsiteX3" fmla="*/ 86462 w 142798"/>
              <a:gd name="connsiteY3" fmla="*/ 145610 h 168888"/>
              <a:gd name="connsiteX4" fmla="*/ 142798 w 142798"/>
              <a:gd name="connsiteY4" fmla="*/ 168888 h 168888"/>
              <a:gd name="connsiteX0" fmla="*/ 0 w 142798"/>
              <a:gd name="connsiteY0" fmla="*/ 0 h 168888"/>
              <a:gd name="connsiteX1" fmla="*/ 14201 w 142798"/>
              <a:gd name="connsiteY1" fmla="*/ 50366 h 168888"/>
              <a:gd name="connsiteX2" fmla="*/ 31774 w 142798"/>
              <a:gd name="connsiteY2" fmla="*/ 110255 h 168888"/>
              <a:gd name="connsiteX3" fmla="*/ 86462 w 142798"/>
              <a:gd name="connsiteY3" fmla="*/ 145610 h 168888"/>
              <a:gd name="connsiteX4" fmla="*/ 142798 w 142798"/>
              <a:gd name="connsiteY4" fmla="*/ 168888 h 168888"/>
              <a:gd name="connsiteX0" fmla="*/ 0 w 142798"/>
              <a:gd name="connsiteY0" fmla="*/ 0 h 168888"/>
              <a:gd name="connsiteX1" fmla="*/ 14201 w 142798"/>
              <a:gd name="connsiteY1" fmla="*/ 50366 h 168888"/>
              <a:gd name="connsiteX2" fmla="*/ 31774 w 142798"/>
              <a:gd name="connsiteY2" fmla="*/ 110255 h 168888"/>
              <a:gd name="connsiteX3" fmla="*/ 86462 w 142798"/>
              <a:gd name="connsiteY3" fmla="*/ 145610 h 168888"/>
              <a:gd name="connsiteX4" fmla="*/ 142798 w 142798"/>
              <a:gd name="connsiteY4" fmla="*/ 168888 h 168888"/>
              <a:gd name="connsiteX0" fmla="*/ 0 w 142798"/>
              <a:gd name="connsiteY0" fmla="*/ 0 h 517074"/>
              <a:gd name="connsiteX1" fmla="*/ 14201 w 142798"/>
              <a:gd name="connsiteY1" fmla="*/ 50366 h 517074"/>
              <a:gd name="connsiteX2" fmla="*/ 27215 w 142798"/>
              <a:gd name="connsiteY2" fmla="*/ 516901 h 517074"/>
              <a:gd name="connsiteX3" fmla="*/ 31774 w 142798"/>
              <a:gd name="connsiteY3" fmla="*/ 110255 h 517074"/>
              <a:gd name="connsiteX4" fmla="*/ 86462 w 142798"/>
              <a:gd name="connsiteY4" fmla="*/ 145610 h 517074"/>
              <a:gd name="connsiteX5" fmla="*/ 142798 w 142798"/>
              <a:gd name="connsiteY5" fmla="*/ 168888 h 517074"/>
              <a:gd name="connsiteX0" fmla="*/ 0 w 142798"/>
              <a:gd name="connsiteY0" fmla="*/ 0 h 517079"/>
              <a:gd name="connsiteX1" fmla="*/ 14201 w 142798"/>
              <a:gd name="connsiteY1" fmla="*/ 50366 h 517079"/>
              <a:gd name="connsiteX2" fmla="*/ 27215 w 142798"/>
              <a:gd name="connsiteY2" fmla="*/ 516901 h 517079"/>
              <a:gd name="connsiteX3" fmla="*/ 31774 w 142798"/>
              <a:gd name="connsiteY3" fmla="*/ 110255 h 517079"/>
              <a:gd name="connsiteX4" fmla="*/ 86462 w 142798"/>
              <a:gd name="connsiteY4" fmla="*/ 145610 h 517079"/>
              <a:gd name="connsiteX5" fmla="*/ 142798 w 142798"/>
              <a:gd name="connsiteY5" fmla="*/ 168888 h 517079"/>
              <a:gd name="connsiteX0" fmla="*/ 0 w 142798"/>
              <a:gd name="connsiteY0" fmla="*/ 0 h 517017"/>
              <a:gd name="connsiteX1" fmla="*/ 14201 w 142798"/>
              <a:gd name="connsiteY1" fmla="*/ 50366 h 517017"/>
              <a:gd name="connsiteX2" fmla="*/ 18741 w 142798"/>
              <a:gd name="connsiteY2" fmla="*/ 151163 h 517017"/>
              <a:gd name="connsiteX3" fmla="*/ 27215 w 142798"/>
              <a:gd name="connsiteY3" fmla="*/ 516901 h 517017"/>
              <a:gd name="connsiteX4" fmla="*/ 31774 w 142798"/>
              <a:gd name="connsiteY4" fmla="*/ 110255 h 517017"/>
              <a:gd name="connsiteX5" fmla="*/ 86462 w 142798"/>
              <a:gd name="connsiteY5" fmla="*/ 145610 h 517017"/>
              <a:gd name="connsiteX6" fmla="*/ 142798 w 142798"/>
              <a:gd name="connsiteY6" fmla="*/ 168888 h 517017"/>
              <a:gd name="connsiteX0" fmla="*/ 0 w 142798"/>
              <a:gd name="connsiteY0" fmla="*/ 0 h 517003"/>
              <a:gd name="connsiteX1" fmla="*/ 14201 w 142798"/>
              <a:gd name="connsiteY1" fmla="*/ 50366 h 517003"/>
              <a:gd name="connsiteX2" fmla="*/ 29808 w 142798"/>
              <a:gd name="connsiteY2" fmla="*/ 110364 h 517003"/>
              <a:gd name="connsiteX3" fmla="*/ 27215 w 142798"/>
              <a:gd name="connsiteY3" fmla="*/ 516901 h 517003"/>
              <a:gd name="connsiteX4" fmla="*/ 31774 w 142798"/>
              <a:gd name="connsiteY4" fmla="*/ 110255 h 517003"/>
              <a:gd name="connsiteX5" fmla="*/ 86462 w 142798"/>
              <a:gd name="connsiteY5" fmla="*/ 145610 h 517003"/>
              <a:gd name="connsiteX6" fmla="*/ 142798 w 142798"/>
              <a:gd name="connsiteY6" fmla="*/ 168888 h 517003"/>
              <a:gd name="connsiteX0" fmla="*/ 0 w 142798"/>
              <a:gd name="connsiteY0" fmla="*/ 0 h 517003"/>
              <a:gd name="connsiteX1" fmla="*/ 14201 w 142798"/>
              <a:gd name="connsiteY1" fmla="*/ 50366 h 517003"/>
              <a:gd name="connsiteX2" fmla="*/ 29808 w 142798"/>
              <a:gd name="connsiteY2" fmla="*/ 110364 h 517003"/>
              <a:gd name="connsiteX3" fmla="*/ 27215 w 142798"/>
              <a:gd name="connsiteY3" fmla="*/ 516901 h 517003"/>
              <a:gd name="connsiteX4" fmla="*/ 31774 w 142798"/>
              <a:gd name="connsiteY4" fmla="*/ 110255 h 517003"/>
              <a:gd name="connsiteX5" fmla="*/ 86462 w 142798"/>
              <a:gd name="connsiteY5" fmla="*/ 145610 h 517003"/>
              <a:gd name="connsiteX6" fmla="*/ 142798 w 142798"/>
              <a:gd name="connsiteY6" fmla="*/ 168888 h 517003"/>
              <a:gd name="connsiteX0" fmla="*/ 0 w 142798"/>
              <a:gd name="connsiteY0" fmla="*/ 0 h 516983"/>
              <a:gd name="connsiteX1" fmla="*/ 14201 w 142798"/>
              <a:gd name="connsiteY1" fmla="*/ 50366 h 516983"/>
              <a:gd name="connsiteX2" fmla="*/ 29808 w 142798"/>
              <a:gd name="connsiteY2" fmla="*/ 110364 h 516983"/>
              <a:gd name="connsiteX3" fmla="*/ 27215 w 142798"/>
              <a:gd name="connsiteY3" fmla="*/ 516901 h 516983"/>
              <a:gd name="connsiteX4" fmla="*/ 31774 w 142798"/>
              <a:gd name="connsiteY4" fmla="*/ 110255 h 516983"/>
              <a:gd name="connsiteX5" fmla="*/ 86462 w 142798"/>
              <a:gd name="connsiteY5" fmla="*/ 145610 h 516983"/>
              <a:gd name="connsiteX6" fmla="*/ 142798 w 142798"/>
              <a:gd name="connsiteY6" fmla="*/ 168888 h 516983"/>
              <a:gd name="connsiteX0" fmla="*/ 0 w 142798"/>
              <a:gd name="connsiteY0" fmla="*/ 0 h 516983"/>
              <a:gd name="connsiteX1" fmla="*/ 14201 w 142798"/>
              <a:gd name="connsiteY1" fmla="*/ 50366 h 516983"/>
              <a:gd name="connsiteX2" fmla="*/ 29808 w 142798"/>
              <a:gd name="connsiteY2" fmla="*/ 110364 h 516983"/>
              <a:gd name="connsiteX3" fmla="*/ 27215 w 142798"/>
              <a:gd name="connsiteY3" fmla="*/ 516901 h 516983"/>
              <a:gd name="connsiteX4" fmla="*/ 31001 w 142798"/>
              <a:gd name="connsiteY4" fmla="*/ 112746 h 516983"/>
              <a:gd name="connsiteX5" fmla="*/ 86462 w 142798"/>
              <a:gd name="connsiteY5" fmla="*/ 145610 h 516983"/>
              <a:gd name="connsiteX6" fmla="*/ 142798 w 142798"/>
              <a:gd name="connsiteY6" fmla="*/ 168888 h 516983"/>
              <a:gd name="connsiteX0" fmla="*/ 0 w 142798"/>
              <a:gd name="connsiteY0" fmla="*/ 0 h 516901"/>
              <a:gd name="connsiteX1" fmla="*/ 14201 w 142798"/>
              <a:gd name="connsiteY1" fmla="*/ 50366 h 516901"/>
              <a:gd name="connsiteX2" fmla="*/ 29808 w 142798"/>
              <a:gd name="connsiteY2" fmla="*/ 110364 h 516901"/>
              <a:gd name="connsiteX3" fmla="*/ 27215 w 142798"/>
              <a:gd name="connsiteY3" fmla="*/ 516901 h 516901"/>
              <a:gd name="connsiteX4" fmla="*/ 31001 w 142798"/>
              <a:gd name="connsiteY4" fmla="*/ 112746 h 516901"/>
              <a:gd name="connsiteX5" fmla="*/ 86462 w 142798"/>
              <a:gd name="connsiteY5" fmla="*/ 145610 h 516901"/>
              <a:gd name="connsiteX6" fmla="*/ 142798 w 142798"/>
              <a:gd name="connsiteY6" fmla="*/ 168888 h 516901"/>
              <a:gd name="connsiteX0" fmla="*/ 0 w 142798"/>
              <a:gd name="connsiteY0" fmla="*/ 0 h 516901"/>
              <a:gd name="connsiteX1" fmla="*/ 14201 w 142798"/>
              <a:gd name="connsiteY1" fmla="*/ 50366 h 516901"/>
              <a:gd name="connsiteX2" fmla="*/ 29808 w 142798"/>
              <a:gd name="connsiteY2" fmla="*/ 110364 h 516901"/>
              <a:gd name="connsiteX3" fmla="*/ 27215 w 142798"/>
              <a:gd name="connsiteY3" fmla="*/ 516901 h 516901"/>
              <a:gd name="connsiteX4" fmla="*/ 31001 w 142798"/>
              <a:gd name="connsiteY4" fmla="*/ 112746 h 516901"/>
              <a:gd name="connsiteX5" fmla="*/ 86462 w 142798"/>
              <a:gd name="connsiteY5" fmla="*/ 145610 h 516901"/>
              <a:gd name="connsiteX6" fmla="*/ 142798 w 142798"/>
              <a:gd name="connsiteY6" fmla="*/ 168888 h 51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798" h="516901">
                <a:moveTo>
                  <a:pt x="0" y="0"/>
                </a:moveTo>
                <a:cubicBezTo>
                  <a:pt x="2367" y="8394"/>
                  <a:pt x="8340" y="32345"/>
                  <a:pt x="14201" y="50366"/>
                </a:cubicBezTo>
                <a:cubicBezTo>
                  <a:pt x="17325" y="75560"/>
                  <a:pt x="27328" y="87244"/>
                  <a:pt x="29808" y="110364"/>
                </a:cubicBezTo>
                <a:cubicBezTo>
                  <a:pt x="31621" y="107098"/>
                  <a:pt x="26607" y="514177"/>
                  <a:pt x="27215" y="516901"/>
                </a:cubicBezTo>
                <a:cubicBezTo>
                  <a:pt x="28379" y="516977"/>
                  <a:pt x="29016" y="117319"/>
                  <a:pt x="31001" y="112746"/>
                </a:cubicBezTo>
                <a:cubicBezTo>
                  <a:pt x="40476" y="119660"/>
                  <a:pt x="68523" y="135483"/>
                  <a:pt x="86462" y="145610"/>
                </a:cubicBezTo>
                <a:cubicBezTo>
                  <a:pt x="105855" y="155093"/>
                  <a:pt x="132065" y="129231"/>
                  <a:pt x="142798" y="168888"/>
                </a:cubicBezTo>
              </a:path>
            </a:pathLst>
          </a:cu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92"/>
            <a:endParaRPr lang="en-US" sz="1350">
              <a:solidFill>
                <a:srgbClr val="FFFFFF"/>
              </a:solidFill>
            </a:endParaRPr>
          </a:p>
        </p:txBody>
      </p:sp>
      <p:sp>
        <p:nvSpPr>
          <p:cNvPr id="1008" name="box 4"/>
          <p:cNvSpPr/>
          <p:nvPr/>
        </p:nvSpPr>
        <p:spPr>
          <a:xfrm>
            <a:off x="5627884" y="3577534"/>
            <a:ext cx="870821" cy="217892"/>
          </a:xfrm>
          <a:custGeom>
            <a:avLst/>
            <a:gdLst>
              <a:gd name="connsiteX0" fmla="*/ 3847724 w 8691329"/>
              <a:gd name="connsiteY0" fmla="*/ 0 h 2418166"/>
              <a:gd name="connsiteX1" fmla="*/ 8611921 w 8691329"/>
              <a:gd name="connsiteY1" fmla="*/ 71241 h 2418166"/>
              <a:gd name="connsiteX2" fmla="*/ 8683380 w 8691329"/>
              <a:gd name="connsiteY2" fmla="*/ 53376 h 2418166"/>
              <a:gd name="connsiteX3" fmla="*/ 8683301 w 8691329"/>
              <a:gd name="connsiteY3" fmla="*/ 72308 h 2418166"/>
              <a:gd name="connsiteX4" fmla="*/ 8691329 w 8691329"/>
              <a:gd name="connsiteY4" fmla="*/ 72428 h 2418166"/>
              <a:gd name="connsiteX5" fmla="*/ 8683293 w 8691329"/>
              <a:gd name="connsiteY5" fmla="*/ 74329 h 2418166"/>
              <a:gd name="connsiteX6" fmla="*/ 8682916 w 8691329"/>
              <a:gd name="connsiteY6" fmla="*/ 164777 h 2418166"/>
              <a:gd name="connsiteX7" fmla="*/ 8683381 w 8691329"/>
              <a:gd name="connsiteY7" fmla="*/ 1367912 h 2418166"/>
              <a:gd name="connsiteX8" fmla="*/ 7126350 w 8691329"/>
              <a:gd name="connsiteY8" fmla="*/ 2153317 h 2418166"/>
              <a:gd name="connsiteX9" fmla="*/ 7125078 w 8691329"/>
              <a:gd name="connsiteY9" fmla="*/ 2418166 h 2418166"/>
              <a:gd name="connsiteX10" fmla="*/ 6651469 w 8691329"/>
              <a:gd name="connsiteY10" fmla="*/ 2392859 h 2418166"/>
              <a:gd name="connsiteX11" fmla="*/ 6637219 w 8691329"/>
              <a:gd name="connsiteY11" fmla="*/ 2392097 h 2418166"/>
              <a:gd name="connsiteX12" fmla="*/ 9054 w 8691329"/>
              <a:gd name="connsiteY12" fmla="*/ 2037920 h 2418166"/>
              <a:gd name="connsiteX13" fmla="*/ 0 w 8691329"/>
              <a:gd name="connsiteY13" fmla="*/ 352190 h 2418166"/>
              <a:gd name="connsiteX14" fmla="*/ 441899 w 8691329"/>
              <a:gd name="connsiteY14" fmla="*/ 363406 h 2418166"/>
              <a:gd name="connsiteX0" fmla="*/ 3847724 w 8691329"/>
              <a:gd name="connsiteY0" fmla="*/ 0 h 2418166"/>
              <a:gd name="connsiteX1" fmla="*/ 8611921 w 8691329"/>
              <a:gd name="connsiteY1" fmla="*/ 71241 h 2418166"/>
              <a:gd name="connsiteX2" fmla="*/ 8683301 w 8691329"/>
              <a:gd name="connsiteY2" fmla="*/ 72308 h 2418166"/>
              <a:gd name="connsiteX3" fmla="*/ 8691329 w 8691329"/>
              <a:gd name="connsiteY3" fmla="*/ 72428 h 2418166"/>
              <a:gd name="connsiteX4" fmla="*/ 8683293 w 8691329"/>
              <a:gd name="connsiteY4" fmla="*/ 74329 h 2418166"/>
              <a:gd name="connsiteX5" fmla="*/ 8682916 w 8691329"/>
              <a:gd name="connsiteY5" fmla="*/ 164777 h 2418166"/>
              <a:gd name="connsiteX6" fmla="*/ 8683381 w 8691329"/>
              <a:gd name="connsiteY6" fmla="*/ 1367912 h 2418166"/>
              <a:gd name="connsiteX7" fmla="*/ 7126350 w 8691329"/>
              <a:gd name="connsiteY7" fmla="*/ 2153317 h 2418166"/>
              <a:gd name="connsiteX8" fmla="*/ 7125078 w 8691329"/>
              <a:gd name="connsiteY8" fmla="*/ 2418166 h 2418166"/>
              <a:gd name="connsiteX9" fmla="*/ 6651469 w 8691329"/>
              <a:gd name="connsiteY9" fmla="*/ 2392859 h 2418166"/>
              <a:gd name="connsiteX10" fmla="*/ 6637219 w 8691329"/>
              <a:gd name="connsiteY10" fmla="*/ 2392097 h 2418166"/>
              <a:gd name="connsiteX11" fmla="*/ 9054 w 8691329"/>
              <a:gd name="connsiteY11" fmla="*/ 2037920 h 2418166"/>
              <a:gd name="connsiteX12" fmla="*/ 0 w 8691329"/>
              <a:gd name="connsiteY12" fmla="*/ 352190 h 2418166"/>
              <a:gd name="connsiteX13" fmla="*/ 441899 w 8691329"/>
              <a:gd name="connsiteY13" fmla="*/ 363406 h 2418166"/>
              <a:gd name="connsiteX14" fmla="*/ 3847724 w 8691329"/>
              <a:gd name="connsiteY14" fmla="*/ 0 h 2418166"/>
              <a:gd name="connsiteX0" fmla="*/ 3847724 w 8691329"/>
              <a:gd name="connsiteY0" fmla="*/ 0 h 2418166"/>
              <a:gd name="connsiteX1" fmla="*/ 8611921 w 8691329"/>
              <a:gd name="connsiteY1" fmla="*/ 71241 h 2418166"/>
              <a:gd name="connsiteX2" fmla="*/ 8683301 w 8691329"/>
              <a:gd name="connsiteY2" fmla="*/ 72308 h 2418166"/>
              <a:gd name="connsiteX3" fmla="*/ 8691329 w 8691329"/>
              <a:gd name="connsiteY3" fmla="*/ 72428 h 2418166"/>
              <a:gd name="connsiteX4" fmla="*/ 8682916 w 8691329"/>
              <a:gd name="connsiteY4" fmla="*/ 164777 h 2418166"/>
              <a:gd name="connsiteX5" fmla="*/ 8683381 w 8691329"/>
              <a:gd name="connsiteY5" fmla="*/ 1367912 h 2418166"/>
              <a:gd name="connsiteX6" fmla="*/ 7126350 w 8691329"/>
              <a:gd name="connsiteY6" fmla="*/ 2153317 h 2418166"/>
              <a:gd name="connsiteX7" fmla="*/ 7125078 w 8691329"/>
              <a:gd name="connsiteY7" fmla="*/ 2418166 h 2418166"/>
              <a:gd name="connsiteX8" fmla="*/ 6651469 w 8691329"/>
              <a:gd name="connsiteY8" fmla="*/ 2392859 h 2418166"/>
              <a:gd name="connsiteX9" fmla="*/ 6637219 w 8691329"/>
              <a:gd name="connsiteY9" fmla="*/ 2392097 h 2418166"/>
              <a:gd name="connsiteX10" fmla="*/ 9054 w 8691329"/>
              <a:gd name="connsiteY10" fmla="*/ 2037920 h 2418166"/>
              <a:gd name="connsiteX11" fmla="*/ 0 w 8691329"/>
              <a:gd name="connsiteY11" fmla="*/ 352190 h 2418166"/>
              <a:gd name="connsiteX12" fmla="*/ 441899 w 8691329"/>
              <a:gd name="connsiteY12" fmla="*/ 363406 h 2418166"/>
              <a:gd name="connsiteX13" fmla="*/ 3847724 w 8691329"/>
              <a:gd name="connsiteY13" fmla="*/ 0 h 2418166"/>
              <a:gd name="connsiteX0" fmla="*/ 3847724 w 8684251"/>
              <a:gd name="connsiteY0" fmla="*/ 0 h 2418166"/>
              <a:gd name="connsiteX1" fmla="*/ 8611921 w 8684251"/>
              <a:gd name="connsiteY1" fmla="*/ 71241 h 2418166"/>
              <a:gd name="connsiteX2" fmla="*/ 8683301 w 8684251"/>
              <a:gd name="connsiteY2" fmla="*/ 72308 h 2418166"/>
              <a:gd name="connsiteX3" fmla="*/ 8682916 w 8684251"/>
              <a:gd name="connsiteY3" fmla="*/ 164777 h 2418166"/>
              <a:gd name="connsiteX4" fmla="*/ 8683381 w 8684251"/>
              <a:gd name="connsiteY4" fmla="*/ 1367912 h 2418166"/>
              <a:gd name="connsiteX5" fmla="*/ 7126350 w 8684251"/>
              <a:gd name="connsiteY5" fmla="*/ 2153317 h 2418166"/>
              <a:gd name="connsiteX6" fmla="*/ 7125078 w 8684251"/>
              <a:gd name="connsiteY6" fmla="*/ 2418166 h 2418166"/>
              <a:gd name="connsiteX7" fmla="*/ 6651469 w 8684251"/>
              <a:gd name="connsiteY7" fmla="*/ 2392859 h 2418166"/>
              <a:gd name="connsiteX8" fmla="*/ 6637219 w 8684251"/>
              <a:gd name="connsiteY8" fmla="*/ 2392097 h 2418166"/>
              <a:gd name="connsiteX9" fmla="*/ 9054 w 8684251"/>
              <a:gd name="connsiteY9" fmla="*/ 2037920 h 2418166"/>
              <a:gd name="connsiteX10" fmla="*/ 0 w 8684251"/>
              <a:gd name="connsiteY10" fmla="*/ 352190 h 2418166"/>
              <a:gd name="connsiteX11" fmla="*/ 441899 w 8684251"/>
              <a:gd name="connsiteY11" fmla="*/ 363406 h 2418166"/>
              <a:gd name="connsiteX12" fmla="*/ 3847724 w 8684251"/>
              <a:gd name="connsiteY12" fmla="*/ 0 h 2418166"/>
              <a:gd name="connsiteX0" fmla="*/ 3847724 w 8684251"/>
              <a:gd name="connsiteY0" fmla="*/ 0 h 2418166"/>
              <a:gd name="connsiteX1" fmla="*/ 8611921 w 8684251"/>
              <a:gd name="connsiteY1" fmla="*/ 71241 h 2418166"/>
              <a:gd name="connsiteX2" fmla="*/ 8683301 w 8684251"/>
              <a:gd name="connsiteY2" fmla="*/ 72308 h 2418166"/>
              <a:gd name="connsiteX3" fmla="*/ 8682916 w 8684251"/>
              <a:gd name="connsiteY3" fmla="*/ 164777 h 2418166"/>
              <a:gd name="connsiteX4" fmla="*/ 8683381 w 8684251"/>
              <a:gd name="connsiteY4" fmla="*/ 1367912 h 2418166"/>
              <a:gd name="connsiteX5" fmla="*/ 7285100 w 8684251"/>
              <a:gd name="connsiteY5" fmla="*/ 2077117 h 2418166"/>
              <a:gd name="connsiteX6" fmla="*/ 7125078 w 8684251"/>
              <a:gd name="connsiteY6" fmla="*/ 2418166 h 2418166"/>
              <a:gd name="connsiteX7" fmla="*/ 6651469 w 8684251"/>
              <a:gd name="connsiteY7" fmla="*/ 2392859 h 2418166"/>
              <a:gd name="connsiteX8" fmla="*/ 6637219 w 8684251"/>
              <a:gd name="connsiteY8" fmla="*/ 2392097 h 2418166"/>
              <a:gd name="connsiteX9" fmla="*/ 9054 w 8684251"/>
              <a:gd name="connsiteY9" fmla="*/ 2037920 h 2418166"/>
              <a:gd name="connsiteX10" fmla="*/ 0 w 8684251"/>
              <a:gd name="connsiteY10" fmla="*/ 352190 h 2418166"/>
              <a:gd name="connsiteX11" fmla="*/ 441899 w 8684251"/>
              <a:gd name="connsiteY11" fmla="*/ 363406 h 2418166"/>
              <a:gd name="connsiteX12" fmla="*/ 3847724 w 8684251"/>
              <a:gd name="connsiteY12" fmla="*/ 0 h 2418166"/>
              <a:gd name="connsiteX0" fmla="*/ 3847724 w 8684251"/>
              <a:gd name="connsiteY0" fmla="*/ 0 h 2418166"/>
              <a:gd name="connsiteX1" fmla="*/ 8611921 w 8684251"/>
              <a:gd name="connsiteY1" fmla="*/ 71241 h 2418166"/>
              <a:gd name="connsiteX2" fmla="*/ 8683301 w 8684251"/>
              <a:gd name="connsiteY2" fmla="*/ 72308 h 2418166"/>
              <a:gd name="connsiteX3" fmla="*/ 8682916 w 8684251"/>
              <a:gd name="connsiteY3" fmla="*/ 164777 h 2418166"/>
              <a:gd name="connsiteX4" fmla="*/ 8683381 w 8684251"/>
              <a:gd name="connsiteY4" fmla="*/ 1367912 h 2418166"/>
              <a:gd name="connsiteX5" fmla="*/ 7285100 w 8684251"/>
              <a:gd name="connsiteY5" fmla="*/ 2077117 h 2418166"/>
              <a:gd name="connsiteX6" fmla="*/ 7125078 w 8684251"/>
              <a:gd name="connsiteY6" fmla="*/ 2418166 h 2418166"/>
              <a:gd name="connsiteX7" fmla="*/ 6651469 w 8684251"/>
              <a:gd name="connsiteY7" fmla="*/ 2392859 h 2418166"/>
              <a:gd name="connsiteX8" fmla="*/ 6637219 w 8684251"/>
              <a:gd name="connsiteY8" fmla="*/ 2392097 h 2418166"/>
              <a:gd name="connsiteX9" fmla="*/ 9054 w 8684251"/>
              <a:gd name="connsiteY9" fmla="*/ 2037920 h 2418166"/>
              <a:gd name="connsiteX10" fmla="*/ 0 w 8684251"/>
              <a:gd name="connsiteY10" fmla="*/ 352190 h 2418166"/>
              <a:gd name="connsiteX11" fmla="*/ 467299 w 8684251"/>
              <a:gd name="connsiteY11" fmla="*/ 299906 h 2418166"/>
              <a:gd name="connsiteX12" fmla="*/ 3847724 w 8684251"/>
              <a:gd name="connsiteY12" fmla="*/ 0 h 2418166"/>
              <a:gd name="connsiteX0" fmla="*/ 3949324 w 8785851"/>
              <a:gd name="connsiteY0" fmla="*/ 0 h 2418166"/>
              <a:gd name="connsiteX1" fmla="*/ 8713521 w 8785851"/>
              <a:gd name="connsiteY1" fmla="*/ 71241 h 2418166"/>
              <a:gd name="connsiteX2" fmla="*/ 8784901 w 8785851"/>
              <a:gd name="connsiteY2" fmla="*/ 72308 h 2418166"/>
              <a:gd name="connsiteX3" fmla="*/ 8784516 w 8785851"/>
              <a:gd name="connsiteY3" fmla="*/ 164777 h 2418166"/>
              <a:gd name="connsiteX4" fmla="*/ 8784981 w 8785851"/>
              <a:gd name="connsiteY4" fmla="*/ 1367912 h 2418166"/>
              <a:gd name="connsiteX5" fmla="*/ 7386700 w 8785851"/>
              <a:gd name="connsiteY5" fmla="*/ 2077117 h 2418166"/>
              <a:gd name="connsiteX6" fmla="*/ 7226678 w 8785851"/>
              <a:gd name="connsiteY6" fmla="*/ 2418166 h 2418166"/>
              <a:gd name="connsiteX7" fmla="*/ 6753069 w 8785851"/>
              <a:gd name="connsiteY7" fmla="*/ 2392859 h 2418166"/>
              <a:gd name="connsiteX8" fmla="*/ 6738819 w 8785851"/>
              <a:gd name="connsiteY8" fmla="*/ 2392097 h 2418166"/>
              <a:gd name="connsiteX9" fmla="*/ 110654 w 8785851"/>
              <a:gd name="connsiteY9" fmla="*/ 2037920 h 2418166"/>
              <a:gd name="connsiteX10" fmla="*/ 0 w 8785851"/>
              <a:gd name="connsiteY10" fmla="*/ 326790 h 2418166"/>
              <a:gd name="connsiteX11" fmla="*/ 568899 w 8785851"/>
              <a:gd name="connsiteY11" fmla="*/ 299906 h 2418166"/>
              <a:gd name="connsiteX12" fmla="*/ 3949324 w 8785851"/>
              <a:gd name="connsiteY12" fmla="*/ 0 h 2418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785851" h="2418166">
                <a:moveTo>
                  <a:pt x="3949324" y="0"/>
                </a:moveTo>
                <a:lnTo>
                  <a:pt x="8713521" y="71241"/>
                </a:lnTo>
                <a:lnTo>
                  <a:pt x="8784901" y="72308"/>
                </a:lnTo>
                <a:cubicBezTo>
                  <a:pt x="8784773" y="103131"/>
                  <a:pt x="8784644" y="133954"/>
                  <a:pt x="8784516" y="164777"/>
                </a:cubicBezTo>
                <a:cubicBezTo>
                  <a:pt x="8782681" y="691148"/>
                  <a:pt x="8787810" y="778879"/>
                  <a:pt x="8784981" y="1367912"/>
                </a:cubicBezTo>
                <a:lnTo>
                  <a:pt x="7386700" y="2077117"/>
                </a:lnTo>
                <a:lnTo>
                  <a:pt x="7226678" y="2418166"/>
                </a:lnTo>
                <a:lnTo>
                  <a:pt x="6753069" y="2392859"/>
                </a:lnTo>
                <a:lnTo>
                  <a:pt x="6738819" y="2392097"/>
                </a:lnTo>
                <a:lnTo>
                  <a:pt x="110654" y="2037920"/>
                </a:lnTo>
                <a:lnTo>
                  <a:pt x="0" y="326790"/>
                </a:lnTo>
                <a:lnTo>
                  <a:pt x="568899" y="299906"/>
                </a:lnTo>
                <a:lnTo>
                  <a:pt x="3949324" y="0"/>
                </a:lnTo>
                <a:close/>
              </a:path>
            </a:pathLst>
          </a:custGeom>
          <a:noFill/>
          <a:ln w="190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defTabSz="342892"/>
            <a:endParaRPr lang="en-US" sz="1350">
              <a:solidFill>
                <a:srgbClr val="FFFFFF"/>
              </a:solidFill>
            </a:endParaRPr>
          </a:p>
        </p:txBody>
      </p:sp>
      <p:sp>
        <p:nvSpPr>
          <p:cNvPr id="1009" name="Rectangle 7"/>
          <p:cNvSpPr/>
          <p:nvPr/>
        </p:nvSpPr>
        <p:spPr>
          <a:xfrm>
            <a:off x="5735247" y="3650524"/>
            <a:ext cx="232885" cy="120536"/>
          </a:xfrm>
          <a:custGeom>
            <a:avLst/>
            <a:gdLst>
              <a:gd name="connsiteX0" fmla="*/ 0 w 1240324"/>
              <a:gd name="connsiteY0" fmla="*/ 0 h 391202"/>
              <a:gd name="connsiteX1" fmla="*/ 1240324 w 1240324"/>
              <a:gd name="connsiteY1" fmla="*/ 0 h 391202"/>
              <a:gd name="connsiteX2" fmla="*/ 1240324 w 1240324"/>
              <a:gd name="connsiteY2" fmla="*/ 391202 h 391202"/>
              <a:gd name="connsiteX3" fmla="*/ 0 w 1240324"/>
              <a:gd name="connsiteY3" fmla="*/ 391202 h 391202"/>
              <a:gd name="connsiteX4" fmla="*/ 0 w 1240324"/>
              <a:gd name="connsiteY4" fmla="*/ 0 h 391202"/>
              <a:gd name="connsiteX0" fmla="*/ 0 w 1240324"/>
              <a:gd name="connsiteY0" fmla="*/ 0 h 391202"/>
              <a:gd name="connsiteX1" fmla="*/ 1240324 w 1240324"/>
              <a:gd name="connsiteY1" fmla="*/ 81481 h 391202"/>
              <a:gd name="connsiteX2" fmla="*/ 1240324 w 1240324"/>
              <a:gd name="connsiteY2" fmla="*/ 391202 h 391202"/>
              <a:gd name="connsiteX3" fmla="*/ 0 w 1240324"/>
              <a:gd name="connsiteY3" fmla="*/ 391202 h 391202"/>
              <a:gd name="connsiteX4" fmla="*/ 0 w 1240324"/>
              <a:gd name="connsiteY4" fmla="*/ 0 h 391202"/>
              <a:gd name="connsiteX0" fmla="*/ 0 w 1249377"/>
              <a:gd name="connsiteY0" fmla="*/ 0 h 391202"/>
              <a:gd name="connsiteX1" fmla="*/ 1249377 w 1249377"/>
              <a:gd name="connsiteY1" fmla="*/ 63374 h 391202"/>
              <a:gd name="connsiteX2" fmla="*/ 1240324 w 1249377"/>
              <a:gd name="connsiteY2" fmla="*/ 391202 h 391202"/>
              <a:gd name="connsiteX3" fmla="*/ 0 w 1249377"/>
              <a:gd name="connsiteY3" fmla="*/ 391202 h 391202"/>
              <a:gd name="connsiteX4" fmla="*/ 0 w 1249377"/>
              <a:gd name="connsiteY4" fmla="*/ 0 h 391202"/>
              <a:gd name="connsiteX0" fmla="*/ 0 w 1249377"/>
              <a:gd name="connsiteY0" fmla="*/ 0 h 391202"/>
              <a:gd name="connsiteX1" fmla="*/ 1249377 w 1249377"/>
              <a:gd name="connsiteY1" fmla="*/ 63374 h 391202"/>
              <a:gd name="connsiteX2" fmla="*/ 1240324 w 1249377"/>
              <a:gd name="connsiteY2" fmla="*/ 391202 h 391202"/>
              <a:gd name="connsiteX3" fmla="*/ 18107 w 1249377"/>
              <a:gd name="connsiteY3" fmla="*/ 309720 h 391202"/>
              <a:gd name="connsiteX4" fmla="*/ 0 w 1249377"/>
              <a:gd name="connsiteY4" fmla="*/ 0 h 391202"/>
              <a:gd name="connsiteX0" fmla="*/ 0 w 1249377"/>
              <a:gd name="connsiteY0" fmla="*/ 0 h 391202"/>
              <a:gd name="connsiteX1" fmla="*/ 1249377 w 1249377"/>
              <a:gd name="connsiteY1" fmla="*/ 63374 h 391202"/>
              <a:gd name="connsiteX2" fmla="*/ 1240324 w 1249377"/>
              <a:gd name="connsiteY2" fmla="*/ 391202 h 391202"/>
              <a:gd name="connsiteX3" fmla="*/ 144855 w 1249377"/>
              <a:gd name="connsiteY3" fmla="*/ 219186 h 391202"/>
              <a:gd name="connsiteX4" fmla="*/ 0 w 1249377"/>
              <a:gd name="connsiteY4" fmla="*/ 0 h 391202"/>
              <a:gd name="connsiteX0" fmla="*/ 0 w 1249377"/>
              <a:gd name="connsiteY0" fmla="*/ 0 h 391202"/>
              <a:gd name="connsiteX1" fmla="*/ 1249377 w 1249377"/>
              <a:gd name="connsiteY1" fmla="*/ 63374 h 391202"/>
              <a:gd name="connsiteX2" fmla="*/ 1240324 w 1249377"/>
              <a:gd name="connsiteY2" fmla="*/ 391202 h 391202"/>
              <a:gd name="connsiteX3" fmla="*/ 72427 w 1249377"/>
              <a:gd name="connsiteY3" fmla="*/ 318774 h 391202"/>
              <a:gd name="connsiteX4" fmla="*/ 0 w 1249377"/>
              <a:gd name="connsiteY4" fmla="*/ 0 h 391202"/>
              <a:gd name="connsiteX0" fmla="*/ 18108 w 1176950"/>
              <a:gd name="connsiteY0" fmla="*/ 9054 h 327828"/>
              <a:gd name="connsiteX1" fmla="*/ 1176950 w 1176950"/>
              <a:gd name="connsiteY1" fmla="*/ 0 h 327828"/>
              <a:gd name="connsiteX2" fmla="*/ 1167897 w 1176950"/>
              <a:gd name="connsiteY2" fmla="*/ 327828 h 327828"/>
              <a:gd name="connsiteX3" fmla="*/ 0 w 1176950"/>
              <a:gd name="connsiteY3" fmla="*/ 255400 h 327828"/>
              <a:gd name="connsiteX4" fmla="*/ 18108 w 1176950"/>
              <a:gd name="connsiteY4" fmla="*/ 9054 h 327828"/>
              <a:gd name="connsiteX0" fmla="*/ 0 w 1204110"/>
              <a:gd name="connsiteY0" fmla="*/ 0 h 382148"/>
              <a:gd name="connsiteX1" fmla="*/ 1204110 w 1204110"/>
              <a:gd name="connsiteY1" fmla="*/ 54320 h 382148"/>
              <a:gd name="connsiteX2" fmla="*/ 1195057 w 1204110"/>
              <a:gd name="connsiteY2" fmla="*/ 382148 h 382148"/>
              <a:gd name="connsiteX3" fmla="*/ 27160 w 1204110"/>
              <a:gd name="connsiteY3" fmla="*/ 309720 h 382148"/>
              <a:gd name="connsiteX4" fmla="*/ 0 w 1204110"/>
              <a:gd name="connsiteY4" fmla="*/ 0 h 382148"/>
              <a:gd name="connsiteX0" fmla="*/ 0 w 1204110"/>
              <a:gd name="connsiteY0" fmla="*/ 0 h 318774"/>
              <a:gd name="connsiteX1" fmla="*/ 1204110 w 1204110"/>
              <a:gd name="connsiteY1" fmla="*/ 54320 h 318774"/>
              <a:gd name="connsiteX2" fmla="*/ 1186004 w 1204110"/>
              <a:gd name="connsiteY2" fmla="*/ 318774 h 318774"/>
              <a:gd name="connsiteX3" fmla="*/ 27160 w 1204110"/>
              <a:gd name="connsiteY3" fmla="*/ 309720 h 318774"/>
              <a:gd name="connsiteX4" fmla="*/ 0 w 1204110"/>
              <a:gd name="connsiteY4" fmla="*/ 0 h 318774"/>
              <a:gd name="connsiteX0" fmla="*/ 0 w 1204110"/>
              <a:gd name="connsiteY0" fmla="*/ 0 h 373095"/>
              <a:gd name="connsiteX1" fmla="*/ 1204110 w 1204110"/>
              <a:gd name="connsiteY1" fmla="*/ 54320 h 373095"/>
              <a:gd name="connsiteX2" fmla="*/ 1186004 w 1204110"/>
              <a:gd name="connsiteY2" fmla="*/ 373095 h 373095"/>
              <a:gd name="connsiteX3" fmla="*/ 27160 w 1204110"/>
              <a:gd name="connsiteY3" fmla="*/ 309720 h 373095"/>
              <a:gd name="connsiteX4" fmla="*/ 0 w 1204110"/>
              <a:gd name="connsiteY4" fmla="*/ 0 h 373095"/>
              <a:gd name="connsiteX0" fmla="*/ 0 w 1204111"/>
              <a:gd name="connsiteY0" fmla="*/ 0 h 373095"/>
              <a:gd name="connsiteX1" fmla="*/ 1204110 w 1204111"/>
              <a:gd name="connsiteY1" fmla="*/ 54320 h 373095"/>
              <a:gd name="connsiteX2" fmla="*/ 1204111 w 1204111"/>
              <a:gd name="connsiteY2" fmla="*/ 373095 h 373095"/>
              <a:gd name="connsiteX3" fmla="*/ 27160 w 1204111"/>
              <a:gd name="connsiteY3" fmla="*/ 309720 h 373095"/>
              <a:gd name="connsiteX4" fmla="*/ 0 w 1204111"/>
              <a:gd name="connsiteY4" fmla="*/ 0 h 373095"/>
              <a:gd name="connsiteX0" fmla="*/ 17458 w 1176951"/>
              <a:gd name="connsiteY0" fmla="*/ 0 h 373095"/>
              <a:gd name="connsiteX1" fmla="*/ 1176950 w 1176951"/>
              <a:gd name="connsiteY1" fmla="*/ 54320 h 373095"/>
              <a:gd name="connsiteX2" fmla="*/ 1176951 w 1176951"/>
              <a:gd name="connsiteY2" fmla="*/ 373095 h 373095"/>
              <a:gd name="connsiteX3" fmla="*/ 0 w 1176951"/>
              <a:gd name="connsiteY3" fmla="*/ 309720 h 373095"/>
              <a:gd name="connsiteX4" fmla="*/ 17458 w 1176951"/>
              <a:gd name="connsiteY4" fmla="*/ 0 h 373095"/>
              <a:gd name="connsiteX0" fmla="*/ 17458 w 1176951"/>
              <a:gd name="connsiteY0" fmla="*/ 0 h 373095"/>
              <a:gd name="connsiteX1" fmla="*/ 1176950 w 1176951"/>
              <a:gd name="connsiteY1" fmla="*/ 54320 h 373095"/>
              <a:gd name="connsiteX2" fmla="*/ 1176951 w 1176951"/>
              <a:gd name="connsiteY2" fmla="*/ 373095 h 373095"/>
              <a:gd name="connsiteX3" fmla="*/ 0 w 1176951"/>
              <a:gd name="connsiteY3" fmla="*/ 309720 h 373095"/>
              <a:gd name="connsiteX4" fmla="*/ 17458 w 1176951"/>
              <a:gd name="connsiteY4" fmla="*/ 0 h 373095"/>
              <a:gd name="connsiteX0" fmla="*/ 7543 w 1167036"/>
              <a:gd name="connsiteY0" fmla="*/ 0 h 373095"/>
              <a:gd name="connsiteX1" fmla="*/ 1167035 w 1167036"/>
              <a:gd name="connsiteY1" fmla="*/ 54320 h 373095"/>
              <a:gd name="connsiteX2" fmla="*/ 1167036 w 1167036"/>
              <a:gd name="connsiteY2" fmla="*/ 373095 h 373095"/>
              <a:gd name="connsiteX3" fmla="*/ 0 w 1167036"/>
              <a:gd name="connsiteY3" fmla="*/ 314482 h 373095"/>
              <a:gd name="connsiteX4" fmla="*/ 7543 w 1167036"/>
              <a:gd name="connsiteY4" fmla="*/ 0 h 373095"/>
              <a:gd name="connsiteX0" fmla="*/ 7543 w 1167036"/>
              <a:gd name="connsiteY0" fmla="*/ 0 h 373095"/>
              <a:gd name="connsiteX1" fmla="*/ 1167035 w 1167036"/>
              <a:gd name="connsiteY1" fmla="*/ 54320 h 373095"/>
              <a:gd name="connsiteX2" fmla="*/ 1167036 w 1167036"/>
              <a:gd name="connsiteY2" fmla="*/ 373095 h 373095"/>
              <a:gd name="connsiteX3" fmla="*/ 0 w 1167036"/>
              <a:gd name="connsiteY3" fmla="*/ 314482 h 373095"/>
              <a:gd name="connsiteX4" fmla="*/ 7543 w 1167036"/>
              <a:gd name="connsiteY4" fmla="*/ 0 h 373095"/>
              <a:gd name="connsiteX0" fmla="*/ 0 w 1159493"/>
              <a:gd name="connsiteY0" fmla="*/ 0 h 373095"/>
              <a:gd name="connsiteX1" fmla="*/ 1159492 w 1159493"/>
              <a:gd name="connsiteY1" fmla="*/ 54320 h 373095"/>
              <a:gd name="connsiteX2" fmla="*/ 1159493 w 1159493"/>
              <a:gd name="connsiteY2" fmla="*/ 373095 h 373095"/>
              <a:gd name="connsiteX3" fmla="*/ 6674 w 1159493"/>
              <a:gd name="connsiteY3" fmla="*/ 346174 h 373095"/>
              <a:gd name="connsiteX4" fmla="*/ 0 w 1159493"/>
              <a:gd name="connsiteY4" fmla="*/ 0 h 373095"/>
              <a:gd name="connsiteX0" fmla="*/ 0 w 1168971"/>
              <a:gd name="connsiteY0" fmla="*/ 0 h 352722"/>
              <a:gd name="connsiteX1" fmla="*/ 1168970 w 1168971"/>
              <a:gd name="connsiteY1" fmla="*/ 33947 h 352722"/>
              <a:gd name="connsiteX2" fmla="*/ 1168971 w 1168971"/>
              <a:gd name="connsiteY2" fmla="*/ 352722 h 352722"/>
              <a:gd name="connsiteX3" fmla="*/ 16152 w 1168971"/>
              <a:gd name="connsiteY3" fmla="*/ 325801 h 352722"/>
              <a:gd name="connsiteX4" fmla="*/ 0 w 1168971"/>
              <a:gd name="connsiteY4" fmla="*/ 0 h 3527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971" h="352722">
                <a:moveTo>
                  <a:pt x="0" y="0"/>
                </a:moveTo>
                <a:lnTo>
                  <a:pt x="1168970" y="33947"/>
                </a:lnTo>
                <a:cubicBezTo>
                  <a:pt x="1134266" y="135443"/>
                  <a:pt x="1168971" y="246464"/>
                  <a:pt x="1168971" y="352722"/>
                </a:cubicBezTo>
                <a:cubicBezTo>
                  <a:pt x="779959" y="333184"/>
                  <a:pt x="405164" y="345339"/>
                  <a:pt x="16152" y="325801"/>
                </a:cubicBezTo>
                <a:cubicBezTo>
                  <a:pt x="21971" y="222561"/>
                  <a:pt x="48715" y="165152"/>
                  <a:pt x="0" y="0"/>
                </a:cubicBezTo>
                <a:close/>
              </a:path>
            </a:pathLst>
          </a:cu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92"/>
            <a:endParaRPr lang="en-US" sz="1350">
              <a:solidFill>
                <a:srgbClr val="FFFFFF"/>
              </a:solidFill>
            </a:endParaRPr>
          </a:p>
        </p:txBody>
      </p:sp>
      <p:sp>
        <p:nvSpPr>
          <p:cNvPr id="1010" name="Rectangle 107"/>
          <p:cNvSpPr/>
          <p:nvPr/>
        </p:nvSpPr>
        <p:spPr>
          <a:xfrm>
            <a:off x="6043541" y="3667203"/>
            <a:ext cx="257043" cy="119956"/>
          </a:xfrm>
          <a:custGeom>
            <a:avLst/>
            <a:gdLst>
              <a:gd name="connsiteX0" fmla="*/ 0 w 2555242"/>
              <a:gd name="connsiteY0" fmla="*/ 0 h 1088777"/>
              <a:gd name="connsiteX1" fmla="*/ 2555242 w 2555242"/>
              <a:gd name="connsiteY1" fmla="*/ 0 h 1088777"/>
              <a:gd name="connsiteX2" fmla="*/ 2555242 w 2555242"/>
              <a:gd name="connsiteY2" fmla="*/ 1088777 h 1088777"/>
              <a:gd name="connsiteX3" fmla="*/ 0 w 2555242"/>
              <a:gd name="connsiteY3" fmla="*/ 1088777 h 1088777"/>
              <a:gd name="connsiteX4" fmla="*/ 0 w 2555242"/>
              <a:gd name="connsiteY4" fmla="*/ 0 h 1088777"/>
              <a:gd name="connsiteX0" fmla="*/ 0 w 2555242"/>
              <a:gd name="connsiteY0" fmla="*/ 0 h 1142117"/>
              <a:gd name="connsiteX1" fmla="*/ 2555242 w 2555242"/>
              <a:gd name="connsiteY1" fmla="*/ 0 h 1142117"/>
              <a:gd name="connsiteX2" fmla="*/ 2555242 w 2555242"/>
              <a:gd name="connsiteY2" fmla="*/ 1142117 h 1142117"/>
              <a:gd name="connsiteX3" fmla="*/ 0 w 2555242"/>
              <a:gd name="connsiteY3" fmla="*/ 1088777 h 1142117"/>
              <a:gd name="connsiteX4" fmla="*/ 0 w 2555242"/>
              <a:gd name="connsiteY4" fmla="*/ 0 h 1142117"/>
              <a:gd name="connsiteX0" fmla="*/ 0 w 2555242"/>
              <a:gd name="connsiteY0" fmla="*/ 0 h 1142117"/>
              <a:gd name="connsiteX1" fmla="*/ 2555242 w 2555242"/>
              <a:gd name="connsiteY1" fmla="*/ 213360 h 1142117"/>
              <a:gd name="connsiteX2" fmla="*/ 2555242 w 2555242"/>
              <a:gd name="connsiteY2" fmla="*/ 1142117 h 1142117"/>
              <a:gd name="connsiteX3" fmla="*/ 0 w 2555242"/>
              <a:gd name="connsiteY3" fmla="*/ 1088777 h 1142117"/>
              <a:gd name="connsiteX4" fmla="*/ 0 w 2555242"/>
              <a:gd name="connsiteY4" fmla="*/ 0 h 1142117"/>
              <a:gd name="connsiteX0" fmla="*/ 0 w 2570482"/>
              <a:gd name="connsiteY0" fmla="*/ 0 h 1142117"/>
              <a:gd name="connsiteX1" fmla="*/ 2570482 w 2570482"/>
              <a:gd name="connsiteY1" fmla="*/ 76200 h 1142117"/>
              <a:gd name="connsiteX2" fmla="*/ 2555242 w 2570482"/>
              <a:gd name="connsiteY2" fmla="*/ 1142117 h 1142117"/>
              <a:gd name="connsiteX3" fmla="*/ 0 w 2570482"/>
              <a:gd name="connsiteY3" fmla="*/ 1088777 h 1142117"/>
              <a:gd name="connsiteX4" fmla="*/ 0 w 2570482"/>
              <a:gd name="connsiteY4" fmla="*/ 0 h 1142117"/>
              <a:gd name="connsiteX0" fmla="*/ 0 w 2570482"/>
              <a:gd name="connsiteY0" fmla="*/ 0 h 1142117"/>
              <a:gd name="connsiteX1" fmla="*/ 2570482 w 2570482"/>
              <a:gd name="connsiteY1" fmla="*/ 76200 h 1142117"/>
              <a:gd name="connsiteX2" fmla="*/ 2555242 w 2570482"/>
              <a:gd name="connsiteY2" fmla="*/ 1142117 h 1142117"/>
              <a:gd name="connsiteX3" fmla="*/ 160020 w 2570482"/>
              <a:gd name="connsiteY3" fmla="*/ 867797 h 1142117"/>
              <a:gd name="connsiteX4" fmla="*/ 0 w 2570482"/>
              <a:gd name="connsiteY4" fmla="*/ 0 h 1142117"/>
              <a:gd name="connsiteX0" fmla="*/ 38100 w 2608582"/>
              <a:gd name="connsiteY0" fmla="*/ 0 h 1142117"/>
              <a:gd name="connsiteX1" fmla="*/ 2608582 w 2608582"/>
              <a:gd name="connsiteY1" fmla="*/ 76200 h 1142117"/>
              <a:gd name="connsiteX2" fmla="*/ 2593342 w 2608582"/>
              <a:gd name="connsiteY2" fmla="*/ 1142117 h 1142117"/>
              <a:gd name="connsiteX3" fmla="*/ 0 w 2608582"/>
              <a:gd name="connsiteY3" fmla="*/ 1027817 h 1142117"/>
              <a:gd name="connsiteX4" fmla="*/ 38100 w 2608582"/>
              <a:gd name="connsiteY4" fmla="*/ 0 h 1142117"/>
              <a:gd name="connsiteX0" fmla="*/ 22860 w 2608582"/>
              <a:gd name="connsiteY0" fmla="*/ 0 h 1149737"/>
              <a:gd name="connsiteX1" fmla="*/ 2608582 w 2608582"/>
              <a:gd name="connsiteY1" fmla="*/ 83820 h 1149737"/>
              <a:gd name="connsiteX2" fmla="*/ 2593342 w 2608582"/>
              <a:gd name="connsiteY2" fmla="*/ 1149737 h 1149737"/>
              <a:gd name="connsiteX3" fmla="*/ 0 w 2608582"/>
              <a:gd name="connsiteY3" fmla="*/ 1035437 h 1149737"/>
              <a:gd name="connsiteX4" fmla="*/ 22860 w 2608582"/>
              <a:gd name="connsiteY4" fmla="*/ 0 h 1149737"/>
              <a:gd name="connsiteX0" fmla="*/ 22860 w 2593342"/>
              <a:gd name="connsiteY0" fmla="*/ 0 h 1149737"/>
              <a:gd name="connsiteX1" fmla="*/ 2498516 w 2593342"/>
              <a:gd name="connsiteY1" fmla="*/ 18728 h 1149737"/>
              <a:gd name="connsiteX2" fmla="*/ 2593342 w 2593342"/>
              <a:gd name="connsiteY2" fmla="*/ 1149737 h 1149737"/>
              <a:gd name="connsiteX3" fmla="*/ 0 w 2593342"/>
              <a:gd name="connsiteY3" fmla="*/ 1035437 h 1149737"/>
              <a:gd name="connsiteX4" fmla="*/ 22860 w 2593342"/>
              <a:gd name="connsiteY4" fmla="*/ 0 h 1149737"/>
              <a:gd name="connsiteX0" fmla="*/ 5927 w 2593342"/>
              <a:gd name="connsiteY0" fmla="*/ 59382 h 1131009"/>
              <a:gd name="connsiteX1" fmla="*/ 2498516 w 2593342"/>
              <a:gd name="connsiteY1" fmla="*/ 0 h 1131009"/>
              <a:gd name="connsiteX2" fmla="*/ 2593342 w 2593342"/>
              <a:gd name="connsiteY2" fmla="*/ 1131009 h 1131009"/>
              <a:gd name="connsiteX3" fmla="*/ 0 w 2593342"/>
              <a:gd name="connsiteY3" fmla="*/ 1016709 h 1131009"/>
              <a:gd name="connsiteX4" fmla="*/ 5927 w 2593342"/>
              <a:gd name="connsiteY4" fmla="*/ 59382 h 113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3342" h="1131009">
                <a:moveTo>
                  <a:pt x="5927" y="59382"/>
                </a:moveTo>
                <a:lnTo>
                  <a:pt x="2498516" y="0"/>
                </a:lnTo>
                <a:lnTo>
                  <a:pt x="2593342" y="1131009"/>
                </a:lnTo>
                <a:lnTo>
                  <a:pt x="0" y="1016709"/>
                </a:lnTo>
                <a:cubicBezTo>
                  <a:pt x="1976" y="697600"/>
                  <a:pt x="3951" y="378491"/>
                  <a:pt x="5927" y="59382"/>
                </a:cubicBezTo>
                <a:close/>
              </a:path>
            </a:pathLst>
          </a:cu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92"/>
            <a:endParaRPr lang="en-US" sz="1350">
              <a:solidFill>
                <a:srgbClr val="FFFFFF"/>
              </a:solidFill>
            </a:endParaRPr>
          </a:p>
        </p:txBody>
      </p:sp>
      <p:sp>
        <p:nvSpPr>
          <p:cNvPr id="1012" name="Freeform 1011"/>
          <p:cNvSpPr/>
          <p:nvPr/>
        </p:nvSpPr>
        <p:spPr>
          <a:xfrm flipH="1" flipV="1">
            <a:off x="5865470" y="3697152"/>
            <a:ext cx="100392" cy="4144"/>
          </a:xfrm>
          <a:custGeom>
            <a:avLst/>
            <a:gdLst>
              <a:gd name="connsiteX0" fmla="*/ 0 w 220980"/>
              <a:gd name="connsiteY0" fmla="*/ 8315 h 9207"/>
              <a:gd name="connsiteX1" fmla="*/ 76200 w 220980"/>
              <a:gd name="connsiteY1" fmla="*/ 8315 h 9207"/>
              <a:gd name="connsiteX2" fmla="*/ 220980 w 220980"/>
              <a:gd name="connsiteY2" fmla="*/ 8315 h 9207"/>
              <a:gd name="connsiteX0" fmla="*/ 445 w 52255"/>
              <a:gd name="connsiteY0" fmla="*/ 8313 h 13486"/>
              <a:gd name="connsiteX1" fmla="*/ 3893 w 52255"/>
              <a:gd name="connsiteY1" fmla="*/ 8313 h 13486"/>
              <a:gd name="connsiteX2" fmla="*/ 52255 w 52255"/>
              <a:gd name="connsiteY2" fmla="*/ 13486 h 13486"/>
              <a:gd name="connsiteX0" fmla="*/ 0 w 51810"/>
              <a:gd name="connsiteY0" fmla="*/ 9977 h 15150"/>
              <a:gd name="connsiteX1" fmla="*/ 20905 w 51810"/>
              <a:gd name="connsiteY1" fmla="*/ 4804 h 15150"/>
              <a:gd name="connsiteX2" fmla="*/ 51810 w 51810"/>
              <a:gd name="connsiteY2" fmla="*/ 15150 h 15150"/>
              <a:gd name="connsiteX0" fmla="*/ 0 w 59784"/>
              <a:gd name="connsiteY0" fmla="*/ 42652 h 42652"/>
              <a:gd name="connsiteX1" fmla="*/ 28879 w 59784"/>
              <a:gd name="connsiteY1" fmla="*/ 1271 h 42652"/>
              <a:gd name="connsiteX2" fmla="*/ 59784 w 59784"/>
              <a:gd name="connsiteY2" fmla="*/ 11617 h 42652"/>
              <a:gd name="connsiteX0" fmla="*/ 0 w 59784"/>
              <a:gd name="connsiteY0" fmla="*/ 31225 h 47218"/>
              <a:gd name="connsiteX1" fmla="*/ 31034 w 59784"/>
              <a:gd name="connsiteY1" fmla="*/ 46741 h 47218"/>
              <a:gd name="connsiteX2" fmla="*/ 59784 w 59784"/>
              <a:gd name="connsiteY2" fmla="*/ 190 h 47218"/>
              <a:gd name="connsiteX0" fmla="*/ 0 w 117327"/>
              <a:gd name="connsiteY0" fmla="*/ 7479 h 95411"/>
              <a:gd name="connsiteX1" fmla="*/ 31034 w 117327"/>
              <a:gd name="connsiteY1" fmla="*/ 22995 h 95411"/>
              <a:gd name="connsiteX2" fmla="*/ 117327 w 117327"/>
              <a:gd name="connsiteY2" fmla="*/ 95412 h 95411"/>
              <a:gd name="connsiteX0" fmla="*/ 0 w 117327"/>
              <a:gd name="connsiteY0" fmla="*/ 1851 h 123553"/>
              <a:gd name="connsiteX1" fmla="*/ 63038 w 117327"/>
              <a:gd name="connsiteY1" fmla="*/ 120817 h 123553"/>
              <a:gd name="connsiteX2" fmla="*/ 117327 w 117327"/>
              <a:gd name="connsiteY2" fmla="*/ 89784 h 123553"/>
              <a:gd name="connsiteX0" fmla="*/ 0 w 117327"/>
              <a:gd name="connsiteY0" fmla="*/ 1748 h 121046"/>
              <a:gd name="connsiteX1" fmla="*/ 63038 w 117327"/>
              <a:gd name="connsiteY1" fmla="*/ 120714 h 121046"/>
              <a:gd name="connsiteX2" fmla="*/ 117327 w 117327"/>
              <a:gd name="connsiteY2" fmla="*/ 40542 h 121046"/>
              <a:gd name="connsiteX0" fmla="*/ 0 w 116788"/>
              <a:gd name="connsiteY0" fmla="*/ 2097 h 92639"/>
              <a:gd name="connsiteX1" fmla="*/ 62499 w 116788"/>
              <a:gd name="connsiteY1" fmla="*/ 92615 h 92639"/>
              <a:gd name="connsiteX2" fmla="*/ 116788 w 116788"/>
              <a:gd name="connsiteY2" fmla="*/ 12443 h 92639"/>
              <a:gd name="connsiteX0" fmla="*/ 0 w 116788"/>
              <a:gd name="connsiteY0" fmla="*/ 4354 h 32893"/>
              <a:gd name="connsiteX1" fmla="*/ 62607 w 116788"/>
              <a:gd name="connsiteY1" fmla="*/ 32802 h 32893"/>
              <a:gd name="connsiteX2" fmla="*/ 116788 w 116788"/>
              <a:gd name="connsiteY2" fmla="*/ 14700 h 32893"/>
              <a:gd name="connsiteX0" fmla="*/ 0 w 116788"/>
              <a:gd name="connsiteY0" fmla="*/ 5606 h 21319"/>
              <a:gd name="connsiteX1" fmla="*/ 60991 w 116788"/>
              <a:gd name="connsiteY1" fmla="*/ 21123 h 21319"/>
              <a:gd name="connsiteX2" fmla="*/ 116788 w 116788"/>
              <a:gd name="connsiteY2" fmla="*/ 15952 h 21319"/>
              <a:gd name="connsiteX0" fmla="*/ 0 w 116357"/>
              <a:gd name="connsiteY0" fmla="*/ 6623 h 63521"/>
              <a:gd name="connsiteX1" fmla="*/ 60991 w 116357"/>
              <a:gd name="connsiteY1" fmla="*/ 22140 h 63521"/>
              <a:gd name="connsiteX2" fmla="*/ 116357 w 116357"/>
              <a:gd name="connsiteY2" fmla="*/ 63522 h 63521"/>
              <a:gd name="connsiteX0" fmla="*/ 0 w 116357"/>
              <a:gd name="connsiteY0" fmla="*/ 6623 h 63522"/>
              <a:gd name="connsiteX1" fmla="*/ 60991 w 116357"/>
              <a:gd name="connsiteY1" fmla="*/ 22140 h 63522"/>
              <a:gd name="connsiteX2" fmla="*/ 116357 w 116357"/>
              <a:gd name="connsiteY2" fmla="*/ 63522 h 63522"/>
              <a:gd name="connsiteX0" fmla="*/ 0 w 116357"/>
              <a:gd name="connsiteY0" fmla="*/ 4518 h 61417"/>
              <a:gd name="connsiteX1" fmla="*/ 60021 w 116357"/>
              <a:gd name="connsiteY1" fmla="*/ 38139 h 61417"/>
              <a:gd name="connsiteX2" fmla="*/ 116357 w 116357"/>
              <a:gd name="connsiteY2" fmla="*/ 61417 h 61417"/>
            </a:gdLst>
            <a:ahLst/>
            <a:cxnLst>
              <a:cxn ang="0">
                <a:pos x="connsiteX0" y="connsiteY0"/>
              </a:cxn>
              <a:cxn ang="0">
                <a:pos x="connsiteX1" y="connsiteY1"/>
              </a:cxn>
              <a:cxn ang="0">
                <a:pos x="connsiteX2" y="connsiteY2"/>
              </a:cxn>
            </a:cxnLst>
            <a:rect l="l" t="t" r="r" b="b"/>
            <a:pathLst>
              <a:path w="116357" h="61417">
                <a:moveTo>
                  <a:pt x="0" y="4518"/>
                </a:moveTo>
                <a:cubicBezTo>
                  <a:pt x="3805" y="-13747"/>
                  <a:pt x="40628" y="28656"/>
                  <a:pt x="60021" y="38139"/>
                </a:cubicBezTo>
                <a:cubicBezTo>
                  <a:pt x="79414" y="47622"/>
                  <a:pt x="105624" y="21760"/>
                  <a:pt x="116357" y="61417"/>
                </a:cubicBezTo>
              </a:path>
            </a:pathLst>
          </a:cu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92"/>
            <a:endParaRPr lang="en-US" sz="1350">
              <a:solidFill>
                <a:srgbClr val="FFFFFF"/>
              </a:solidFill>
            </a:endParaRPr>
          </a:p>
        </p:txBody>
      </p:sp>
      <p:sp>
        <p:nvSpPr>
          <p:cNvPr id="1013" name="Freeform 1012"/>
          <p:cNvSpPr/>
          <p:nvPr/>
        </p:nvSpPr>
        <p:spPr>
          <a:xfrm flipH="1" flipV="1">
            <a:off x="5731394" y="3676179"/>
            <a:ext cx="95687" cy="4120"/>
          </a:xfrm>
          <a:custGeom>
            <a:avLst/>
            <a:gdLst>
              <a:gd name="connsiteX0" fmla="*/ 0 w 220980"/>
              <a:gd name="connsiteY0" fmla="*/ 8315 h 9207"/>
              <a:gd name="connsiteX1" fmla="*/ 76200 w 220980"/>
              <a:gd name="connsiteY1" fmla="*/ 8315 h 9207"/>
              <a:gd name="connsiteX2" fmla="*/ 220980 w 220980"/>
              <a:gd name="connsiteY2" fmla="*/ 8315 h 9207"/>
              <a:gd name="connsiteX0" fmla="*/ 445 w 52255"/>
              <a:gd name="connsiteY0" fmla="*/ 8313 h 13486"/>
              <a:gd name="connsiteX1" fmla="*/ 3893 w 52255"/>
              <a:gd name="connsiteY1" fmla="*/ 8313 h 13486"/>
              <a:gd name="connsiteX2" fmla="*/ 52255 w 52255"/>
              <a:gd name="connsiteY2" fmla="*/ 13486 h 13486"/>
              <a:gd name="connsiteX0" fmla="*/ 0 w 51810"/>
              <a:gd name="connsiteY0" fmla="*/ 9977 h 15150"/>
              <a:gd name="connsiteX1" fmla="*/ 20905 w 51810"/>
              <a:gd name="connsiteY1" fmla="*/ 4804 h 15150"/>
              <a:gd name="connsiteX2" fmla="*/ 51810 w 51810"/>
              <a:gd name="connsiteY2" fmla="*/ 15150 h 15150"/>
              <a:gd name="connsiteX0" fmla="*/ 0 w 59784"/>
              <a:gd name="connsiteY0" fmla="*/ 42652 h 42652"/>
              <a:gd name="connsiteX1" fmla="*/ 28879 w 59784"/>
              <a:gd name="connsiteY1" fmla="*/ 1271 h 42652"/>
              <a:gd name="connsiteX2" fmla="*/ 59784 w 59784"/>
              <a:gd name="connsiteY2" fmla="*/ 11617 h 42652"/>
              <a:gd name="connsiteX0" fmla="*/ 0 w 59784"/>
              <a:gd name="connsiteY0" fmla="*/ 31225 h 47218"/>
              <a:gd name="connsiteX1" fmla="*/ 31034 w 59784"/>
              <a:gd name="connsiteY1" fmla="*/ 46741 h 47218"/>
              <a:gd name="connsiteX2" fmla="*/ 59784 w 59784"/>
              <a:gd name="connsiteY2" fmla="*/ 190 h 47218"/>
              <a:gd name="connsiteX0" fmla="*/ 0 w 117327"/>
              <a:gd name="connsiteY0" fmla="*/ 7479 h 95411"/>
              <a:gd name="connsiteX1" fmla="*/ 31034 w 117327"/>
              <a:gd name="connsiteY1" fmla="*/ 22995 h 95411"/>
              <a:gd name="connsiteX2" fmla="*/ 117327 w 117327"/>
              <a:gd name="connsiteY2" fmla="*/ 95412 h 95411"/>
              <a:gd name="connsiteX0" fmla="*/ 0 w 117327"/>
              <a:gd name="connsiteY0" fmla="*/ 1851 h 123553"/>
              <a:gd name="connsiteX1" fmla="*/ 63038 w 117327"/>
              <a:gd name="connsiteY1" fmla="*/ 120817 h 123553"/>
              <a:gd name="connsiteX2" fmla="*/ 117327 w 117327"/>
              <a:gd name="connsiteY2" fmla="*/ 89784 h 123553"/>
              <a:gd name="connsiteX0" fmla="*/ 0 w 117327"/>
              <a:gd name="connsiteY0" fmla="*/ 1748 h 121046"/>
              <a:gd name="connsiteX1" fmla="*/ 63038 w 117327"/>
              <a:gd name="connsiteY1" fmla="*/ 120714 h 121046"/>
              <a:gd name="connsiteX2" fmla="*/ 117327 w 117327"/>
              <a:gd name="connsiteY2" fmla="*/ 40542 h 121046"/>
              <a:gd name="connsiteX0" fmla="*/ 0 w 116788"/>
              <a:gd name="connsiteY0" fmla="*/ 2097 h 92639"/>
              <a:gd name="connsiteX1" fmla="*/ 62499 w 116788"/>
              <a:gd name="connsiteY1" fmla="*/ 92615 h 92639"/>
              <a:gd name="connsiteX2" fmla="*/ 116788 w 116788"/>
              <a:gd name="connsiteY2" fmla="*/ 12443 h 92639"/>
              <a:gd name="connsiteX0" fmla="*/ 0 w 116788"/>
              <a:gd name="connsiteY0" fmla="*/ 4354 h 32893"/>
              <a:gd name="connsiteX1" fmla="*/ 62607 w 116788"/>
              <a:gd name="connsiteY1" fmla="*/ 32802 h 32893"/>
              <a:gd name="connsiteX2" fmla="*/ 116788 w 116788"/>
              <a:gd name="connsiteY2" fmla="*/ 14700 h 32893"/>
              <a:gd name="connsiteX0" fmla="*/ 0 w 116788"/>
              <a:gd name="connsiteY0" fmla="*/ 5606 h 21319"/>
              <a:gd name="connsiteX1" fmla="*/ 60991 w 116788"/>
              <a:gd name="connsiteY1" fmla="*/ 21123 h 21319"/>
              <a:gd name="connsiteX2" fmla="*/ 116788 w 116788"/>
              <a:gd name="connsiteY2" fmla="*/ 15952 h 21319"/>
              <a:gd name="connsiteX0" fmla="*/ 0 w 116357"/>
              <a:gd name="connsiteY0" fmla="*/ 6623 h 63521"/>
              <a:gd name="connsiteX1" fmla="*/ 60991 w 116357"/>
              <a:gd name="connsiteY1" fmla="*/ 22140 h 63521"/>
              <a:gd name="connsiteX2" fmla="*/ 116357 w 116357"/>
              <a:gd name="connsiteY2" fmla="*/ 63522 h 63521"/>
              <a:gd name="connsiteX0" fmla="*/ 0 w 116357"/>
              <a:gd name="connsiteY0" fmla="*/ 6623 h 63522"/>
              <a:gd name="connsiteX1" fmla="*/ 60991 w 116357"/>
              <a:gd name="connsiteY1" fmla="*/ 22140 h 63522"/>
              <a:gd name="connsiteX2" fmla="*/ 116357 w 116357"/>
              <a:gd name="connsiteY2" fmla="*/ 63522 h 63522"/>
              <a:gd name="connsiteX0" fmla="*/ 0 w 116357"/>
              <a:gd name="connsiteY0" fmla="*/ 4518 h 61417"/>
              <a:gd name="connsiteX1" fmla="*/ 60021 w 116357"/>
              <a:gd name="connsiteY1" fmla="*/ 38139 h 61417"/>
              <a:gd name="connsiteX2" fmla="*/ 116357 w 116357"/>
              <a:gd name="connsiteY2" fmla="*/ 61417 h 61417"/>
            </a:gdLst>
            <a:ahLst/>
            <a:cxnLst>
              <a:cxn ang="0">
                <a:pos x="connsiteX0" y="connsiteY0"/>
              </a:cxn>
              <a:cxn ang="0">
                <a:pos x="connsiteX1" y="connsiteY1"/>
              </a:cxn>
              <a:cxn ang="0">
                <a:pos x="connsiteX2" y="connsiteY2"/>
              </a:cxn>
            </a:cxnLst>
            <a:rect l="l" t="t" r="r" b="b"/>
            <a:pathLst>
              <a:path w="116357" h="61417">
                <a:moveTo>
                  <a:pt x="0" y="4518"/>
                </a:moveTo>
                <a:cubicBezTo>
                  <a:pt x="3805" y="-13747"/>
                  <a:pt x="40628" y="28656"/>
                  <a:pt x="60021" y="38139"/>
                </a:cubicBezTo>
                <a:cubicBezTo>
                  <a:pt x="79414" y="47622"/>
                  <a:pt x="105624" y="21760"/>
                  <a:pt x="116357" y="61417"/>
                </a:cubicBezTo>
              </a:path>
            </a:pathLst>
          </a:cu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92"/>
            <a:endParaRPr lang="en-US" sz="1350">
              <a:solidFill>
                <a:srgbClr val="FFFFFF"/>
              </a:solidFill>
            </a:endParaRPr>
          </a:p>
        </p:txBody>
      </p:sp>
      <p:sp>
        <p:nvSpPr>
          <p:cNvPr id="1016" name="Freeform 1015"/>
          <p:cNvSpPr/>
          <p:nvPr/>
        </p:nvSpPr>
        <p:spPr>
          <a:xfrm>
            <a:off x="5738631" y="3715881"/>
            <a:ext cx="89135" cy="5158"/>
          </a:xfrm>
          <a:custGeom>
            <a:avLst/>
            <a:gdLst>
              <a:gd name="connsiteX0" fmla="*/ 0 w 220980"/>
              <a:gd name="connsiteY0" fmla="*/ 8315 h 9207"/>
              <a:gd name="connsiteX1" fmla="*/ 76200 w 220980"/>
              <a:gd name="connsiteY1" fmla="*/ 8315 h 9207"/>
              <a:gd name="connsiteX2" fmla="*/ 220980 w 220980"/>
              <a:gd name="connsiteY2" fmla="*/ 8315 h 9207"/>
              <a:gd name="connsiteX0" fmla="*/ 445 w 52255"/>
              <a:gd name="connsiteY0" fmla="*/ 8313 h 13486"/>
              <a:gd name="connsiteX1" fmla="*/ 3893 w 52255"/>
              <a:gd name="connsiteY1" fmla="*/ 8313 h 13486"/>
              <a:gd name="connsiteX2" fmla="*/ 52255 w 52255"/>
              <a:gd name="connsiteY2" fmla="*/ 13486 h 13486"/>
              <a:gd name="connsiteX0" fmla="*/ 0 w 51810"/>
              <a:gd name="connsiteY0" fmla="*/ 9977 h 15150"/>
              <a:gd name="connsiteX1" fmla="*/ 20905 w 51810"/>
              <a:gd name="connsiteY1" fmla="*/ 4804 h 15150"/>
              <a:gd name="connsiteX2" fmla="*/ 51810 w 51810"/>
              <a:gd name="connsiteY2" fmla="*/ 15150 h 15150"/>
              <a:gd name="connsiteX0" fmla="*/ 0 w 59784"/>
              <a:gd name="connsiteY0" fmla="*/ 42652 h 42652"/>
              <a:gd name="connsiteX1" fmla="*/ 28879 w 59784"/>
              <a:gd name="connsiteY1" fmla="*/ 1271 h 42652"/>
              <a:gd name="connsiteX2" fmla="*/ 59784 w 59784"/>
              <a:gd name="connsiteY2" fmla="*/ 11617 h 42652"/>
              <a:gd name="connsiteX0" fmla="*/ 0 w 59784"/>
              <a:gd name="connsiteY0" fmla="*/ 31225 h 47218"/>
              <a:gd name="connsiteX1" fmla="*/ 31034 w 59784"/>
              <a:gd name="connsiteY1" fmla="*/ 46741 h 47218"/>
              <a:gd name="connsiteX2" fmla="*/ 59784 w 59784"/>
              <a:gd name="connsiteY2" fmla="*/ 190 h 47218"/>
              <a:gd name="connsiteX0" fmla="*/ 0 w 117327"/>
              <a:gd name="connsiteY0" fmla="*/ 7479 h 95411"/>
              <a:gd name="connsiteX1" fmla="*/ 31034 w 117327"/>
              <a:gd name="connsiteY1" fmla="*/ 22995 h 95411"/>
              <a:gd name="connsiteX2" fmla="*/ 117327 w 117327"/>
              <a:gd name="connsiteY2" fmla="*/ 95412 h 95411"/>
              <a:gd name="connsiteX0" fmla="*/ 0 w 117327"/>
              <a:gd name="connsiteY0" fmla="*/ 1851 h 123553"/>
              <a:gd name="connsiteX1" fmla="*/ 63038 w 117327"/>
              <a:gd name="connsiteY1" fmla="*/ 120817 h 123553"/>
              <a:gd name="connsiteX2" fmla="*/ 117327 w 117327"/>
              <a:gd name="connsiteY2" fmla="*/ 89784 h 123553"/>
              <a:gd name="connsiteX0" fmla="*/ 0 w 117327"/>
              <a:gd name="connsiteY0" fmla="*/ 1748 h 121046"/>
              <a:gd name="connsiteX1" fmla="*/ 63038 w 117327"/>
              <a:gd name="connsiteY1" fmla="*/ 120714 h 121046"/>
              <a:gd name="connsiteX2" fmla="*/ 117327 w 117327"/>
              <a:gd name="connsiteY2" fmla="*/ 40542 h 121046"/>
              <a:gd name="connsiteX0" fmla="*/ 0 w 116788"/>
              <a:gd name="connsiteY0" fmla="*/ 2097 h 92639"/>
              <a:gd name="connsiteX1" fmla="*/ 62499 w 116788"/>
              <a:gd name="connsiteY1" fmla="*/ 92615 h 92639"/>
              <a:gd name="connsiteX2" fmla="*/ 116788 w 116788"/>
              <a:gd name="connsiteY2" fmla="*/ 12443 h 92639"/>
              <a:gd name="connsiteX0" fmla="*/ 0 w 116788"/>
              <a:gd name="connsiteY0" fmla="*/ 4354 h 32893"/>
              <a:gd name="connsiteX1" fmla="*/ 62607 w 116788"/>
              <a:gd name="connsiteY1" fmla="*/ 32802 h 32893"/>
              <a:gd name="connsiteX2" fmla="*/ 116788 w 116788"/>
              <a:gd name="connsiteY2" fmla="*/ 14700 h 32893"/>
              <a:gd name="connsiteX0" fmla="*/ 0 w 116788"/>
              <a:gd name="connsiteY0" fmla="*/ 5606 h 21319"/>
              <a:gd name="connsiteX1" fmla="*/ 60991 w 116788"/>
              <a:gd name="connsiteY1" fmla="*/ 21123 h 21319"/>
              <a:gd name="connsiteX2" fmla="*/ 116788 w 116788"/>
              <a:gd name="connsiteY2" fmla="*/ 15952 h 21319"/>
              <a:gd name="connsiteX0" fmla="*/ 0 w 116357"/>
              <a:gd name="connsiteY0" fmla="*/ 6623 h 63521"/>
              <a:gd name="connsiteX1" fmla="*/ 60991 w 116357"/>
              <a:gd name="connsiteY1" fmla="*/ 22140 h 63521"/>
              <a:gd name="connsiteX2" fmla="*/ 116357 w 116357"/>
              <a:gd name="connsiteY2" fmla="*/ 63522 h 63521"/>
              <a:gd name="connsiteX0" fmla="*/ 0 w 116357"/>
              <a:gd name="connsiteY0" fmla="*/ 6623 h 63522"/>
              <a:gd name="connsiteX1" fmla="*/ 60991 w 116357"/>
              <a:gd name="connsiteY1" fmla="*/ 22140 h 63522"/>
              <a:gd name="connsiteX2" fmla="*/ 116357 w 116357"/>
              <a:gd name="connsiteY2" fmla="*/ 63522 h 63522"/>
              <a:gd name="connsiteX0" fmla="*/ 0 w 116357"/>
              <a:gd name="connsiteY0" fmla="*/ 4518 h 61417"/>
              <a:gd name="connsiteX1" fmla="*/ 60021 w 116357"/>
              <a:gd name="connsiteY1" fmla="*/ 38139 h 61417"/>
              <a:gd name="connsiteX2" fmla="*/ 116357 w 116357"/>
              <a:gd name="connsiteY2" fmla="*/ 61417 h 61417"/>
            </a:gdLst>
            <a:ahLst/>
            <a:cxnLst>
              <a:cxn ang="0">
                <a:pos x="connsiteX0" y="connsiteY0"/>
              </a:cxn>
              <a:cxn ang="0">
                <a:pos x="connsiteX1" y="connsiteY1"/>
              </a:cxn>
              <a:cxn ang="0">
                <a:pos x="connsiteX2" y="connsiteY2"/>
              </a:cxn>
            </a:cxnLst>
            <a:rect l="l" t="t" r="r" b="b"/>
            <a:pathLst>
              <a:path w="116357" h="61417">
                <a:moveTo>
                  <a:pt x="0" y="4518"/>
                </a:moveTo>
                <a:cubicBezTo>
                  <a:pt x="3805" y="-13747"/>
                  <a:pt x="40628" y="28656"/>
                  <a:pt x="60021" y="38139"/>
                </a:cubicBezTo>
                <a:cubicBezTo>
                  <a:pt x="79414" y="47622"/>
                  <a:pt x="105624" y="21760"/>
                  <a:pt x="116357" y="61417"/>
                </a:cubicBezTo>
              </a:path>
            </a:pathLst>
          </a:cu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92"/>
            <a:endParaRPr lang="en-US" sz="1350">
              <a:solidFill>
                <a:srgbClr val="FFFFFF"/>
              </a:solidFill>
            </a:endParaRPr>
          </a:p>
        </p:txBody>
      </p:sp>
      <p:sp>
        <p:nvSpPr>
          <p:cNvPr id="1019" name="Freeform 1018"/>
          <p:cNvSpPr/>
          <p:nvPr/>
        </p:nvSpPr>
        <p:spPr>
          <a:xfrm rot="177102" flipH="1">
            <a:off x="5646570" y="3582383"/>
            <a:ext cx="824381" cy="180859"/>
          </a:xfrm>
          <a:custGeom>
            <a:avLst/>
            <a:gdLst>
              <a:gd name="connsiteX0" fmla="*/ 0 w 220980"/>
              <a:gd name="connsiteY0" fmla="*/ 8315 h 9207"/>
              <a:gd name="connsiteX1" fmla="*/ 76200 w 220980"/>
              <a:gd name="connsiteY1" fmla="*/ 8315 h 9207"/>
              <a:gd name="connsiteX2" fmla="*/ 220980 w 220980"/>
              <a:gd name="connsiteY2" fmla="*/ 8315 h 9207"/>
              <a:gd name="connsiteX0" fmla="*/ 445 w 52255"/>
              <a:gd name="connsiteY0" fmla="*/ 8313 h 13486"/>
              <a:gd name="connsiteX1" fmla="*/ 3893 w 52255"/>
              <a:gd name="connsiteY1" fmla="*/ 8313 h 13486"/>
              <a:gd name="connsiteX2" fmla="*/ 52255 w 52255"/>
              <a:gd name="connsiteY2" fmla="*/ 13486 h 13486"/>
              <a:gd name="connsiteX0" fmla="*/ 0 w 51810"/>
              <a:gd name="connsiteY0" fmla="*/ 9977 h 15150"/>
              <a:gd name="connsiteX1" fmla="*/ 20905 w 51810"/>
              <a:gd name="connsiteY1" fmla="*/ 4804 h 15150"/>
              <a:gd name="connsiteX2" fmla="*/ 51810 w 51810"/>
              <a:gd name="connsiteY2" fmla="*/ 15150 h 15150"/>
              <a:gd name="connsiteX0" fmla="*/ 0 w 59784"/>
              <a:gd name="connsiteY0" fmla="*/ 42652 h 42652"/>
              <a:gd name="connsiteX1" fmla="*/ 28879 w 59784"/>
              <a:gd name="connsiteY1" fmla="*/ 1271 h 42652"/>
              <a:gd name="connsiteX2" fmla="*/ 59784 w 59784"/>
              <a:gd name="connsiteY2" fmla="*/ 11617 h 42652"/>
              <a:gd name="connsiteX0" fmla="*/ 0 w 59784"/>
              <a:gd name="connsiteY0" fmla="*/ 31225 h 47218"/>
              <a:gd name="connsiteX1" fmla="*/ 31034 w 59784"/>
              <a:gd name="connsiteY1" fmla="*/ 46741 h 47218"/>
              <a:gd name="connsiteX2" fmla="*/ 59784 w 59784"/>
              <a:gd name="connsiteY2" fmla="*/ 190 h 47218"/>
              <a:gd name="connsiteX0" fmla="*/ 0 w 117327"/>
              <a:gd name="connsiteY0" fmla="*/ 7479 h 95411"/>
              <a:gd name="connsiteX1" fmla="*/ 31034 w 117327"/>
              <a:gd name="connsiteY1" fmla="*/ 22995 h 95411"/>
              <a:gd name="connsiteX2" fmla="*/ 117327 w 117327"/>
              <a:gd name="connsiteY2" fmla="*/ 95412 h 95411"/>
              <a:gd name="connsiteX0" fmla="*/ 0 w 117327"/>
              <a:gd name="connsiteY0" fmla="*/ 1851 h 123553"/>
              <a:gd name="connsiteX1" fmla="*/ 63038 w 117327"/>
              <a:gd name="connsiteY1" fmla="*/ 120817 h 123553"/>
              <a:gd name="connsiteX2" fmla="*/ 117327 w 117327"/>
              <a:gd name="connsiteY2" fmla="*/ 89784 h 123553"/>
              <a:gd name="connsiteX0" fmla="*/ 0 w 117327"/>
              <a:gd name="connsiteY0" fmla="*/ 1748 h 121046"/>
              <a:gd name="connsiteX1" fmla="*/ 63038 w 117327"/>
              <a:gd name="connsiteY1" fmla="*/ 120714 h 121046"/>
              <a:gd name="connsiteX2" fmla="*/ 117327 w 117327"/>
              <a:gd name="connsiteY2" fmla="*/ 40542 h 121046"/>
              <a:gd name="connsiteX0" fmla="*/ 0 w 116788"/>
              <a:gd name="connsiteY0" fmla="*/ 2097 h 92639"/>
              <a:gd name="connsiteX1" fmla="*/ 62499 w 116788"/>
              <a:gd name="connsiteY1" fmla="*/ 92615 h 92639"/>
              <a:gd name="connsiteX2" fmla="*/ 116788 w 116788"/>
              <a:gd name="connsiteY2" fmla="*/ 12443 h 92639"/>
              <a:gd name="connsiteX0" fmla="*/ 0 w 116788"/>
              <a:gd name="connsiteY0" fmla="*/ 4354 h 32893"/>
              <a:gd name="connsiteX1" fmla="*/ 62607 w 116788"/>
              <a:gd name="connsiteY1" fmla="*/ 32802 h 32893"/>
              <a:gd name="connsiteX2" fmla="*/ 116788 w 116788"/>
              <a:gd name="connsiteY2" fmla="*/ 14700 h 32893"/>
              <a:gd name="connsiteX0" fmla="*/ 0 w 116788"/>
              <a:gd name="connsiteY0" fmla="*/ 5606 h 21319"/>
              <a:gd name="connsiteX1" fmla="*/ 60991 w 116788"/>
              <a:gd name="connsiteY1" fmla="*/ 21123 h 21319"/>
              <a:gd name="connsiteX2" fmla="*/ 116788 w 116788"/>
              <a:gd name="connsiteY2" fmla="*/ 15952 h 21319"/>
              <a:gd name="connsiteX0" fmla="*/ 0 w 116357"/>
              <a:gd name="connsiteY0" fmla="*/ 6623 h 63521"/>
              <a:gd name="connsiteX1" fmla="*/ 60991 w 116357"/>
              <a:gd name="connsiteY1" fmla="*/ 22140 h 63521"/>
              <a:gd name="connsiteX2" fmla="*/ 116357 w 116357"/>
              <a:gd name="connsiteY2" fmla="*/ 63522 h 63521"/>
              <a:gd name="connsiteX0" fmla="*/ 0 w 116357"/>
              <a:gd name="connsiteY0" fmla="*/ 6623 h 63522"/>
              <a:gd name="connsiteX1" fmla="*/ 60991 w 116357"/>
              <a:gd name="connsiteY1" fmla="*/ 22140 h 63522"/>
              <a:gd name="connsiteX2" fmla="*/ 116357 w 116357"/>
              <a:gd name="connsiteY2" fmla="*/ 63522 h 63522"/>
              <a:gd name="connsiteX0" fmla="*/ 0 w 116357"/>
              <a:gd name="connsiteY0" fmla="*/ 4518 h 61417"/>
              <a:gd name="connsiteX1" fmla="*/ 60021 w 116357"/>
              <a:gd name="connsiteY1" fmla="*/ 38139 h 61417"/>
              <a:gd name="connsiteX2" fmla="*/ 116357 w 116357"/>
              <a:gd name="connsiteY2" fmla="*/ 61417 h 61417"/>
              <a:gd name="connsiteX0" fmla="*/ 0 w 116357"/>
              <a:gd name="connsiteY0" fmla="*/ 5717 h 62616"/>
              <a:gd name="connsiteX1" fmla="*/ 8725 w 116357"/>
              <a:gd name="connsiteY1" fmla="*/ 1853 h 62616"/>
              <a:gd name="connsiteX2" fmla="*/ 60021 w 116357"/>
              <a:gd name="connsiteY2" fmla="*/ 39338 h 62616"/>
              <a:gd name="connsiteX3" fmla="*/ 116357 w 116357"/>
              <a:gd name="connsiteY3" fmla="*/ 62616 h 62616"/>
              <a:gd name="connsiteX0" fmla="*/ 0 w 142798"/>
              <a:gd name="connsiteY0" fmla="*/ 3 h 168891"/>
              <a:gd name="connsiteX1" fmla="*/ 35166 w 142798"/>
              <a:gd name="connsiteY1" fmla="*/ 108128 h 168891"/>
              <a:gd name="connsiteX2" fmla="*/ 86462 w 142798"/>
              <a:gd name="connsiteY2" fmla="*/ 145613 h 168891"/>
              <a:gd name="connsiteX3" fmla="*/ 142798 w 142798"/>
              <a:gd name="connsiteY3" fmla="*/ 168891 h 168891"/>
              <a:gd name="connsiteX0" fmla="*/ 0 w 142798"/>
              <a:gd name="connsiteY0" fmla="*/ 0 h 168888"/>
              <a:gd name="connsiteX1" fmla="*/ 14201 w 142798"/>
              <a:gd name="connsiteY1" fmla="*/ 50366 h 168888"/>
              <a:gd name="connsiteX2" fmla="*/ 35166 w 142798"/>
              <a:gd name="connsiteY2" fmla="*/ 108125 h 168888"/>
              <a:gd name="connsiteX3" fmla="*/ 86462 w 142798"/>
              <a:gd name="connsiteY3" fmla="*/ 145610 h 168888"/>
              <a:gd name="connsiteX4" fmla="*/ 142798 w 142798"/>
              <a:gd name="connsiteY4" fmla="*/ 168888 h 168888"/>
              <a:gd name="connsiteX0" fmla="*/ 0 w 142798"/>
              <a:gd name="connsiteY0" fmla="*/ 0 h 168888"/>
              <a:gd name="connsiteX1" fmla="*/ 14201 w 142798"/>
              <a:gd name="connsiteY1" fmla="*/ 50366 h 168888"/>
              <a:gd name="connsiteX2" fmla="*/ 31774 w 142798"/>
              <a:gd name="connsiteY2" fmla="*/ 110255 h 168888"/>
              <a:gd name="connsiteX3" fmla="*/ 86462 w 142798"/>
              <a:gd name="connsiteY3" fmla="*/ 145610 h 168888"/>
              <a:gd name="connsiteX4" fmla="*/ 142798 w 142798"/>
              <a:gd name="connsiteY4" fmla="*/ 168888 h 168888"/>
              <a:gd name="connsiteX0" fmla="*/ 0 w 142798"/>
              <a:gd name="connsiteY0" fmla="*/ 0 h 168888"/>
              <a:gd name="connsiteX1" fmla="*/ 14201 w 142798"/>
              <a:gd name="connsiteY1" fmla="*/ 50366 h 168888"/>
              <a:gd name="connsiteX2" fmla="*/ 31774 w 142798"/>
              <a:gd name="connsiteY2" fmla="*/ 110255 h 168888"/>
              <a:gd name="connsiteX3" fmla="*/ 86462 w 142798"/>
              <a:gd name="connsiteY3" fmla="*/ 145610 h 168888"/>
              <a:gd name="connsiteX4" fmla="*/ 142798 w 142798"/>
              <a:gd name="connsiteY4" fmla="*/ 168888 h 168888"/>
              <a:gd name="connsiteX0" fmla="*/ 0 w 142798"/>
              <a:gd name="connsiteY0" fmla="*/ 0 h 517074"/>
              <a:gd name="connsiteX1" fmla="*/ 14201 w 142798"/>
              <a:gd name="connsiteY1" fmla="*/ 50366 h 517074"/>
              <a:gd name="connsiteX2" fmla="*/ 27215 w 142798"/>
              <a:gd name="connsiteY2" fmla="*/ 516901 h 517074"/>
              <a:gd name="connsiteX3" fmla="*/ 31774 w 142798"/>
              <a:gd name="connsiteY3" fmla="*/ 110255 h 517074"/>
              <a:gd name="connsiteX4" fmla="*/ 86462 w 142798"/>
              <a:gd name="connsiteY4" fmla="*/ 145610 h 517074"/>
              <a:gd name="connsiteX5" fmla="*/ 142798 w 142798"/>
              <a:gd name="connsiteY5" fmla="*/ 168888 h 517074"/>
              <a:gd name="connsiteX0" fmla="*/ 0 w 142798"/>
              <a:gd name="connsiteY0" fmla="*/ 0 h 517079"/>
              <a:gd name="connsiteX1" fmla="*/ 14201 w 142798"/>
              <a:gd name="connsiteY1" fmla="*/ 50366 h 517079"/>
              <a:gd name="connsiteX2" fmla="*/ 27215 w 142798"/>
              <a:gd name="connsiteY2" fmla="*/ 516901 h 517079"/>
              <a:gd name="connsiteX3" fmla="*/ 31774 w 142798"/>
              <a:gd name="connsiteY3" fmla="*/ 110255 h 517079"/>
              <a:gd name="connsiteX4" fmla="*/ 86462 w 142798"/>
              <a:gd name="connsiteY4" fmla="*/ 145610 h 517079"/>
              <a:gd name="connsiteX5" fmla="*/ 142798 w 142798"/>
              <a:gd name="connsiteY5" fmla="*/ 168888 h 517079"/>
              <a:gd name="connsiteX0" fmla="*/ 0 w 142798"/>
              <a:gd name="connsiteY0" fmla="*/ 0 h 517017"/>
              <a:gd name="connsiteX1" fmla="*/ 14201 w 142798"/>
              <a:gd name="connsiteY1" fmla="*/ 50366 h 517017"/>
              <a:gd name="connsiteX2" fmla="*/ 18741 w 142798"/>
              <a:gd name="connsiteY2" fmla="*/ 151163 h 517017"/>
              <a:gd name="connsiteX3" fmla="*/ 27215 w 142798"/>
              <a:gd name="connsiteY3" fmla="*/ 516901 h 517017"/>
              <a:gd name="connsiteX4" fmla="*/ 31774 w 142798"/>
              <a:gd name="connsiteY4" fmla="*/ 110255 h 517017"/>
              <a:gd name="connsiteX5" fmla="*/ 86462 w 142798"/>
              <a:gd name="connsiteY5" fmla="*/ 145610 h 517017"/>
              <a:gd name="connsiteX6" fmla="*/ 142798 w 142798"/>
              <a:gd name="connsiteY6" fmla="*/ 168888 h 517017"/>
              <a:gd name="connsiteX0" fmla="*/ 0 w 142798"/>
              <a:gd name="connsiteY0" fmla="*/ 0 h 517003"/>
              <a:gd name="connsiteX1" fmla="*/ 14201 w 142798"/>
              <a:gd name="connsiteY1" fmla="*/ 50366 h 517003"/>
              <a:gd name="connsiteX2" fmla="*/ 29808 w 142798"/>
              <a:gd name="connsiteY2" fmla="*/ 110364 h 517003"/>
              <a:gd name="connsiteX3" fmla="*/ 27215 w 142798"/>
              <a:gd name="connsiteY3" fmla="*/ 516901 h 517003"/>
              <a:gd name="connsiteX4" fmla="*/ 31774 w 142798"/>
              <a:gd name="connsiteY4" fmla="*/ 110255 h 517003"/>
              <a:gd name="connsiteX5" fmla="*/ 86462 w 142798"/>
              <a:gd name="connsiteY5" fmla="*/ 145610 h 517003"/>
              <a:gd name="connsiteX6" fmla="*/ 142798 w 142798"/>
              <a:gd name="connsiteY6" fmla="*/ 168888 h 517003"/>
              <a:gd name="connsiteX0" fmla="*/ 0 w 142798"/>
              <a:gd name="connsiteY0" fmla="*/ 0 h 517003"/>
              <a:gd name="connsiteX1" fmla="*/ 14201 w 142798"/>
              <a:gd name="connsiteY1" fmla="*/ 50366 h 517003"/>
              <a:gd name="connsiteX2" fmla="*/ 29808 w 142798"/>
              <a:gd name="connsiteY2" fmla="*/ 110364 h 517003"/>
              <a:gd name="connsiteX3" fmla="*/ 27215 w 142798"/>
              <a:gd name="connsiteY3" fmla="*/ 516901 h 517003"/>
              <a:gd name="connsiteX4" fmla="*/ 31774 w 142798"/>
              <a:gd name="connsiteY4" fmla="*/ 110255 h 517003"/>
              <a:gd name="connsiteX5" fmla="*/ 86462 w 142798"/>
              <a:gd name="connsiteY5" fmla="*/ 145610 h 517003"/>
              <a:gd name="connsiteX6" fmla="*/ 142798 w 142798"/>
              <a:gd name="connsiteY6" fmla="*/ 168888 h 517003"/>
              <a:gd name="connsiteX0" fmla="*/ 0 w 142798"/>
              <a:gd name="connsiteY0" fmla="*/ 0 h 516983"/>
              <a:gd name="connsiteX1" fmla="*/ 14201 w 142798"/>
              <a:gd name="connsiteY1" fmla="*/ 50366 h 516983"/>
              <a:gd name="connsiteX2" fmla="*/ 29808 w 142798"/>
              <a:gd name="connsiteY2" fmla="*/ 110364 h 516983"/>
              <a:gd name="connsiteX3" fmla="*/ 27215 w 142798"/>
              <a:gd name="connsiteY3" fmla="*/ 516901 h 516983"/>
              <a:gd name="connsiteX4" fmla="*/ 31774 w 142798"/>
              <a:gd name="connsiteY4" fmla="*/ 110255 h 516983"/>
              <a:gd name="connsiteX5" fmla="*/ 86462 w 142798"/>
              <a:gd name="connsiteY5" fmla="*/ 145610 h 516983"/>
              <a:gd name="connsiteX6" fmla="*/ 142798 w 142798"/>
              <a:gd name="connsiteY6" fmla="*/ 168888 h 516983"/>
              <a:gd name="connsiteX0" fmla="*/ 0 w 142798"/>
              <a:gd name="connsiteY0" fmla="*/ 0 h 516983"/>
              <a:gd name="connsiteX1" fmla="*/ 14201 w 142798"/>
              <a:gd name="connsiteY1" fmla="*/ 50366 h 516983"/>
              <a:gd name="connsiteX2" fmla="*/ 29808 w 142798"/>
              <a:gd name="connsiteY2" fmla="*/ 110364 h 516983"/>
              <a:gd name="connsiteX3" fmla="*/ 27215 w 142798"/>
              <a:gd name="connsiteY3" fmla="*/ 516901 h 516983"/>
              <a:gd name="connsiteX4" fmla="*/ 31001 w 142798"/>
              <a:gd name="connsiteY4" fmla="*/ 112746 h 516983"/>
              <a:gd name="connsiteX5" fmla="*/ 86462 w 142798"/>
              <a:gd name="connsiteY5" fmla="*/ 145610 h 516983"/>
              <a:gd name="connsiteX6" fmla="*/ 142798 w 142798"/>
              <a:gd name="connsiteY6" fmla="*/ 168888 h 516983"/>
              <a:gd name="connsiteX0" fmla="*/ 0 w 142798"/>
              <a:gd name="connsiteY0" fmla="*/ 0 h 516901"/>
              <a:gd name="connsiteX1" fmla="*/ 14201 w 142798"/>
              <a:gd name="connsiteY1" fmla="*/ 50366 h 516901"/>
              <a:gd name="connsiteX2" fmla="*/ 29808 w 142798"/>
              <a:gd name="connsiteY2" fmla="*/ 110364 h 516901"/>
              <a:gd name="connsiteX3" fmla="*/ 27215 w 142798"/>
              <a:gd name="connsiteY3" fmla="*/ 516901 h 516901"/>
              <a:gd name="connsiteX4" fmla="*/ 31001 w 142798"/>
              <a:gd name="connsiteY4" fmla="*/ 112746 h 516901"/>
              <a:gd name="connsiteX5" fmla="*/ 86462 w 142798"/>
              <a:gd name="connsiteY5" fmla="*/ 145610 h 516901"/>
              <a:gd name="connsiteX6" fmla="*/ 142798 w 142798"/>
              <a:gd name="connsiteY6" fmla="*/ 168888 h 516901"/>
              <a:gd name="connsiteX0" fmla="*/ 0 w 142798"/>
              <a:gd name="connsiteY0" fmla="*/ 0 h 516901"/>
              <a:gd name="connsiteX1" fmla="*/ 14201 w 142798"/>
              <a:gd name="connsiteY1" fmla="*/ 50366 h 516901"/>
              <a:gd name="connsiteX2" fmla="*/ 29808 w 142798"/>
              <a:gd name="connsiteY2" fmla="*/ 110364 h 516901"/>
              <a:gd name="connsiteX3" fmla="*/ 27215 w 142798"/>
              <a:gd name="connsiteY3" fmla="*/ 516901 h 516901"/>
              <a:gd name="connsiteX4" fmla="*/ 31001 w 142798"/>
              <a:gd name="connsiteY4" fmla="*/ 112746 h 516901"/>
              <a:gd name="connsiteX5" fmla="*/ 86462 w 142798"/>
              <a:gd name="connsiteY5" fmla="*/ 145610 h 516901"/>
              <a:gd name="connsiteX6" fmla="*/ 142798 w 142798"/>
              <a:gd name="connsiteY6" fmla="*/ 168888 h 51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798" h="516901">
                <a:moveTo>
                  <a:pt x="0" y="0"/>
                </a:moveTo>
                <a:cubicBezTo>
                  <a:pt x="2367" y="8394"/>
                  <a:pt x="8340" y="32345"/>
                  <a:pt x="14201" y="50366"/>
                </a:cubicBezTo>
                <a:cubicBezTo>
                  <a:pt x="17325" y="75560"/>
                  <a:pt x="27328" y="87244"/>
                  <a:pt x="29808" y="110364"/>
                </a:cubicBezTo>
                <a:cubicBezTo>
                  <a:pt x="31621" y="107098"/>
                  <a:pt x="26607" y="514177"/>
                  <a:pt x="27215" y="516901"/>
                </a:cubicBezTo>
                <a:cubicBezTo>
                  <a:pt x="28379" y="516977"/>
                  <a:pt x="29016" y="117319"/>
                  <a:pt x="31001" y="112746"/>
                </a:cubicBezTo>
                <a:cubicBezTo>
                  <a:pt x="40476" y="119660"/>
                  <a:pt x="68523" y="135483"/>
                  <a:pt x="86462" y="145610"/>
                </a:cubicBezTo>
                <a:cubicBezTo>
                  <a:pt x="105855" y="155093"/>
                  <a:pt x="132065" y="129231"/>
                  <a:pt x="142798" y="168888"/>
                </a:cubicBezTo>
              </a:path>
            </a:pathLst>
          </a:cu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92"/>
            <a:endParaRPr lang="en-US" sz="1350">
              <a:solidFill>
                <a:srgbClr val="FFFFFF"/>
              </a:solidFill>
            </a:endParaRPr>
          </a:p>
        </p:txBody>
      </p:sp>
      <p:sp>
        <p:nvSpPr>
          <p:cNvPr id="1020" name="box 4"/>
          <p:cNvSpPr/>
          <p:nvPr/>
        </p:nvSpPr>
        <p:spPr>
          <a:xfrm>
            <a:off x="5627885" y="3968572"/>
            <a:ext cx="870821" cy="217892"/>
          </a:xfrm>
          <a:custGeom>
            <a:avLst/>
            <a:gdLst>
              <a:gd name="connsiteX0" fmla="*/ 3847724 w 8691329"/>
              <a:gd name="connsiteY0" fmla="*/ 0 h 2418166"/>
              <a:gd name="connsiteX1" fmla="*/ 8611921 w 8691329"/>
              <a:gd name="connsiteY1" fmla="*/ 71241 h 2418166"/>
              <a:gd name="connsiteX2" fmla="*/ 8683380 w 8691329"/>
              <a:gd name="connsiteY2" fmla="*/ 53376 h 2418166"/>
              <a:gd name="connsiteX3" fmla="*/ 8683301 w 8691329"/>
              <a:gd name="connsiteY3" fmla="*/ 72308 h 2418166"/>
              <a:gd name="connsiteX4" fmla="*/ 8691329 w 8691329"/>
              <a:gd name="connsiteY4" fmla="*/ 72428 h 2418166"/>
              <a:gd name="connsiteX5" fmla="*/ 8683293 w 8691329"/>
              <a:gd name="connsiteY5" fmla="*/ 74329 h 2418166"/>
              <a:gd name="connsiteX6" fmla="*/ 8682916 w 8691329"/>
              <a:gd name="connsiteY6" fmla="*/ 164777 h 2418166"/>
              <a:gd name="connsiteX7" fmla="*/ 8683381 w 8691329"/>
              <a:gd name="connsiteY7" fmla="*/ 1367912 h 2418166"/>
              <a:gd name="connsiteX8" fmla="*/ 7126350 w 8691329"/>
              <a:gd name="connsiteY8" fmla="*/ 2153317 h 2418166"/>
              <a:gd name="connsiteX9" fmla="*/ 7125078 w 8691329"/>
              <a:gd name="connsiteY9" fmla="*/ 2418166 h 2418166"/>
              <a:gd name="connsiteX10" fmla="*/ 6651469 w 8691329"/>
              <a:gd name="connsiteY10" fmla="*/ 2392859 h 2418166"/>
              <a:gd name="connsiteX11" fmla="*/ 6637219 w 8691329"/>
              <a:gd name="connsiteY11" fmla="*/ 2392097 h 2418166"/>
              <a:gd name="connsiteX12" fmla="*/ 9054 w 8691329"/>
              <a:gd name="connsiteY12" fmla="*/ 2037920 h 2418166"/>
              <a:gd name="connsiteX13" fmla="*/ 0 w 8691329"/>
              <a:gd name="connsiteY13" fmla="*/ 352190 h 2418166"/>
              <a:gd name="connsiteX14" fmla="*/ 441899 w 8691329"/>
              <a:gd name="connsiteY14" fmla="*/ 363406 h 2418166"/>
              <a:gd name="connsiteX0" fmla="*/ 3847724 w 8691329"/>
              <a:gd name="connsiteY0" fmla="*/ 0 h 2418166"/>
              <a:gd name="connsiteX1" fmla="*/ 8611921 w 8691329"/>
              <a:gd name="connsiteY1" fmla="*/ 71241 h 2418166"/>
              <a:gd name="connsiteX2" fmla="*/ 8683301 w 8691329"/>
              <a:gd name="connsiteY2" fmla="*/ 72308 h 2418166"/>
              <a:gd name="connsiteX3" fmla="*/ 8691329 w 8691329"/>
              <a:gd name="connsiteY3" fmla="*/ 72428 h 2418166"/>
              <a:gd name="connsiteX4" fmla="*/ 8683293 w 8691329"/>
              <a:gd name="connsiteY4" fmla="*/ 74329 h 2418166"/>
              <a:gd name="connsiteX5" fmla="*/ 8682916 w 8691329"/>
              <a:gd name="connsiteY5" fmla="*/ 164777 h 2418166"/>
              <a:gd name="connsiteX6" fmla="*/ 8683381 w 8691329"/>
              <a:gd name="connsiteY6" fmla="*/ 1367912 h 2418166"/>
              <a:gd name="connsiteX7" fmla="*/ 7126350 w 8691329"/>
              <a:gd name="connsiteY7" fmla="*/ 2153317 h 2418166"/>
              <a:gd name="connsiteX8" fmla="*/ 7125078 w 8691329"/>
              <a:gd name="connsiteY8" fmla="*/ 2418166 h 2418166"/>
              <a:gd name="connsiteX9" fmla="*/ 6651469 w 8691329"/>
              <a:gd name="connsiteY9" fmla="*/ 2392859 h 2418166"/>
              <a:gd name="connsiteX10" fmla="*/ 6637219 w 8691329"/>
              <a:gd name="connsiteY10" fmla="*/ 2392097 h 2418166"/>
              <a:gd name="connsiteX11" fmla="*/ 9054 w 8691329"/>
              <a:gd name="connsiteY11" fmla="*/ 2037920 h 2418166"/>
              <a:gd name="connsiteX12" fmla="*/ 0 w 8691329"/>
              <a:gd name="connsiteY12" fmla="*/ 352190 h 2418166"/>
              <a:gd name="connsiteX13" fmla="*/ 441899 w 8691329"/>
              <a:gd name="connsiteY13" fmla="*/ 363406 h 2418166"/>
              <a:gd name="connsiteX14" fmla="*/ 3847724 w 8691329"/>
              <a:gd name="connsiteY14" fmla="*/ 0 h 2418166"/>
              <a:gd name="connsiteX0" fmla="*/ 3847724 w 8691329"/>
              <a:gd name="connsiteY0" fmla="*/ 0 h 2418166"/>
              <a:gd name="connsiteX1" fmla="*/ 8611921 w 8691329"/>
              <a:gd name="connsiteY1" fmla="*/ 71241 h 2418166"/>
              <a:gd name="connsiteX2" fmla="*/ 8683301 w 8691329"/>
              <a:gd name="connsiteY2" fmla="*/ 72308 h 2418166"/>
              <a:gd name="connsiteX3" fmla="*/ 8691329 w 8691329"/>
              <a:gd name="connsiteY3" fmla="*/ 72428 h 2418166"/>
              <a:gd name="connsiteX4" fmla="*/ 8682916 w 8691329"/>
              <a:gd name="connsiteY4" fmla="*/ 164777 h 2418166"/>
              <a:gd name="connsiteX5" fmla="*/ 8683381 w 8691329"/>
              <a:gd name="connsiteY5" fmla="*/ 1367912 h 2418166"/>
              <a:gd name="connsiteX6" fmla="*/ 7126350 w 8691329"/>
              <a:gd name="connsiteY6" fmla="*/ 2153317 h 2418166"/>
              <a:gd name="connsiteX7" fmla="*/ 7125078 w 8691329"/>
              <a:gd name="connsiteY7" fmla="*/ 2418166 h 2418166"/>
              <a:gd name="connsiteX8" fmla="*/ 6651469 w 8691329"/>
              <a:gd name="connsiteY8" fmla="*/ 2392859 h 2418166"/>
              <a:gd name="connsiteX9" fmla="*/ 6637219 w 8691329"/>
              <a:gd name="connsiteY9" fmla="*/ 2392097 h 2418166"/>
              <a:gd name="connsiteX10" fmla="*/ 9054 w 8691329"/>
              <a:gd name="connsiteY10" fmla="*/ 2037920 h 2418166"/>
              <a:gd name="connsiteX11" fmla="*/ 0 w 8691329"/>
              <a:gd name="connsiteY11" fmla="*/ 352190 h 2418166"/>
              <a:gd name="connsiteX12" fmla="*/ 441899 w 8691329"/>
              <a:gd name="connsiteY12" fmla="*/ 363406 h 2418166"/>
              <a:gd name="connsiteX13" fmla="*/ 3847724 w 8691329"/>
              <a:gd name="connsiteY13" fmla="*/ 0 h 2418166"/>
              <a:gd name="connsiteX0" fmla="*/ 3847724 w 8684251"/>
              <a:gd name="connsiteY0" fmla="*/ 0 h 2418166"/>
              <a:gd name="connsiteX1" fmla="*/ 8611921 w 8684251"/>
              <a:gd name="connsiteY1" fmla="*/ 71241 h 2418166"/>
              <a:gd name="connsiteX2" fmla="*/ 8683301 w 8684251"/>
              <a:gd name="connsiteY2" fmla="*/ 72308 h 2418166"/>
              <a:gd name="connsiteX3" fmla="*/ 8682916 w 8684251"/>
              <a:gd name="connsiteY3" fmla="*/ 164777 h 2418166"/>
              <a:gd name="connsiteX4" fmla="*/ 8683381 w 8684251"/>
              <a:gd name="connsiteY4" fmla="*/ 1367912 h 2418166"/>
              <a:gd name="connsiteX5" fmla="*/ 7126350 w 8684251"/>
              <a:gd name="connsiteY5" fmla="*/ 2153317 h 2418166"/>
              <a:gd name="connsiteX6" fmla="*/ 7125078 w 8684251"/>
              <a:gd name="connsiteY6" fmla="*/ 2418166 h 2418166"/>
              <a:gd name="connsiteX7" fmla="*/ 6651469 w 8684251"/>
              <a:gd name="connsiteY7" fmla="*/ 2392859 h 2418166"/>
              <a:gd name="connsiteX8" fmla="*/ 6637219 w 8684251"/>
              <a:gd name="connsiteY8" fmla="*/ 2392097 h 2418166"/>
              <a:gd name="connsiteX9" fmla="*/ 9054 w 8684251"/>
              <a:gd name="connsiteY9" fmla="*/ 2037920 h 2418166"/>
              <a:gd name="connsiteX10" fmla="*/ 0 w 8684251"/>
              <a:gd name="connsiteY10" fmla="*/ 352190 h 2418166"/>
              <a:gd name="connsiteX11" fmla="*/ 441899 w 8684251"/>
              <a:gd name="connsiteY11" fmla="*/ 363406 h 2418166"/>
              <a:gd name="connsiteX12" fmla="*/ 3847724 w 8684251"/>
              <a:gd name="connsiteY12" fmla="*/ 0 h 2418166"/>
              <a:gd name="connsiteX0" fmla="*/ 3847724 w 8684251"/>
              <a:gd name="connsiteY0" fmla="*/ 0 h 2418166"/>
              <a:gd name="connsiteX1" fmla="*/ 8611921 w 8684251"/>
              <a:gd name="connsiteY1" fmla="*/ 71241 h 2418166"/>
              <a:gd name="connsiteX2" fmla="*/ 8683301 w 8684251"/>
              <a:gd name="connsiteY2" fmla="*/ 72308 h 2418166"/>
              <a:gd name="connsiteX3" fmla="*/ 8682916 w 8684251"/>
              <a:gd name="connsiteY3" fmla="*/ 164777 h 2418166"/>
              <a:gd name="connsiteX4" fmla="*/ 8683381 w 8684251"/>
              <a:gd name="connsiteY4" fmla="*/ 1367912 h 2418166"/>
              <a:gd name="connsiteX5" fmla="*/ 7285100 w 8684251"/>
              <a:gd name="connsiteY5" fmla="*/ 2077117 h 2418166"/>
              <a:gd name="connsiteX6" fmla="*/ 7125078 w 8684251"/>
              <a:gd name="connsiteY6" fmla="*/ 2418166 h 2418166"/>
              <a:gd name="connsiteX7" fmla="*/ 6651469 w 8684251"/>
              <a:gd name="connsiteY7" fmla="*/ 2392859 h 2418166"/>
              <a:gd name="connsiteX8" fmla="*/ 6637219 w 8684251"/>
              <a:gd name="connsiteY8" fmla="*/ 2392097 h 2418166"/>
              <a:gd name="connsiteX9" fmla="*/ 9054 w 8684251"/>
              <a:gd name="connsiteY9" fmla="*/ 2037920 h 2418166"/>
              <a:gd name="connsiteX10" fmla="*/ 0 w 8684251"/>
              <a:gd name="connsiteY10" fmla="*/ 352190 h 2418166"/>
              <a:gd name="connsiteX11" fmla="*/ 441899 w 8684251"/>
              <a:gd name="connsiteY11" fmla="*/ 363406 h 2418166"/>
              <a:gd name="connsiteX12" fmla="*/ 3847724 w 8684251"/>
              <a:gd name="connsiteY12" fmla="*/ 0 h 2418166"/>
              <a:gd name="connsiteX0" fmla="*/ 3847724 w 8684251"/>
              <a:gd name="connsiteY0" fmla="*/ 0 h 2418166"/>
              <a:gd name="connsiteX1" fmla="*/ 8611921 w 8684251"/>
              <a:gd name="connsiteY1" fmla="*/ 71241 h 2418166"/>
              <a:gd name="connsiteX2" fmla="*/ 8683301 w 8684251"/>
              <a:gd name="connsiteY2" fmla="*/ 72308 h 2418166"/>
              <a:gd name="connsiteX3" fmla="*/ 8682916 w 8684251"/>
              <a:gd name="connsiteY3" fmla="*/ 164777 h 2418166"/>
              <a:gd name="connsiteX4" fmla="*/ 8683381 w 8684251"/>
              <a:gd name="connsiteY4" fmla="*/ 1367912 h 2418166"/>
              <a:gd name="connsiteX5" fmla="*/ 7285100 w 8684251"/>
              <a:gd name="connsiteY5" fmla="*/ 2077117 h 2418166"/>
              <a:gd name="connsiteX6" fmla="*/ 7125078 w 8684251"/>
              <a:gd name="connsiteY6" fmla="*/ 2418166 h 2418166"/>
              <a:gd name="connsiteX7" fmla="*/ 6651469 w 8684251"/>
              <a:gd name="connsiteY7" fmla="*/ 2392859 h 2418166"/>
              <a:gd name="connsiteX8" fmla="*/ 6637219 w 8684251"/>
              <a:gd name="connsiteY8" fmla="*/ 2392097 h 2418166"/>
              <a:gd name="connsiteX9" fmla="*/ 9054 w 8684251"/>
              <a:gd name="connsiteY9" fmla="*/ 2037920 h 2418166"/>
              <a:gd name="connsiteX10" fmla="*/ 0 w 8684251"/>
              <a:gd name="connsiteY10" fmla="*/ 352190 h 2418166"/>
              <a:gd name="connsiteX11" fmla="*/ 467299 w 8684251"/>
              <a:gd name="connsiteY11" fmla="*/ 299906 h 2418166"/>
              <a:gd name="connsiteX12" fmla="*/ 3847724 w 8684251"/>
              <a:gd name="connsiteY12" fmla="*/ 0 h 2418166"/>
              <a:gd name="connsiteX0" fmla="*/ 3949324 w 8785851"/>
              <a:gd name="connsiteY0" fmla="*/ 0 h 2418166"/>
              <a:gd name="connsiteX1" fmla="*/ 8713521 w 8785851"/>
              <a:gd name="connsiteY1" fmla="*/ 71241 h 2418166"/>
              <a:gd name="connsiteX2" fmla="*/ 8784901 w 8785851"/>
              <a:gd name="connsiteY2" fmla="*/ 72308 h 2418166"/>
              <a:gd name="connsiteX3" fmla="*/ 8784516 w 8785851"/>
              <a:gd name="connsiteY3" fmla="*/ 164777 h 2418166"/>
              <a:gd name="connsiteX4" fmla="*/ 8784981 w 8785851"/>
              <a:gd name="connsiteY4" fmla="*/ 1367912 h 2418166"/>
              <a:gd name="connsiteX5" fmla="*/ 7386700 w 8785851"/>
              <a:gd name="connsiteY5" fmla="*/ 2077117 h 2418166"/>
              <a:gd name="connsiteX6" fmla="*/ 7226678 w 8785851"/>
              <a:gd name="connsiteY6" fmla="*/ 2418166 h 2418166"/>
              <a:gd name="connsiteX7" fmla="*/ 6753069 w 8785851"/>
              <a:gd name="connsiteY7" fmla="*/ 2392859 h 2418166"/>
              <a:gd name="connsiteX8" fmla="*/ 6738819 w 8785851"/>
              <a:gd name="connsiteY8" fmla="*/ 2392097 h 2418166"/>
              <a:gd name="connsiteX9" fmla="*/ 110654 w 8785851"/>
              <a:gd name="connsiteY9" fmla="*/ 2037920 h 2418166"/>
              <a:gd name="connsiteX10" fmla="*/ 0 w 8785851"/>
              <a:gd name="connsiteY10" fmla="*/ 326790 h 2418166"/>
              <a:gd name="connsiteX11" fmla="*/ 568899 w 8785851"/>
              <a:gd name="connsiteY11" fmla="*/ 299906 h 2418166"/>
              <a:gd name="connsiteX12" fmla="*/ 3949324 w 8785851"/>
              <a:gd name="connsiteY12" fmla="*/ 0 h 2418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785851" h="2418166">
                <a:moveTo>
                  <a:pt x="3949324" y="0"/>
                </a:moveTo>
                <a:lnTo>
                  <a:pt x="8713521" y="71241"/>
                </a:lnTo>
                <a:lnTo>
                  <a:pt x="8784901" y="72308"/>
                </a:lnTo>
                <a:cubicBezTo>
                  <a:pt x="8784773" y="103131"/>
                  <a:pt x="8784644" y="133954"/>
                  <a:pt x="8784516" y="164777"/>
                </a:cubicBezTo>
                <a:cubicBezTo>
                  <a:pt x="8782681" y="691148"/>
                  <a:pt x="8787810" y="778879"/>
                  <a:pt x="8784981" y="1367912"/>
                </a:cubicBezTo>
                <a:lnTo>
                  <a:pt x="7386700" y="2077117"/>
                </a:lnTo>
                <a:lnTo>
                  <a:pt x="7226678" y="2418166"/>
                </a:lnTo>
                <a:lnTo>
                  <a:pt x="6753069" y="2392859"/>
                </a:lnTo>
                <a:lnTo>
                  <a:pt x="6738819" y="2392097"/>
                </a:lnTo>
                <a:lnTo>
                  <a:pt x="110654" y="2037920"/>
                </a:lnTo>
                <a:lnTo>
                  <a:pt x="0" y="326790"/>
                </a:lnTo>
                <a:lnTo>
                  <a:pt x="568899" y="299906"/>
                </a:lnTo>
                <a:lnTo>
                  <a:pt x="3949324" y="0"/>
                </a:lnTo>
                <a:close/>
              </a:path>
            </a:pathLst>
          </a:custGeom>
          <a:noFill/>
          <a:ln w="190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defTabSz="342892"/>
            <a:endParaRPr lang="en-US" sz="1350">
              <a:solidFill>
                <a:srgbClr val="FFFFFF"/>
              </a:solidFill>
            </a:endParaRPr>
          </a:p>
        </p:txBody>
      </p:sp>
      <p:sp>
        <p:nvSpPr>
          <p:cNvPr id="1021" name="Rectangle 7"/>
          <p:cNvSpPr/>
          <p:nvPr/>
        </p:nvSpPr>
        <p:spPr>
          <a:xfrm>
            <a:off x="5735248" y="4041562"/>
            <a:ext cx="232885" cy="120536"/>
          </a:xfrm>
          <a:custGeom>
            <a:avLst/>
            <a:gdLst>
              <a:gd name="connsiteX0" fmla="*/ 0 w 1240324"/>
              <a:gd name="connsiteY0" fmla="*/ 0 h 391202"/>
              <a:gd name="connsiteX1" fmla="*/ 1240324 w 1240324"/>
              <a:gd name="connsiteY1" fmla="*/ 0 h 391202"/>
              <a:gd name="connsiteX2" fmla="*/ 1240324 w 1240324"/>
              <a:gd name="connsiteY2" fmla="*/ 391202 h 391202"/>
              <a:gd name="connsiteX3" fmla="*/ 0 w 1240324"/>
              <a:gd name="connsiteY3" fmla="*/ 391202 h 391202"/>
              <a:gd name="connsiteX4" fmla="*/ 0 w 1240324"/>
              <a:gd name="connsiteY4" fmla="*/ 0 h 391202"/>
              <a:gd name="connsiteX0" fmla="*/ 0 w 1240324"/>
              <a:gd name="connsiteY0" fmla="*/ 0 h 391202"/>
              <a:gd name="connsiteX1" fmla="*/ 1240324 w 1240324"/>
              <a:gd name="connsiteY1" fmla="*/ 81481 h 391202"/>
              <a:gd name="connsiteX2" fmla="*/ 1240324 w 1240324"/>
              <a:gd name="connsiteY2" fmla="*/ 391202 h 391202"/>
              <a:gd name="connsiteX3" fmla="*/ 0 w 1240324"/>
              <a:gd name="connsiteY3" fmla="*/ 391202 h 391202"/>
              <a:gd name="connsiteX4" fmla="*/ 0 w 1240324"/>
              <a:gd name="connsiteY4" fmla="*/ 0 h 391202"/>
              <a:gd name="connsiteX0" fmla="*/ 0 w 1249377"/>
              <a:gd name="connsiteY0" fmla="*/ 0 h 391202"/>
              <a:gd name="connsiteX1" fmla="*/ 1249377 w 1249377"/>
              <a:gd name="connsiteY1" fmla="*/ 63374 h 391202"/>
              <a:gd name="connsiteX2" fmla="*/ 1240324 w 1249377"/>
              <a:gd name="connsiteY2" fmla="*/ 391202 h 391202"/>
              <a:gd name="connsiteX3" fmla="*/ 0 w 1249377"/>
              <a:gd name="connsiteY3" fmla="*/ 391202 h 391202"/>
              <a:gd name="connsiteX4" fmla="*/ 0 w 1249377"/>
              <a:gd name="connsiteY4" fmla="*/ 0 h 391202"/>
              <a:gd name="connsiteX0" fmla="*/ 0 w 1249377"/>
              <a:gd name="connsiteY0" fmla="*/ 0 h 391202"/>
              <a:gd name="connsiteX1" fmla="*/ 1249377 w 1249377"/>
              <a:gd name="connsiteY1" fmla="*/ 63374 h 391202"/>
              <a:gd name="connsiteX2" fmla="*/ 1240324 w 1249377"/>
              <a:gd name="connsiteY2" fmla="*/ 391202 h 391202"/>
              <a:gd name="connsiteX3" fmla="*/ 18107 w 1249377"/>
              <a:gd name="connsiteY3" fmla="*/ 309720 h 391202"/>
              <a:gd name="connsiteX4" fmla="*/ 0 w 1249377"/>
              <a:gd name="connsiteY4" fmla="*/ 0 h 391202"/>
              <a:gd name="connsiteX0" fmla="*/ 0 w 1249377"/>
              <a:gd name="connsiteY0" fmla="*/ 0 h 391202"/>
              <a:gd name="connsiteX1" fmla="*/ 1249377 w 1249377"/>
              <a:gd name="connsiteY1" fmla="*/ 63374 h 391202"/>
              <a:gd name="connsiteX2" fmla="*/ 1240324 w 1249377"/>
              <a:gd name="connsiteY2" fmla="*/ 391202 h 391202"/>
              <a:gd name="connsiteX3" fmla="*/ 144855 w 1249377"/>
              <a:gd name="connsiteY3" fmla="*/ 219186 h 391202"/>
              <a:gd name="connsiteX4" fmla="*/ 0 w 1249377"/>
              <a:gd name="connsiteY4" fmla="*/ 0 h 391202"/>
              <a:gd name="connsiteX0" fmla="*/ 0 w 1249377"/>
              <a:gd name="connsiteY0" fmla="*/ 0 h 391202"/>
              <a:gd name="connsiteX1" fmla="*/ 1249377 w 1249377"/>
              <a:gd name="connsiteY1" fmla="*/ 63374 h 391202"/>
              <a:gd name="connsiteX2" fmla="*/ 1240324 w 1249377"/>
              <a:gd name="connsiteY2" fmla="*/ 391202 h 391202"/>
              <a:gd name="connsiteX3" fmla="*/ 72427 w 1249377"/>
              <a:gd name="connsiteY3" fmla="*/ 318774 h 391202"/>
              <a:gd name="connsiteX4" fmla="*/ 0 w 1249377"/>
              <a:gd name="connsiteY4" fmla="*/ 0 h 391202"/>
              <a:gd name="connsiteX0" fmla="*/ 18108 w 1176950"/>
              <a:gd name="connsiteY0" fmla="*/ 9054 h 327828"/>
              <a:gd name="connsiteX1" fmla="*/ 1176950 w 1176950"/>
              <a:gd name="connsiteY1" fmla="*/ 0 h 327828"/>
              <a:gd name="connsiteX2" fmla="*/ 1167897 w 1176950"/>
              <a:gd name="connsiteY2" fmla="*/ 327828 h 327828"/>
              <a:gd name="connsiteX3" fmla="*/ 0 w 1176950"/>
              <a:gd name="connsiteY3" fmla="*/ 255400 h 327828"/>
              <a:gd name="connsiteX4" fmla="*/ 18108 w 1176950"/>
              <a:gd name="connsiteY4" fmla="*/ 9054 h 327828"/>
              <a:gd name="connsiteX0" fmla="*/ 0 w 1204110"/>
              <a:gd name="connsiteY0" fmla="*/ 0 h 382148"/>
              <a:gd name="connsiteX1" fmla="*/ 1204110 w 1204110"/>
              <a:gd name="connsiteY1" fmla="*/ 54320 h 382148"/>
              <a:gd name="connsiteX2" fmla="*/ 1195057 w 1204110"/>
              <a:gd name="connsiteY2" fmla="*/ 382148 h 382148"/>
              <a:gd name="connsiteX3" fmla="*/ 27160 w 1204110"/>
              <a:gd name="connsiteY3" fmla="*/ 309720 h 382148"/>
              <a:gd name="connsiteX4" fmla="*/ 0 w 1204110"/>
              <a:gd name="connsiteY4" fmla="*/ 0 h 382148"/>
              <a:gd name="connsiteX0" fmla="*/ 0 w 1204110"/>
              <a:gd name="connsiteY0" fmla="*/ 0 h 318774"/>
              <a:gd name="connsiteX1" fmla="*/ 1204110 w 1204110"/>
              <a:gd name="connsiteY1" fmla="*/ 54320 h 318774"/>
              <a:gd name="connsiteX2" fmla="*/ 1186004 w 1204110"/>
              <a:gd name="connsiteY2" fmla="*/ 318774 h 318774"/>
              <a:gd name="connsiteX3" fmla="*/ 27160 w 1204110"/>
              <a:gd name="connsiteY3" fmla="*/ 309720 h 318774"/>
              <a:gd name="connsiteX4" fmla="*/ 0 w 1204110"/>
              <a:gd name="connsiteY4" fmla="*/ 0 h 318774"/>
              <a:gd name="connsiteX0" fmla="*/ 0 w 1204110"/>
              <a:gd name="connsiteY0" fmla="*/ 0 h 373095"/>
              <a:gd name="connsiteX1" fmla="*/ 1204110 w 1204110"/>
              <a:gd name="connsiteY1" fmla="*/ 54320 h 373095"/>
              <a:gd name="connsiteX2" fmla="*/ 1186004 w 1204110"/>
              <a:gd name="connsiteY2" fmla="*/ 373095 h 373095"/>
              <a:gd name="connsiteX3" fmla="*/ 27160 w 1204110"/>
              <a:gd name="connsiteY3" fmla="*/ 309720 h 373095"/>
              <a:gd name="connsiteX4" fmla="*/ 0 w 1204110"/>
              <a:gd name="connsiteY4" fmla="*/ 0 h 373095"/>
              <a:gd name="connsiteX0" fmla="*/ 0 w 1204111"/>
              <a:gd name="connsiteY0" fmla="*/ 0 h 373095"/>
              <a:gd name="connsiteX1" fmla="*/ 1204110 w 1204111"/>
              <a:gd name="connsiteY1" fmla="*/ 54320 h 373095"/>
              <a:gd name="connsiteX2" fmla="*/ 1204111 w 1204111"/>
              <a:gd name="connsiteY2" fmla="*/ 373095 h 373095"/>
              <a:gd name="connsiteX3" fmla="*/ 27160 w 1204111"/>
              <a:gd name="connsiteY3" fmla="*/ 309720 h 373095"/>
              <a:gd name="connsiteX4" fmla="*/ 0 w 1204111"/>
              <a:gd name="connsiteY4" fmla="*/ 0 h 373095"/>
              <a:gd name="connsiteX0" fmla="*/ 17458 w 1176951"/>
              <a:gd name="connsiteY0" fmla="*/ 0 h 373095"/>
              <a:gd name="connsiteX1" fmla="*/ 1176950 w 1176951"/>
              <a:gd name="connsiteY1" fmla="*/ 54320 h 373095"/>
              <a:gd name="connsiteX2" fmla="*/ 1176951 w 1176951"/>
              <a:gd name="connsiteY2" fmla="*/ 373095 h 373095"/>
              <a:gd name="connsiteX3" fmla="*/ 0 w 1176951"/>
              <a:gd name="connsiteY3" fmla="*/ 309720 h 373095"/>
              <a:gd name="connsiteX4" fmla="*/ 17458 w 1176951"/>
              <a:gd name="connsiteY4" fmla="*/ 0 h 373095"/>
              <a:gd name="connsiteX0" fmla="*/ 17458 w 1176951"/>
              <a:gd name="connsiteY0" fmla="*/ 0 h 373095"/>
              <a:gd name="connsiteX1" fmla="*/ 1176950 w 1176951"/>
              <a:gd name="connsiteY1" fmla="*/ 54320 h 373095"/>
              <a:gd name="connsiteX2" fmla="*/ 1176951 w 1176951"/>
              <a:gd name="connsiteY2" fmla="*/ 373095 h 373095"/>
              <a:gd name="connsiteX3" fmla="*/ 0 w 1176951"/>
              <a:gd name="connsiteY3" fmla="*/ 309720 h 373095"/>
              <a:gd name="connsiteX4" fmla="*/ 17458 w 1176951"/>
              <a:gd name="connsiteY4" fmla="*/ 0 h 373095"/>
              <a:gd name="connsiteX0" fmla="*/ 7543 w 1167036"/>
              <a:gd name="connsiteY0" fmla="*/ 0 h 373095"/>
              <a:gd name="connsiteX1" fmla="*/ 1167035 w 1167036"/>
              <a:gd name="connsiteY1" fmla="*/ 54320 h 373095"/>
              <a:gd name="connsiteX2" fmla="*/ 1167036 w 1167036"/>
              <a:gd name="connsiteY2" fmla="*/ 373095 h 373095"/>
              <a:gd name="connsiteX3" fmla="*/ 0 w 1167036"/>
              <a:gd name="connsiteY3" fmla="*/ 314482 h 373095"/>
              <a:gd name="connsiteX4" fmla="*/ 7543 w 1167036"/>
              <a:gd name="connsiteY4" fmla="*/ 0 h 373095"/>
              <a:gd name="connsiteX0" fmla="*/ 7543 w 1167036"/>
              <a:gd name="connsiteY0" fmla="*/ 0 h 373095"/>
              <a:gd name="connsiteX1" fmla="*/ 1167035 w 1167036"/>
              <a:gd name="connsiteY1" fmla="*/ 54320 h 373095"/>
              <a:gd name="connsiteX2" fmla="*/ 1167036 w 1167036"/>
              <a:gd name="connsiteY2" fmla="*/ 373095 h 373095"/>
              <a:gd name="connsiteX3" fmla="*/ 0 w 1167036"/>
              <a:gd name="connsiteY3" fmla="*/ 314482 h 373095"/>
              <a:gd name="connsiteX4" fmla="*/ 7543 w 1167036"/>
              <a:gd name="connsiteY4" fmla="*/ 0 h 373095"/>
              <a:gd name="connsiteX0" fmla="*/ 0 w 1159493"/>
              <a:gd name="connsiteY0" fmla="*/ 0 h 373095"/>
              <a:gd name="connsiteX1" fmla="*/ 1159492 w 1159493"/>
              <a:gd name="connsiteY1" fmla="*/ 54320 h 373095"/>
              <a:gd name="connsiteX2" fmla="*/ 1159493 w 1159493"/>
              <a:gd name="connsiteY2" fmla="*/ 373095 h 373095"/>
              <a:gd name="connsiteX3" fmla="*/ 6674 w 1159493"/>
              <a:gd name="connsiteY3" fmla="*/ 346174 h 373095"/>
              <a:gd name="connsiteX4" fmla="*/ 0 w 1159493"/>
              <a:gd name="connsiteY4" fmla="*/ 0 h 373095"/>
              <a:gd name="connsiteX0" fmla="*/ 0 w 1168971"/>
              <a:gd name="connsiteY0" fmla="*/ 0 h 352722"/>
              <a:gd name="connsiteX1" fmla="*/ 1168970 w 1168971"/>
              <a:gd name="connsiteY1" fmla="*/ 33947 h 352722"/>
              <a:gd name="connsiteX2" fmla="*/ 1168971 w 1168971"/>
              <a:gd name="connsiteY2" fmla="*/ 352722 h 352722"/>
              <a:gd name="connsiteX3" fmla="*/ 16152 w 1168971"/>
              <a:gd name="connsiteY3" fmla="*/ 325801 h 352722"/>
              <a:gd name="connsiteX4" fmla="*/ 0 w 1168971"/>
              <a:gd name="connsiteY4" fmla="*/ 0 h 3527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971" h="352722">
                <a:moveTo>
                  <a:pt x="0" y="0"/>
                </a:moveTo>
                <a:lnTo>
                  <a:pt x="1168970" y="33947"/>
                </a:lnTo>
                <a:cubicBezTo>
                  <a:pt x="1134266" y="135443"/>
                  <a:pt x="1168971" y="246464"/>
                  <a:pt x="1168971" y="352722"/>
                </a:cubicBezTo>
                <a:cubicBezTo>
                  <a:pt x="779959" y="333184"/>
                  <a:pt x="405164" y="345339"/>
                  <a:pt x="16152" y="325801"/>
                </a:cubicBezTo>
                <a:cubicBezTo>
                  <a:pt x="21971" y="222561"/>
                  <a:pt x="48715" y="165152"/>
                  <a:pt x="0" y="0"/>
                </a:cubicBezTo>
                <a:close/>
              </a:path>
            </a:pathLst>
          </a:cu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92"/>
            <a:endParaRPr lang="en-US" sz="1350">
              <a:solidFill>
                <a:srgbClr val="FFFFFF"/>
              </a:solidFill>
            </a:endParaRPr>
          </a:p>
        </p:txBody>
      </p:sp>
      <p:sp>
        <p:nvSpPr>
          <p:cNvPr id="1022" name="Rectangle 107"/>
          <p:cNvSpPr/>
          <p:nvPr/>
        </p:nvSpPr>
        <p:spPr>
          <a:xfrm>
            <a:off x="6043541" y="4058238"/>
            <a:ext cx="257043" cy="119956"/>
          </a:xfrm>
          <a:custGeom>
            <a:avLst/>
            <a:gdLst>
              <a:gd name="connsiteX0" fmla="*/ 0 w 2555242"/>
              <a:gd name="connsiteY0" fmla="*/ 0 h 1088777"/>
              <a:gd name="connsiteX1" fmla="*/ 2555242 w 2555242"/>
              <a:gd name="connsiteY1" fmla="*/ 0 h 1088777"/>
              <a:gd name="connsiteX2" fmla="*/ 2555242 w 2555242"/>
              <a:gd name="connsiteY2" fmla="*/ 1088777 h 1088777"/>
              <a:gd name="connsiteX3" fmla="*/ 0 w 2555242"/>
              <a:gd name="connsiteY3" fmla="*/ 1088777 h 1088777"/>
              <a:gd name="connsiteX4" fmla="*/ 0 w 2555242"/>
              <a:gd name="connsiteY4" fmla="*/ 0 h 1088777"/>
              <a:gd name="connsiteX0" fmla="*/ 0 w 2555242"/>
              <a:gd name="connsiteY0" fmla="*/ 0 h 1142117"/>
              <a:gd name="connsiteX1" fmla="*/ 2555242 w 2555242"/>
              <a:gd name="connsiteY1" fmla="*/ 0 h 1142117"/>
              <a:gd name="connsiteX2" fmla="*/ 2555242 w 2555242"/>
              <a:gd name="connsiteY2" fmla="*/ 1142117 h 1142117"/>
              <a:gd name="connsiteX3" fmla="*/ 0 w 2555242"/>
              <a:gd name="connsiteY3" fmla="*/ 1088777 h 1142117"/>
              <a:gd name="connsiteX4" fmla="*/ 0 w 2555242"/>
              <a:gd name="connsiteY4" fmla="*/ 0 h 1142117"/>
              <a:gd name="connsiteX0" fmla="*/ 0 w 2555242"/>
              <a:gd name="connsiteY0" fmla="*/ 0 h 1142117"/>
              <a:gd name="connsiteX1" fmla="*/ 2555242 w 2555242"/>
              <a:gd name="connsiteY1" fmla="*/ 213360 h 1142117"/>
              <a:gd name="connsiteX2" fmla="*/ 2555242 w 2555242"/>
              <a:gd name="connsiteY2" fmla="*/ 1142117 h 1142117"/>
              <a:gd name="connsiteX3" fmla="*/ 0 w 2555242"/>
              <a:gd name="connsiteY3" fmla="*/ 1088777 h 1142117"/>
              <a:gd name="connsiteX4" fmla="*/ 0 w 2555242"/>
              <a:gd name="connsiteY4" fmla="*/ 0 h 1142117"/>
              <a:gd name="connsiteX0" fmla="*/ 0 w 2570482"/>
              <a:gd name="connsiteY0" fmla="*/ 0 h 1142117"/>
              <a:gd name="connsiteX1" fmla="*/ 2570482 w 2570482"/>
              <a:gd name="connsiteY1" fmla="*/ 76200 h 1142117"/>
              <a:gd name="connsiteX2" fmla="*/ 2555242 w 2570482"/>
              <a:gd name="connsiteY2" fmla="*/ 1142117 h 1142117"/>
              <a:gd name="connsiteX3" fmla="*/ 0 w 2570482"/>
              <a:gd name="connsiteY3" fmla="*/ 1088777 h 1142117"/>
              <a:gd name="connsiteX4" fmla="*/ 0 w 2570482"/>
              <a:gd name="connsiteY4" fmla="*/ 0 h 1142117"/>
              <a:gd name="connsiteX0" fmla="*/ 0 w 2570482"/>
              <a:gd name="connsiteY0" fmla="*/ 0 h 1142117"/>
              <a:gd name="connsiteX1" fmla="*/ 2570482 w 2570482"/>
              <a:gd name="connsiteY1" fmla="*/ 76200 h 1142117"/>
              <a:gd name="connsiteX2" fmla="*/ 2555242 w 2570482"/>
              <a:gd name="connsiteY2" fmla="*/ 1142117 h 1142117"/>
              <a:gd name="connsiteX3" fmla="*/ 160020 w 2570482"/>
              <a:gd name="connsiteY3" fmla="*/ 867797 h 1142117"/>
              <a:gd name="connsiteX4" fmla="*/ 0 w 2570482"/>
              <a:gd name="connsiteY4" fmla="*/ 0 h 1142117"/>
              <a:gd name="connsiteX0" fmla="*/ 38100 w 2608582"/>
              <a:gd name="connsiteY0" fmla="*/ 0 h 1142117"/>
              <a:gd name="connsiteX1" fmla="*/ 2608582 w 2608582"/>
              <a:gd name="connsiteY1" fmla="*/ 76200 h 1142117"/>
              <a:gd name="connsiteX2" fmla="*/ 2593342 w 2608582"/>
              <a:gd name="connsiteY2" fmla="*/ 1142117 h 1142117"/>
              <a:gd name="connsiteX3" fmla="*/ 0 w 2608582"/>
              <a:gd name="connsiteY3" fmla="*/ 1027817 h 1142117"/>
              <a:gd name="connsiteX4" fmla="*/ 38100 w 2608582"/>
              <a:gd name="connsiteY4" fmla="*/ 0 h 1142117"/>
              <a:gd name="connsiteX0" fmla="*/ 22860 w 2608582"/>
              <a:gd name="connsiteY0" fmla="*/ 0 h 1149737"/>
              <a:gd name="connsiteX1" fmla="*/ 2608582 w 2608582"/>
              <a:gd name="connsiteY1" fmla="*/ 83820 h 1149737"/>
              <a:gd name="connsiteX2" fmla="*/ 2593342 w 2608582"/>
              <a:gd name="connsiteY2" fmla="*/ 1149737 h 1149737"/>
              <a:gd name="connsiteX3" fmla="*/ 0 w 2608582"/>
              <a:gd name="connsiteY3" fmla="*/ 1035437 h 1149737"/>
              <a:gd name="connsiteX4" fmla="*/ 22860 w 2608582"/>
              <a:gd name="connsiteY4" fmla="*/ 0 h 1149737"/>
              <a:gd name="connsiteX0" fmla="*/ 22860 w 2593342"/>
              <a:gd name="connsiteY0" fmla="*/ 0 h 1149737"/>
              <a:gd name="connsiteX1" fmla="*/ 2498516 w 2593342"/>
              <a:gd name="connsiteY1" fmla="*/ 18728 h 1149737"/>
              <a:gd name="connsiteX2" fmla="*/ 2593342 w 2593342"/>
              <a:gd name="connsiteY2" fmla="*/ 1149737 h 1149737"/>
              <a:gd name="connsiteX3" fmla="*/ 0 w 2593342"/>
              <a:gd name="connsiteY3" fmla="*/ 1035437 h 1149737"/>
              <a:gd name="connsiteX4" fmla="*/ 22860 w 2593342"/>
              <a:gd name="connsiteY4" fmla="*/ 0 h 1149737"/>
              <a:gd name="connsiteX0" fmla="*/ 5927 w 2593342"/>
              <a:gd name="connsiteY0" fmla="*/ 59382 h 1131009"/>
              <a:gd name="connsiteX1" fmla="*/ 2498516 w 2593342"/>
              <a:gd name="connsiteY1" fmla="*/ 0 h 1131009"/>
              <a:gd name="connsiteX2" fmla="*/ 2593342 w 2593342"/>
              <a:gd name="connsiteY2" fmla="*/ 1131009 h 1131009"/>
              <a:gd name="connsiteX3" fmla="*/ 0 w 2593342"/>
              <a:gd name="connsiteY3" fmla="*/ 1016709 h 1131009"/>
              <a:gd name="connsiteX4" fmla="*/ 5927 w 2593342"/>
              <a:gd name="connsiteY4" fmla="*/ 59382 h 113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3342" h="1131009">
                <a:moveTo>
                  <a:pt x="5927" y="59382"/>
                </a:moveTo>
                <a:lnTo>
                  <a:pt x="2498516" y="0"/>
                </a:lnTo>
                <a:lnTo>
                  <a:pt x="2593342" y="1131009"/>
                </a:lnTo>
                <a:lnTo>
                  <a:pt x="0" y="1016709"/>
                </a:lnTo>
                <a:cubicBezTo>
                  <a:pt x="1976" y="697600"/>
                  <a:pt x="3951" y="378491"/>
                  <a:pt x="5927" y="59382"/>
                </a:cubicBezTo>
                <a:close/>
              </a:path>
            </a:pathLst>
          </a:cu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92"/>
            <a:endParaRPr lang="en-US" sz="1350">
              <a:solidFill>
                <a:srgbClr val="FFFFFF"/>
              </a:solidFill>
            </a:endParaRPr>
          </a:p>
        </p:txBody>
      </p:sp>
      <p:sp>
        <p:nvSpPr>
          <p:cNvPr id="1026" name="Freeform 1025"/>
          <p:cNvSpPr/>
          <p:nvPr/>
        </p:nvSpPr>
        <p:spPr>
          <a:xfrm>
            <a:off x="5872387" y="4123404"/>
            <a:ext cx="94136" cy="5158"/>
          </a:xfrm>
          <a:custGeom>
            <a:avLst/>
            <a:gdLst>
              <a:gd name="connsiteX0" fmla="*/ 0 w 220980"/>
              <a:gd name="connsiteY0" fmla="*/ 8315 h 9207"/>
              <a:gd name="connsiteX1" fmla="*/ 76200 w 220980"/>
              <a:gd name="connsiteY1" fmla="*/ 8315 h 9207"/>
              <a:gd name="connsiteX2" fmla="*/ 220980 w 220980"/>
              <a:gd name="connsiteY2" fmla="*/ 8315 h 9207"/>
              <a:gd name="connsiteX0" fmla="*/ 445 w 52255"/>
              <a:gd name="connsiteY0" fmla="*/ 8313 h 13486"/>
              <a:gd name="connsiteX1" fmla="*/ 3893 w 52255"/>
              <a:gd name="connsiteY1" fmla="*/ 8313 h 13486"/>
              <a:gd name="connsiteX2" fmla="*/ 52255 w 52255"/>
              <a:gd name="connsiteY2" fmla="*/ 13486 h 13486"/>
              <a:gd name="connsiteX0" fmla="*/ 0 w 51810"/>
              <a:gd name="connsiteY0" fmla="*/ 9977 h 15150"/>
              <a:gd name="connsiteX1" fmla="*/ 20905 w 51810"/>
              <a:gd name="connsiteY1" fmla="*/ 4804 h 15150"/>
              <a:gd name="connsiteX2" fmla="*/ 51810 w 51810"/>
              <a:gd name="connsiteY2" fmla="*/ 15150 h 15150"/>
              <a:gd name="connsiteX0" fmla="*/ 0 w 59784"/>
              <a:gd name="connsiteY0" fmla="*/ 42652 h 42652"/>
              <a:gd name="connsiteX1" fmla="*/ 28879 w 59784"/>
              <a:gd name="connsiteY1" fmla="*/ 1271 h 42652"/>
              <a:gd name="connsiteX2" fmla="*/ 59784 w 59784"/>
              <a:gd name="connsiteY2" fmla="*/ 11617 h 42652"/>
              <a:gd name="connsiteX0" fmla="*/ 0 w 59784"/>
              <a:gd name="connsiteY0" fmla="*/ 31225 h 47218"/>
              <a:gd name="connsiteX1" fmla="*/ 31034 w 59784"/>
              <a:gd name="connsiteY1" fmla="*/ 46741 h 47218"/>
              <a:gd name="connsiteX2" fmla="*/ 59784 w 59784"/>
              <a:gd name="connsiteY2" fmla="*/ 190 h 47218"/>
              <a:gd name="connsiteX0" fmla="*/ 0 w 117327"/>
              <a:gd name="connsiteY0" fmla="*/ 7479 h 95411"/>
              <a:gd name="connsiteX1" fmla="*/ 31034 w 117327"/>
              <a:gd name="connsiteY1" fmla="*/ 22995 h 95411"/>
              <a:gd name="connsiteX2" fmla="*/ 117327 w 117327"/>
              <a:gd name="connsiteY2" fmla="*/ 95412 h 95411"/>
              <a:gd name="connsiteX0" fmla="*/ 0 w 117327"/>
              <a:gd name="connsiteY0" fmla="*/ 1851 h 123553"/>
              <a:gd name="connsiteX1" fmla="*/ 63038 w 117327"/>
              <a:gd name="connsiteY1" fmla="*/ 120817 h 123553"/>
              <a:gd name="connsiteX2" fmla="*/ 117327 w 117327"/>
              <a:gd name="connsiteY2" fmla="*/ 89784 h 123553"/>
              <a:gd name="connsiteX0" fmla="*/ 0 w 117327"/>
              <a:gd name="connsiteY0" fmla="*/ 1748 h 121046"/>
              <a:gd name="connsiteX1" fmla="*/ 63038 w 117327"/>
              <a:gd name="connsiteY1" fmla="*/ 120714 h 121046"/>
              <a:gd name="connsiteX2" fmla="*/ 117327 w 117327"/>
              <a:gd name="connsiteY2" fmla="*/ 40542 h 121046"/>
              <a:gd name="connsiteX0" fmla="*/ 0 w 116788"/>
              <a:gd name="connsiteY0" fmla="*/ 2097 h 92639"/>
              <a:gd name="connsiteX1" fmla="*/ 62499 w 116788"/>
              <a:gd name="connsiteY1" fmla="*/ 92615 h 92639"/>
              <a:gd name="connsiteX2" fmla="*/ 116788 w 116788"/>
              <a:gd name="connsiteY2" fmla="*/ 12443 h 92639"/>
              <a:gd name="connsiteX0" fmla="*/ 0 w 116788"/>
              <a:gd name="connsiteY0" fmla="*/ 4354 h 32893"/>
              <a:gd name="connsiteX1" fmla="*/ 62607 w 116788"/>
              <a:gd name="connsiteY1" fmla="*/ 32802 h 32893"/>
              <a:gd name="connsiteX2" fmla="*/ 116788 w 116788"/>
              <a:gd name="connsiteY2" fmla="*/ 14700 h 32893"/>
              <a:gd name="connsiteX0" fmla="*/ 0 w 116788"/>
              <a:gd name="connsiteY0" fmla="*/ 5606 h 21319"/>
              <a:gd name="connsiteX1" fmla="*/ 60991 w 116788"/>
              <a:gd name="connsiteY1" fmla="*/ 21123 h 21319"/>
              <a:gd name="connsiteX2" fmla="*/ 116788 w 116788"/>
              <a:gd name="connsiteY2" fmla="*/ 15952 h 21319"/>
              <a:gd name="connsiteX0" fmla="*/ 0 w 116357"/>
              <a:gd name="connsiteY0" fmla="*/ 6623 h 63521"/>
              <a:gd name="connsiteX1" fmla="*/ 60991 w 116357"/>
              <a:gd name="connsiteY1" fmla="*/ 22140 h 63521"/>
              <a:gd name="connsiteX2" fmla="*/ 116357 w 116357"/>
              <a:gd name="connsiteY2" fmla="*/ 63522 h 63521"/>
              <a:gd name="connsiteX0" fmla="*/ 0 w 116357"/>
              <a:gd name="connsiteY0" fmla="*/ 6623 h 63522"/>
              <a:gd name="connsiteX1" fmla="*/ 60991 w 116357"/>
              <a:gd name="connsiteY1" fmla="*/ 22140 h 63522"/>
              <a:gd name="connsiteX2" fmla="*/ 116357 w 116357"/>
              <a:gd name="connsiteY2" fmla="*/ 63522 h 63522"/>
              <a:gd name="connsiteX0" fmla="*/ 0 w 116357"/>
              <a:gd name="connsiteY0" fmla="*/ 4518 h 61417"/>
              <a:gd name="connsiteX1" fmla="*/ 60021 w 116357"/>
              <a:gd name="connsiteY1" fmla="*/ 38139 h 61417"/>
              <a:gd name="connsiteX2" fmla="*/ 116357 w 116357"/>
              <a:gd name="connsiteY2" fmla="*/ 61417 h 61417"/>
            </a:gdLst>
            <a:ahLst/>
            <a:cxnLst>
              <a:cxn ang="0">
                <a:pos x="connsiteX0" y="connsiteY0"/>
              </a:cxn>
              <a:cxn ang="0">
                <a:pos x="connsiteX1" y="connsiteY1"/>
              </a:cxn>
              <a:cxn ang="0">
                <a:pos x="connsiteX2" y="connsiteY2"/>
              </a:cxn>
            </a:cxnLst>
            <a:rect l="l" t="t" r="r" b="b"/>
            <a:pathLst>
              <a:path w="116357" h="61417">
                <a:moveTo>
                  <a:pt x="0" y="4518"/>
                </a:moveTo>
                <a:cubicBezTo>
                  <a:pt x="3805" y="-13747"/>
                  <a:pt x="40628" y="28656"/>
                  <a:pt x="60021" y="38139"/>
                </a:cubicBezTo>
                <a:cubicBezTo>
                  <a:pt x="79414" y="47622"/>
                  <a:pt x="105624" y="21760"/>
                  <a:pt x="116357" y="61417"/>
                </a:cubicBezTo>
              </a:path>
            </a:pathLst>
          </a:cu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92"/>
            <a:endParaRPr lang="en-US" sz="1350">
              <a:solidFill>
                <a:srgbClr val="FFFFFF"/>
              </a:solidFill>
            </a:endParaRPr>
          </a:p>
        </p:txBody>
      </p:sp>
      <p:sp>
        <p:nvSpPr>
          <p:cNvPr id="1028" name="Freeform 1027"/>
          <p:cNvSpPr/>
          <p:nvPr/>
        </p:nvSpPr>
        <p:spPr>
          <a:xfrm>
            <a:off x="5738632" y="4106919"/>
            <a:ext cx="89135" cy="5158"/>
          </a:xfrm>
          <a:custGeom>
            <a:avLst/>
            <a:gdLst>
              <a:gd name="connsiteX0" fmla="*/ 0 w 220980"/>
              <a:gd name="connsiteY0" fmla="*/ 8315 h 9207"/>
              <a:gd name="connsiteX1" fmla="*/ 76200 w 220980"/>
              <a:gd name="connsiteY1" fmla="*/ 8315 h 9207"/>
              <a:gd name="connsiteX2" fmla="*/ 220980 w 220980"/>
              <a:gd name="connsiteY2" fmla="*/ 8315 h 9207"/>
              <a:gd name="connsiteX0" fmla="*/ 445 w 52255"/>
              <a:gd name="connsiteY0" fmla="*/ 8313 h 13486"/>
              <a:gd name="connsiteX1" fmla="*/ 3893 w 52255"/>
              <a:gd name="connsiteY1" fmla="*/ 8313 h 13486"/>
              <a:gd name="connsiteX2" fmla="*/ 52255 w 52255"/>
              <a:gd name="connsiteY2" fmla="*/ 13486 h 13486"/>
              <a:gd name="connsiteX0" fmla="*/ 0 w 51810"/>
              <a:gd name="connsiteY0" fmla="*/ 9977 h 15150"/>
              <a:gd name="connsiteX1" fmla="*/ 20905 w 51810"/>
              <a:gd name="connsiteY1" fmla="*/ 4804 h 15150"/>
              <a:gd name="connsiteX2" fmla="*/ 51810 w 51810"/>
              <a:gd name="connsiteY2" fmla="*/ 15150 h 15150"/>
              <a:gd name="connsiteX0" fmla="*/ 0 w 59784"/>
              <a:gd name="connsiteY0" fmla="*/ 42652 h 42652"/>
              <a:gd name="connsiteX1" fmla="*/ 28879 w 59784"/>
              <a:gd name="connsiteY1" fmla="*/ 1271 h 42652"/>
              <a:gd name="connsiteX2" fmla="*/ 59784 w 59784"/>
              <a:gd name="connsiteY2" fmla="*/ 11617 h 42652"/>
              <a:gd name="connsiteX0" fmla="*/ 0 w 59784"/>
              <a:gd name="connsiteY0" fmla="*/ 31225 h 47218"/>
              <a:gd name="connsiteX1" fmla="*/ 31034 w 59784"/>
              <a:gd name="connsiteY1" fmla="*/ 46741 h 47218"/>
              <a:gd name="connsiteX2" fmla="*/ 59784 w 59784"/>
              <a:gd name="connsiteY2" fmla="*/ 190 h 47218"/>
              <a:gd name="connsiteX0" fmla="*/ 0 w 117327"/>
              <a:gd name="connsiteY0" fmla="*/ 7479 h 95411"/>
              <a:gd name="connsiteX1" fmla="*/ 31034 w 117327"/>
              <a:gd name="connsiteY1" fmla="*/ 22995 h 95411"/>
              <a:gd name="connsiteX2" fmla="*/ 117327 w 117327"/>
              <a:gd name="connsiteY2" fmla="*/ 95412 h 95411"/>
              <a:gd name="connsiteX0" fmla="*/ 0 w 117327"/>
              <a:gd name="connsiteY0" fmla="*/ 1851 h 123553"/>
              <a:gd name="connsiteX1" fmla="*/ 63038 w 117327"/>
              <a:gd name="connsiteY1" fmla="*/ 120817 h 123553"/>
              <a:gd name="connsiteX2" fmla="*/ 117327 w 117327"/>
              <a:gd name="connsiteY2" fmla="*/ 89784 h 123553"/>
              <a:gd name="connsiteX0" fmla="*/ 0 w 117327"/>
              <a:gd name="connsiteY0" fmla="*/ 1748 h 121046"/>
              <a:gd name="connsiteX1" fmla="*/ 63038 w 117327"/>
              <a:gd name="connsiteY1" fmla="*/ 120714 h 121046"/>
              <a:gd name="connsiteX2" fmla="*/ 117327 w 117327"/>
              <a:gd name="connsiteY2" fmla="*/ 40542 h 121046"/>
              <a:gd name="connsiteX0" fmla="*/ 0 w 116788"/>
              <a:gd name="connsiteY0" fmla="*/ 2097 h 92639"/>
              <a:gd name="connsiteX1" fmla="*/ 62499 w 116788"/>
              <a:gd name="connsiteY1" fmla="*/ 92615 h 92639"/>
              <a:gd name="connsiteX2" fmla="*/ 116788 w 116788"/>
              <a:gd name="connsiteY2" fmla="*/ 12443 h 92639"/>
              <a:gd name="connsiteX0" fmla="*/ 0 w 116788"/>
              <a:gd name="connsiteY0" fmla="*/ 4354 h 32893"/>
              <a:gd name="connsiteX1" fmla="*/ 62607 w 116788"/>
              <a:gd name="connsiteY1" fmla="*/ 32802 h 32893"/>
              <a:gd name="connsiteX2" fmla="*/ 116788 w 116788"/>
              <a:gd name="connsiteY2" fmla="*/ 14700 h 32893"/>
              <a:gd name="connsiteX0" fmla="*/ 0 w 116788"/>
              <a:gd name="connsiteY0" fmla="*/ 5606 h 21319"/>
              <a:gd name="connsiteX1" fmla="*/ 60991 w 116788"/>
              <a:gd name="connsiteY1" fmla="*/ 21123 h 21319"/>
              <a:gd name="connsiteX2" fmla="*/ 116788 w 116788"/>
              <a:gd name="connsiteY2" fmla="*/ 15952 h 21319"/>
              <a:gd name="connsiteX0" fmla="*/ 0 w 116357"/>
              <a:gd name="connsiteY0" fmla="*/ 6623 h 63521"/>
              <a:gd name="connsiteX1" fmla="*/ 60991 w 116357"/>
              <a:gd name="connsiteY1" fmla="*/ 22140 h 63521"/>
              <a:gd name="connsiteX2" fmla="*/ 116357 w 116357"/>
              <a:gd name="connsiteY2" fmla="*/ 63522 h 63521"/>
              <a:gd name="connsiteX0" fmla="*/ 0 w 116357"/>
              <a:gd name="connsiteY0" fmla="*/ 6623 h 63522"/>
              <a:gd name="connsiteX1" fmla="*/ 60991 w 116357"/>
              <a:gd name="connsiteY1" fmla="*/ 22140 h 63522"/>
              <a:gd name="connsiteX2" fmla="*/ 116357 w 116357"/>
              <a:gd name="connsiteY2" fmla="*/ 63522 h 63522"/>
              <a:gd name="connsiteX0" fmla="*/ 0 w 116357"/>
              <a:gd name="connsiteY0" fmla="*/ 4518 h 61417"/>
              <a:gd name="connsiteX1" fmla="*/ 60021 w 116357"/>
              <a:gd name="connsiteY1" fmla="*/ 38139 h 61417"/>
              <a:gd name="connsiteX2" fmla="*/ 116357 w 116357"/>
              <a:gd name="connsiteY2" fmla="*/ 61417 h 61417"/>
            </a:gdLst>
            <a:ahLst/>
            <a:cxnLst>
              <a:cxn ang="0">
                <a:pos x="connsiteX0" y="connsiteY0"/>
              </a:cxn>
              <a:cxn ang="0">
                <a:pos x="connsiteX1" y="connsiteY1"/>
              </a:cxn>
              <a:cxn ang="0">
                <a:pos x="connsiteX2" y="connsiteY2"/>
              </a:cxn>
            </a:cxnLst>
            <a:rect l="l" t="t" r="r" b="b"/>
            <a:pathLst>
              <a:path w="116357" h="61417">
                <a:moveTo>
                  <a:pt x="0" y="4518"/>
                </a:moveTo>
                <a:cubicBezTo>
                  <a:pt x="3805" y="-13747"/>
                  <a:pt x="40628" y="28656"/>
                  <a:pt x="60021" y="38139"/>
                </a:cubicBezTo>
                <a:cubicBezTo>
                  <a:pt x="79414" y="47622"/>
                  <a:pt x="105624" y="21760"/>
                  <a:pt x="116357" y="61417"/>
                </a:cubicBezTo>
              </a:path>
            </a:pathLst>
          </a:cu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92"/>
            <a:endParaRPr lang="en-US" sz="1350">
              <a:solidFill>
                <a:srgbClr val="FFFFFF"/>
              </a:solidFill>
            </a:endParaRPr>
          </a:p>
        </p:txBody>
      </p:sp>
      <p:sp>
        <p:nvSpPr>
          <p:cNvPr id="1031" name="Freeform 1030"/>
          <p:cNvSpPr/>
          <p:nvPr/>
        </p:nvSpPr>
        <p:spPr>
          <a:xfrm rot="177102" flipH="1">
            <a:off x="5646571" y="3973420"/>
            <a:ext cx="824381" cy="180859"/>
          </a:xfrm>
          <a:custGeom>
            <a:avLst/>
            <a:gdLst>
              <a:gd name="connsiteX0" fmla="*/ 0 w 220980"/>
              <a:gd name="connsiteY0" fmla="*/ 8315 h 9207"/>
              <a:gd name="connsiteX1" fmla="*/ 76200 w 220980"/>
              <a:gd name="connsiteY1" fmla="*/ 8315 h 9207"/>
              <a:gd name="connsiteX2" fmla="*/ 220980 w 220980"/>
              <a:gd name="connsiteY2" fmla="*/ 8315 h 9207"/>
              <a:gd name="connsiteX0" fmla="*/ 445 w 52255"/>
              <a:gd name="connsiteY0" fmla="*/ 8313 h 13486"/>
              <a:gd name="connsiteX1" fmla="*/ 3893 w 52255"/>
              <a:gd name="connsiteY1" fmla="*/ 8313 h 13486"/>
              <a:gd name="connsiteX2" fmla="*/ 52255 w 52255"/>
              <a:gd name="connsiteY2" fmla="*/ 13486 h 13486"/>
              <a:gd name="connsiteX0" fmla="*/ 0 w 51810"/>
              <a:gd name="connsiteY0" fmla="*/ 9977 h 15150"/>
              <a:gd name="connsiteX1" fmla="*/ 20905 w 51810"/>
              <a:gd name="connsiteY1" fmla="*/ 4804 h 15150"/>
              <a:gd name="connsiteX2" fmla="*/ 51810 w 51810"/>
              <a:gd name="connsiteY2" fmla="*/ 15150 h 15150"/>
              <a:gd name="connsiteX0" fmla="*/ 0 w 59784"/>
              <a:gd name="connsiteY0" fmla="*/ 42652 h 42652"/>
              <a:gd name="connsiteX1" fmla="*/ 28879 w 59784"/>
              <a:gd name="connsiteY1" fmla="*/ 1271 h 42652"/>
              <a:gd name="connsiteX2" fmla="*/ 59784 w 59784"/>
              <a:gd name="connsiteY2" fmla="*/ 11617 h 42652"/>
              <a:gd name="connsiteX0" fmla="*/ 0 w 59784"/>
              <a:gd name="connsiteY0" fmla="*/ 31225 h 47218"/>
              <a:gd name="connsiteX1" fmla="*/ 31034 w 59784"/>
              <a:gd name="connsiteY1" fmla="*/ 46741 h 47218"/>
              <a:gd name="connsiteX2" fmla="*/ 59784 w 59784"/>
              <a:gd name="connsiteY2" fmla="*/ 190 h 47218"/>
              <a:gd name="connsiteX0" fmla="*/ 0 w 117327"/>
              <a:gd name="connsiteY0" fmla="*/ 7479 h 95411"/>
              <a:gd name="connsiteX1" fmla="*/ 31034 w 117327"/>
              <a:gd name="connsiteY1" fmla="*/ 22995 h 95411"/>
              <a:gd name="connsiteX2" fmla="*/ 117327 w 117327"/>
              <a:gd name="connsiteY2" fmla="*/ 95412 h 95411"/>
              <a:gd name="connsiteX0" fmla="*/ 0 w 117327"/>
              <a:gd name="connsiteY0" fmla="*/ 1851 h 123553"/>
              <a:gd name="connsiteX1" fmla="*/ 63038 w 117327"/>
              <a:gd name="connsiteY1" fmla="*/ 120817 h 123553"/>
              <a:gd name="connsiteX2" fmla="*/ 117327 w 117327"/>
              <a:gd name="connsiteY2" fmla="*/ 89784 h 123553"/>
              <a:gd name="connsiteX0" fmla="*/ 0 w 117327"/>
              <a:gd name="connsiteY0" fmla="*/ 1748 h 121046"/>
              <a:gd name="connsiteX1" fmla="*/ 63038 w 117327"/>
              <a:gd name="connsiteY1" fmla="*/ 120714 h 121046"/>
              <a:gd name="connsiteX2" fmla="*/ 117327 w 117327"/>
              <a:gd name="connsiteY2" fmla="*/ 40542 h 121046"/>
              <a:gd name="connsiteX0" fmla="*/ 0 w 116788"/>
              <a:gd name="connsiteY0" fmla="*/ 2097 h 92639"/>
              <a:gd name="connsiteX1" fmla="*/ 62499 w 116788"/>
              <a:gd name="connsiteY1" fmla="*/ 92615 h 92639"/>
              <a:gd name="connsiteX2" fmla="*/ 116788 w 116788"/>
              <a:gd name="connsiteY2" fmla="*/ 12443 h 92639"/>
              <a:gd name="connsiteX0" fmla="*/ 0 w 116788"/>
              <a:gd name="connsiteY0" fmla="*/ 4354 h 32893"/>
              <a:gd name="connsiteX1" fmla="*/ 62607 w 116788"/>
              <a:gd name="connsiteY1" fmla="*/ 32802 h 32893"/>
              <a:gd name="connsiteX2" fmla="*/ 116788 w 116788"/>
              <a:gd name="connsiteY2" fmla="*/ 14700 h 32893"/>
              <a:gd name="connsiteX0" fmla="*/ 0 w 116788"/>
              <a:gd name="connsiteY0" fmla="*/ 5606 h 21319"/>
              <a:gd name="connsiteX1" fmla="*/ 60991 w 116788"/>
              <a:gd name="connsiteY1" fmla="*/ 21123 h 21319"/>
              <a:gd name="connsiteX2" fmla="*/ 116788 w 116788"/>
              <a:gd name="connsiteY2" fmla="*/ 15952 h 21319"/>
              <a:gd name="connsiteX0" fmla="*/ 0 w 116357"/>
              <a:gd name="connsiteY0" fmla="*/ 6623 h 63521"/>
              <a:gd name="connsiteX1" fmla="*/ 60991 w 116357"/>
              <a:gd name="connsiteY1" fmla="*/ 22140 h 63521"/>
              <a:gd name="connsiteX2" fmla="*/ 116357 w 116357"/>
              <a:gd name="connsiteY2" fmla="*/ 63522 h 63521"/>
              <a:gd name="connsiteX0" fmla="*/ 0 w 116357"/>
              <a:gd name="connsiteY0" fmla="*/ 6623 h 63522"/>
              <a:gd name="connsiteX1" fmla="*/ 60991 w 116357"/>
              <a:gd name="connsiteY1" fmla="*/ 22140 h 63522"/>
              <a:gd name="connsiteX2" fmla="*/ 116357 w 116357"/>
              <a:gd name="connsiteY2" fmla="*/ 63522 h 63522"/>
              <a:gd name="connsiteX0" fmla="*/ 0 w 116357"/>
              <a:gd name="connsiteY0" fmla="*/ 4518 h 61417"/>
              <a:gd name="connsiteX1" fmla="*/ 60021 w 116357"/>
              <a:gd name="connsiteY1" fmla="*/ 38139 h 61417"/>
              <a:gd name="connsiteX2" fmla="*/ 116357 w 116357"/>
              <a:gd name="connsiteY2" fmla="*/ 61417 h 61417"/>
              <a:gd name="connsiteX0" fmla="*/ 0 w 116357"/>
              <a:gd name="connsiteY0" fmla="*/ 5717 h 62616"/>
              <a:gd name="connsiteX1" fmla="*/ 8725 w 116357"/>
              <a:gd name="connsiteY1" fmla="*/ 1853 h 62616"/>
              <a:gd name="connsiteX2" fmla="*/ 60021 w 116357"/>
              <a:gd name="connsiteY2" fmla="*/ 39338 h 62616"/>
              <a:gd name="connsiteX3" fmla="*/ 116357 w 116357"/>
              <a:gd name="connsiteY3" fmla="*/ 62616 h 62616"/>
              <a:gd name="connsiteX0" fmla="*/ 0 w 142798"/>
              <a:gd name="connsiteY0" fmla="*/ 3 h 168891"/>
              <a:gd name="connsiteX1" fmla="*/ 35166 w 142798"/>
              <a:gd name="connsiteY1" fmla="*/ 108128 h 168891"/>
              <a:gd name="connsiteX2" fmla="*/ 86462 w 142798"/>
              <a:gd name="connsiteY2" fmla="*/ 145613 h 168891"/>
              <a:gd name="connsiteX3" fmla="*/ 142798 w 142798"/>
              <a:gd name="connsiteY3" fmla="*/ 168891 h 168891"/>
              <a:gd name="connsiteX0" fmla="*/ 0 w 142798"/>
              <a:gd name="connsiteY0" fmla="*/ 0 h 168888"/>
              <a:gd name="connsiteX1" fmla="*/ 14201 w 142798"/>
              <a:gd name="connsiteY1" fmla="*/ 50366 h 168888"/>
              <a:gd name="connsiteX2" fmla="*/ 35166 w 142798"/>
              <a:gd name="connsiteY2" fmla="*/ 108125 h 168888"/>
              <a:gd name="connsiteX3" fmla="*/ 86462 w 142798"/>
              <a:gd name="connsiteY3" fmla="*/ 145610 h 168888"/>
              <a:gd name="connsiteX4" fmla="*/ 142798 w 142798"/>
              <a:gd name="connsiteY4" fmla="*/ 168888 h 168888"/>
              <a:gd name="connsiteX0" fmla="*/ 0 w 142798"/>
              <a:gd name="connsiteY0" fmla="*/ 0 h 168888"/>
              <a:gd name="connsiteX1" fmla="*/ 14201 w 142798"/>
              <a:gd name="connsiteY1" fmla="*/ 50366 h 168888"/>
              <a:gd name="connsiteX2" fmla="*/ 31774 w 142798"/>
              <a:gd name="connsiteY2" fmla="*/ 110255 h 168888"/>
              <a:gd name="connsiteX3" fmla="*/ 86462 w 142798"/>
              <a:gd name="connsiteY3" fmla="*/ 145610 h 168888"/>
              <a:gd name="connsiteX4" fmla="*/ 142798 w 142798"/>
              <a:gd name="connsiteY4" fmla="*/ 168888 h 168888"/>
              <a:gd name="connsiteX0" fmla="*/ 0 w 142798"/>
              <a:gd name="connsiteY0" fmla="*/ 0 h 168888"/>
              <a:gd name="connsiteX1" fmla="*/ 14201 w 142798"/>
              <a:gd name="connsiteY1" fmla="*/ 50366 h 168888"/>
              <a:gd name="connsiteX2" fmla="*/ 31774 w 142798"/>
              <a:gd name="connsiteY2" fmla="*/ 110255 h 168888"/>
              <a:gd name="connsiteX3" fmla="*/ 86462 w 142798"/>
              <a:gd name="connsiteY3" fmla="*/ 145610 h 168888"/>
              <a:gd name="connsiteX4" fmla="*/ 142798 w 142798"/>
              <a:gd name="connsiteY4" fmla="*/ 168888 h 168888"/>
              <a:gd name="connsiteX0" fmla="*/ 0 w 142798"/>
              <a:gd name="connsiteY0" fmla="*/ 0 h 517074"/>
              <a:gd name="connsiteX1" fmla="*/ 14201 w 142798"/>
              <a:gd name="connsiteY1" fmla="*/ 50366 h 517074"/>
              <a:gd name="connsiteX2" fmla="*/ 27215 w 142798"/>
              <a:gd name="connsiteY2" fmla="*/ 516901 h 517074"/>
              <a:gd name="connsiteX3" fmla="*/ 31774 w 142798"/>
              <a:gd name="connsiteY3" fmla="*/ 110255 h 517074"/>
              <a:gd name="connsiteX4" fmla="*/ 86462 w 142798"/>
              <a:gd name="connsiteY4" fmla="*/ 145610 h 517074"/>
              <a:gd name="connsiteX5" fmla="*/ 142798 w 142798"/>
              <a:gd name="connsiteY5" fmla="*/ 168888 h 517074"/>
              <a:gd name="connsiteX0" fmla="*/ 0 w 142798"/>
              <a:gd name="connsiteY0" fmla="*/ 0 h 517079"/>
              <a:gd name="connsiteX1" fmla="*/ 14201 w 142798"/>
              <a:gd name="connsiteY1" fmla="*/ 50366 h 517079"/>
              <a:gd name="connsiteX2" fmla="*/ 27215 w 142798"/>
              <a:gd name="connsiteY2" fmla="*/ 516901 h 517079"/>
              <a:gd name="connsiteX3" fmla="*/ 31774 w 142798"/>
              <a:gd name="connsiteY3" fmla="*/ 110255 h 517079"/>
              <a:gd name="connsiteX4" fmla="*/ 86462 w 142798"/>
              <a:gd name="connsiteY4" fmla="*/ 145610 h 517079"/>
              <a:gd name="connsiteX5" fmla="*/ 142798 w 142798"/>
              <a:gd name="connsiteY5" fmla="*/ 168888 h 517079"/>
              <a:gd name="connsiteX0" fmla="*/ 0 w 142798"/>
              <a:gd name="connsiteY0" fmla="*/ 0 h 517017"/>
              <a:gd name="connsiteX1" fmla="*/ 14201 w 142798"/>
              <a:gd name="connsiteY1" fmla="*/ 50366 h 517017"/>
              <a:gd name="connsiteX2" fmla="*/ 18741 w 142798"/>
              <a:gd name="connsiteY2" fmla="*/ 151163 h 517017"/>
              <a:gd name="connsiteX3" fmla="*/ 27215 w 142798"/>
              <a:gd name="connsiteY3" fmla="*/ 516901 h 517017"/>
              <a:gd name="connsiteX4" fmla="*/ 31774 w 142798"/>
              <a:gd name="connsiteY4" fmla="*/ 110255 h 517017"/>
              <a:gd name="connsiteX5" fmla="*/ 86462 w 142798"/>
              <a:gd name="connsiteY5" fmla="*/ 145610 h 517017"/>
              <a:gd name="connsiteX6" fmla="*/ 142798 w 142798"/>
              <a:gd name="connsiteY6" fmla="*/ 168888 h 517017"/>
              <a:gd name="connsiteX0" fmla="*/ 0 w 142798"/>
              <a:gd name="connsiteY0" fmla="*/ 0 h 517003"/>
              <a:gd name="connsiteX1" fmla="*/ 14201 w 142798"/>
              <a:gd name="connsiteY1" fmla="*/ 50366 h 517003"/>
              <a:gd name="connsiteX2" fmla="*/ 29808 w 142798"/>
              <a:gd name="connsiteY2" fmla="*/ 110364 h 517003"/>
              <a:gd name="connsiteX3" fmla="*/ 27215 w 142798"/>
              <a:gd name="connsiteY3" fmla="*/ 516901 h 517003"/>
              <a:gd name="connsiteX4" fmla="*/ 31774 w 142798"/>
              <a:gd name="connsiteY4" fmla="*/ 110255 h 517003"/>
              <a:gd name="connsiteX5" fmla="*/ 86462 w 142798"/>
              <a:gd name="connsiteY5" fmla="*/ 145610 h 517003"/>
              <a:gd name="connsiteX6" fmla="*/ 142798 w 142798"/>
              <a:gd name="connsiteY6" fmla="*/ 168888 h 517003"/>
              <a:gd name="connsiteX0" fmla="*/ 0 w 142798"/>
              <a:gd name="connsiteY0" fmla="*/ 0 h 517003"/>
              <a:gd name="connsiteX1" fmla="*/ 14201 w 142798"/>
              <a:gd name="connsiteY1" fmla="*/ 50366 h 517003"/>
              <a:gd name="connsiteX2" fmla="*/ 29808 w 142798"/>
              <a:gd name="connsiteY2" fmla="*/ 110364 h 517003"/>
              <a:gd name="connsiteX3" fmla="*/ 27215 w 142798"/>
              <a:gd name="connsiteY3" fmla="*/ 516901 h 517003"/>
              <a:gd name="connsiteX4" fmla="*/ 31774 w 142798"/>
              <a:gd name="connsiteY4" fmla="*/ 110255 h 517003"/>
              <a:gd name="connsiteX5" fmla="*/ 86462 w 142798"/>
              <a:gd name="connsiteY5" fmla="*/ 145610 h 517003"/>
              <a:gd name="connsiteX6" fmla="*/ 142798 w 142798"/>
              <a:gd name="connsiteY6" fmla="*/ 168888 h 517003"/>
              <a:gd name="connsiteX0" fmla="*/ 0 w 142798"/>
              <a:gd name="connsiteY0" fmla="*/ 0 h 516983"/>
              <a:gd name="connsiteX1" fmla="*/ 14201 w 142798"/>
              <a:gd name="connsiteY1" fmla="*/ 50366 h 516983"/>
              <a:gd name="connsiteX2" fmla="*/ 29808 w 142798"/>
              <a:gd name="connsiteY2" fmla="*/ 110364 h 516983"/>
              <a:gd name="connsiteX3" fmla="*/ 27215 w 142798"/>
              <a:gd name="connsiteY3" fmla="*/ 516901 h 516983"/>
              <a:gd name="connsiteX4" fmla="*/ 31774 w 142798"/>
              <a:gd name="connsiteY4" fmla="*/ 110255 h 516983"/>
              <a:gd name="connsiteX5" fmla="*/ 86462 w 142798"/>
              <a:gd name="connsiteY5" fmla="*/ 145610 h 516983"/>
              <a:gd name="connsiteX6" fmla="*/ 142798 w 142798"/>
              <a:gd name="connsiteY6" fmla="*/ 168888 h 516983"/>
              <a:gd name="connsiteX0" fmla="*/ 0 w 142798"/>
              <a:gd name="connsiteY0" fmla="*/ 0 h 516983"/>
              <a:gd name="connsiteX1" fmla="*/ 14201 w 142798"/>
              <a:gd name="connsiteY1" fmla="*/ 50366 h 516983"/>
              <a:gd name="connsiteX2" fmla="*/ 29808 w 142798"/>
              <a:gd name="connsiteY2" fmla="*/ 110364 h 516983"/>
              <a:gd name="connsiteX3" fmla="*/ 27215 w 142798"/>
              <a:gd name="connsiteY3" fmla="*/ 516901 h 516983"/>
              <a:gd name="connsiteX4" fmla="*/ 31001 w 142798"/>
              <a:gd name="connsiteY4" fmla="*/ 112746 h 516983"/>
              <a:gd name="connsiteX5" fmla="*/ 86462 w 142798"/>
              <a:gd name="connsiteY5" fmla="*/ 145610 h 516983"/>
              <a:gd name="connsiteX6" fmla="*/ 142798 w 142798"/>
              <a:gd name="connsiteY6" fmla="*/ 168888 h 516983"/>
              <a:gd name="connsiteX0" fmla="*/ 0 w 142798"/>
              <a:gd name="connsiteY0" fmla="*/ 0 h 516901"/>
              <a:gd name="connsiteX1" fmla="*/ 14201 w 142798"/>
              <a:gd name="connsiteY1" fmla="*/ 50366 h 516901"/>
              <a:gd name="connsiteX2" fmla="*/ 29808 w 142798"/>
              <a:gd name="connsiteY2" fmla="*/ 110364 h 516901"/>
              <a:gd name="connsiteX3" fmla="*/ 27215 w 142798"/>
              <a:gd name="connsiteY3" fmla="*/ 516901 h 516901"/>
              <a:gd name="connsiteX4" fmla="*/ 31001 w 142798"/>
              <a:gd name="connsiteY4" fmla="*/ 112746 h 516901"/>
              <a:gd name="connsiteX5" fmla="*/ 86462 w 142798"/>
              <a:gd name="connsiteY5" fmla="*/ 145610 h 516901"/>
              <a:gd name="connsiteX6" fmla="*/ 142798 w 142798"/>
              <a:gd name="connsiteY6" fmla="*/ 168888 h 516901"/>
              <a:gd name="connsiteX0" fmla="*/ 0 w 142798"/>
              <a:gd name="connsiteY0" fmla="*/ 0 h 516901"/>
              <a:gd name="connsiteX1" fmla="*/ 14201 w 142798"/>
              <a:gd name="connsiteY1" fmla="*/ 50366 h 516901"/>
              <a:gd name="connsiteX2" fmla="*/ 29808 w 142798"/>
              <a:gd name="connsiteY2" fmla="*/ 110364 h 516901"/>
              <a:gd name="connsiteX3" fmla="*/ 27215 w 142798"/>
              <a:gd name="connsiteY3" fmla="*/ 516901 h 516901"/>
              <a:gd name="connsiteX4" fmla="*/ 31001 w 142798"/>
              <a:gd name="connsiteY4" fmla="*/ 112746 h 516901"/>
              <a:gd name="connsiteX5" fmla="*/ 86462 w 142798"/>
              <a:gd name="connsiteY5" fmla="*/ 145610 h 516901"/>
              <a:gd name="connsiteX6" fmla="*/ 142798 w 142798"/>
              <a:gd name="connsiteY6" fmla="*/ 168888 h 51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798" h="516901">
                <a:moveTo>
                  <a:pt x="0" y="0"/>
                </a:moveTo>
                <a:cubicBezTo>
                  <a:pt x="2367" y="8394"/>
                  <a:pt x="8340" y="32345"/>
                  <a:pt x="14201" y="50366"/>
                </a:cubicBezTo>
                <a:cubicBezTo>
                  <a:pt x="17325" y="75560"/>
                  <a:pt x="27328" y="87244"/>
                  <a:pt x="29808" y="110364"/>
                </a:cubicBezTo>
                <a:cubicBezTo>
                  <a:pt x="31621" y="107098"/>
                  <a:pt x="26607" y="514177"/>
                  <a:pt x="27215" y="516901"/>
                </a:cubicBezTo>
                <a:cubicBezTo>
                  <a:pt x="28379" y="516977"/>
                  <a:pt x="29016" y="117319"/>
                  <a:pt x="31001" y="112746"/>
                </a:cubicBezTo>
                <a:cubicBezTo>
                  <a:pt x="40476" y="119660"/>
                  <a:pt x="68523" y="135483"/>
                  <a:pt x="86462" y="145610"/>
                </a:cubicBezTo>
                <a:cubicBezTo>
                  <a:pt x="105855" y="155093"/>
                  <a:pt x="132065" y="129231"/>
                  <a:pt x="142798" y="168888"/>
                </a:cubicBezTo>
              </a:path>
            </a:pathLst>
          </a:cu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92"/>
            <a:endParaRPr lang="en-US" sz="1350">
              <a:solidFill>
                <a:srgbClr val="FFFFFF"/>
              </a:solidFill>
            </a:endParaRPr>
          </a:p>
        </p:txBody>
      </p:sp>
      <p:sp>
        <p:nvSpPr>
          <p:cNvPr id="1032" name="box 4"/>
          <p:cNvSpPr/>
          <p:nvPr/>
        </p:nvSpPr>
        <p:spPr>
          <a:xfrm>
            <a:off x="6583631" y="1210669"/>
            <a:ext cx="870821" cy="217892"/>
          </a:xfrm>
          <a:custGeom>
            <a:avLst/>
            <a:gdLst>
              <a:gd name="connsiteX0" fmla="*/ 3847724 w 8691329"/>
              <a:gd name="connsiteY0" fmla="*/ 0 h 2418166"/>
              <a:gd name="connsiteX1" fmla="*/ 8611921 w 8691329"/>
              <a:gd name="connsiteY1" fmla="*/ 71241 h 2418166"/>
              <a:gd name="connsiteX2" fmla="*/ 8683380 w 8691329"/>
              <a:gd name="connsiteY2" fmla="*/ 53376 h 2418166"/>
              <a:gd name="connsiteX3" fmla="*/ 8683301 w 8691329"/>
              <a:gd name="connsiteY3" fmla="*/ 72308 h 2418166"/>
              <a:gd name="connsiteX4" fmla="*/ 8691329 w 8691329"/>
              <a:gd name="connsiteY4" fmla="*/ 72428 h 2418166"/>
              <a:gd name="connsiteX5" fmla="*/ 8683293 w 8691329"/>
              <a:gd name="connsiteY5" fmla="*/ 74329 h 2418166"/>
              <a:gd name="connsiteX6" fmla="*/ 8682916 w 8691329"/>
              <a:gd name="connsiteY6" fmla="*/ 164777 h 2418166"/>
              <a:gd name="connsiteX7" fmla="*/ 8683381 w 8691329"/>
              <a:gd name="connsiteY7" fmla="*/ 1367912 h 2418166"/>
              <a:gd name="connsiteX8" fmla="*/ 7126350 w 8691329"/>
              <a:gd name="connsiteY8" fmla="*/ 2153317 h 2418166"/>
              <a:gd name="connsiteX9" fmla="*/ 7125078 w 8691329"/>
              <a:gd name="connsiteY9" fmla="*/ 2418166 h 2418166"/>
              <a:gd name="connsiteX10" fmla="*/ 6651469 w 8691329"/>
              <a:gd name="connsiteY10" fmla="*/ 2392859 h 2418166"/>
              <a:gd name="connsiteX11" fmla="*/ 6637219 w 8691329"/>
              <a:gd name="connsiteY11" fmla="*/ 2392097 h 2418166"/>
              <a:gd name="connsiteX12" fmla="*/ 9054 w 8691329"/>
              <a:gd name="connsiteY12" fmla="*/ 2037920 h 2418166"/>
              <a:gd name="connsiteX13" fmla="*/ 0 w 8691329"/>
              <a:gd name="connsiteY13" fmla="*/ 352190 h 2418166"/>
              <a:gd name="connsiteX14" fmla="*/ 441899 w 8691329"/>
              <a:gd name="connsiteY14" fmla="*/ 363406 h 2418166"/>
              <a:gd name="connsiteX0" fmla="*/ 3847724 w 8691329"/>
              <a:gd name="connsiteY0" fmla="*/ 0 h 2418166"/>
              <a:gd name="connsiteX1" fmla="*/ 8611921 w 8691329"/>
              <a:gd name="connsiteY1" fmla="*/ 71241 h 2418166"/>
              <a:gd name="connsiteX2" fmla="*/ 8683301 w 8691329"/>
              <a:gd name="connsiteY2" fmla="*/ 72308 h 2418166"/>
              <a:gd name="connsiteX3" fmla="*/ 8691329 w 8691329"/>
              <a:gd name="connsiteY3" fmla="*/ 72428 h 2418166"/>
              <a:gd name="connsiteX4" fmla="*/ 8683293 w 8691329"/>
              <a:gd name="connsiteY4" fmla="*/ 74329 h 2418166"/>
              <a:gd name="connsiteX5" fmla="*/ 8682916 w 8691329"/>
              <a:gd name="connsiteY5" fmla="*/ 164777 h 2418166"/>
              <a:gd name="connsiteX6" fmla="*/ 8683381 w 8691329"/>
              <a:gd name="connsiteY6" fmla="*/ 1367912 h 2418166"/>
              <a:gd name="connsiteX7" fmla="*/ 7126350 w 8691329"/>
              <a:gd name="connsiteY7" fmla="*/ 2153317 h 2418166"/>
              <a:gd name="connsiteX8" fmla="*/ 7125078 w 8691329"/>
              <a:gd name="connsiteY8" fmla="*/ 2418166 h 2418166"/>
              <a:gd name="connsiteX9" fmla="*/ 6651469 w 8691329"/>
              <a:gd name="connsiteY9" fmla="*/ 2392859 h 2418166"/>
              <a:gd name="connsiteX10" fmla="*/ 6637219 w 8691329"/>
              <a:gd name="connsiteY10" fmla="*/ 2392097 h 2418166"/>
              <a:gd name="connsiteX11" fmla="*/ 9054 w 8691329"/>
              <a:gd name="connsiteY11" fmla="*/ 2037920 h 2418166"/>
              <a:gd name="connsiteX12" fmla="*/ 0 w 8691329"/>
              <a:gd name="connsiteY12" fmla="*/ 352190 h 2418166"/>
              <a:gd name="connsiteX13" fmla="*/ 441899 w 8691329"/>
              <a:gd name="connsiteY13" fmla="*/ 363406 h 2418166"/>
              <a:gd name="connsiteX14" fmla="*/ 3847724 w 8691329"/>
              <a:gd name="connsiteY14" fmla="*/ 0 h 2418166"/>
              <a:gd name="connsiteX0" fmla="*/ 3847724 w 8691329"/>
              <a:gd name="connsiteY0" fmla="*/ 0 h 2418166"/>
              <a:gd name="connsiteX1" fmla="*/ 8611921 w 8691329"/>
              <a:gd name="connsiteY1" fmla="*/ 71241 h 2418166"/>
              <a:gd name="connsiteX2" fmla="*/ 8683301 w 8691329"/>
              <a:gd name="connsiteY2" fmla="*/ 72308 h 2418166"/>
              <a:gd name="connsiteX3" fmla="*/ 8691329 w 8691329"/>
              <a:gd name="connsiteY3" fmla="*/ 72428 h 2418166"/>
              <a:gd name="connsiteX4" fmla="*/ 8682916 w 8691329"/>
              <a:gd name="connsiteY4" fmla="*/ 164777 h 2418166"/>
              <a:gd name="connsiteX5" fmla="*/ 8683381 w 8691329"/>
              <a:gd name="connsiteY5" fmla="*/ 1367912 h 2418166"/>
              <a:gd name="connsiteX6" fmla="*/ 7126350 w 8691329"/>
              <a:gd name="connsiteY6" fmla="*/ 2153317 h 2418166"/>
              <a:gd name="connsiteX7" fmla="*/ 7125078 w 8691329"/>
              <a:gd name="connsiteY7" fmla="*/ 2418166 h 2418166"/>
              <a:gd name="connsiteX8" fmla="*/ 6651469 w 8691329"/>
              <a:gd name="connsiteY8" fmla="*/ 2392859 h 2418166"/>
              <a:gd name="connsiteX9" fmla="*/ 6637219 w 8691329"/>
              <a:gd name="connsiteY9" fmla="*/ 2392097 h 2418166"/>
              <a:gd name="connsiteX10" fmla="*/ 9054 w 8691329"/>
              <a:gd name="connsiteY10" fmla="*/ 2037920 h 2418166"/>
              <a:gd name="connsiteX11" fmla="*/ 0 w 8691329"/>
              <a:gd name="connsiteY11" fmla="*/ 352190 h 2418166"/>
              <a:gd name="connsiteX12" fmla="*/ 441899 w 8691329"/>
              <a:gd name="connsiteY12" fmla="*/ 363406 h 2418166"/>
              <a:gd name="connsiteX13" fmla="*/ 3847724 w 8691329"/>
              <a:gd name="connsiteY13" fmla="*/ 0 h 2418166"/>
              <a:gd name="connsiteX0" fmla="*/ 3847724 w 8684251"/>
              <a:gd name="connsiteY0" fmla="*/ 0 h 2418166"/>
              <a:gd name="connsiteX1" fmla="*/ 8611921 w 8684251"/>
              <a:gd name="connsiteY1" fmla="*/ 71241 h 2418166"/>
              <a:gd name="connsiteX2" fmla="*/ 8683301 w 8684251"/>
              <a:gd name="connsiteY2" fmla="*/ 72308 h 2418166"/>
              <a:gd name="connsiteX3" fmla="*/ 8682916 w 8684251"/>
              <a:gd name="connsiteY3" fmla="*/ 164777 h 2418166"/>
              <a:gd name="connsiteX4" fmla="*/ 8683381 w 8684251"/>
              <a:gd name="connsiteY4" fmla="*/ 1367912 h 2418166"/>
              <a:gd name="connsiteX5" fmla="*/ 7126350 w 8684251"/>
              <a:gd name="connsiteY5" fmla="*/ 2153317 h 2418166"/>
              <a:gd name="connsiteX6" fmla="*/ 7125078 w 8684251"/>
              <a:gd name="connsiteY6" fmla="*/ 2418166 h 2418166"/>
              <a:gd name="connsiteX7" fmla="*/ 6651469 w 8684251"/>
              <a:gd name="connsiteY7" fmla="*/ 2392859 h 2418166"/>
              <a:gd name="connsiteX8" fmla="*/ 6637219 w 8684251"/>
              <a:gd name="connsiteY8" fmla="*/ 2392097 h 2418166"/>
              <a:gd name="connsiteX9" fmla="*/ 9054 w 8684251"/>
              <a:gd name="connsiteY9" fmla="*/ 2037920 h 2418166"/>
              <a:gd name="connsiteX10" fmla="*/ 0 w 8684251"/>
              <a:gd name="connsiteY10" fmla="*/ 352190 h 2418166"/>
              <a:gd name="connsiteX11" fmla="*/ 441899 w 8684251"/>
              <a:gd name="connsiteY11" fmla="*/ 363406 h 2418166"/>
              <a:gd name="connsiteX12" fmla="*/ 3847724 w 8684251"/>
              <a:gd name="connsiteY12" fmla="*/ 0 h 2418166"/>
              <a:gd name="connsiteX0" fmla="*/ 3847724 w 8684251"/>
              <a:gd name="connsiteY0" fmla="*/ 0 h 2418166"/>
              <a:gd name="connsiteX1" fmla="*/ 8611921 w 8684251"/>
              <a:gd name="connsiteY1" fmla="*/ 71241 h 2418166"/>
              <a:gd name="connsiteX2" fmla="*/ 8683301 w 8684251"/>
              <a:gd name="connsiteY2" fmla="*/ 72308 h 2418166"/>
              <a:gd name="connsiteX3" fmla="*/ 8682916 w 8684251"/>
              <a:gd name="connsiteY3" fmla="*/ 164777 h 2418166"/>
              <a:gd name="connsiteX4" fmla="*/ 8683381 w 8684251"/>
              <a:gd name="connsiteY4" fmla="*/ 1367912 h 2418166"/>
              <a:gd name="connsiteX5" fmla="*/ 7285100 w 8684251"/>
              <a:gd name="connsiteY5" fmla="*/ 2077117 h 2418166"/>
              <a:gd name="connsiteX6" fmla="*/ 7125078 w 8684251"/>
              <a:gd name="connsiteY6" fmla="*/ 2418166 h 2418166"/>
              <a:gd name="connsiteX7" fmla="*/ 6651469 w 8684251"/>
              <a:gd name="connsiteY7" fmla="*/ 2392859 h 2418166"/>
              <a:gd name="connsiteX8" fmla="*/ 6637219 w 8684251"/>
              <a:gd name="connsiteY8" fmla="*/ 2392097 h 2418166"/>
              <a:gd name="connsiteX9" fmla="*/ 9054 w 8684251"/>
              <a:gd name="connsiteY9" fmla="*/ 2037920 h 2418166"/>
              <a:gd name="connsiteX10" fmla="*/ 0 w 8684251"/>
              <a:gd name="connsiteY10" fmla="*/ 352190 h 2418166"/>
              <a:gd name="connsiteX11" fmla="*/ 441899 w 8684251"/>
              <a:gd name="connsiteY11" fmla="*/ 363406 h 2418166"/>
              <a:gd name="connsiteX12" fmla="*/ 3847724 w 8684251"/>
              <a:gd name="connsiteY12" fmla="*/ 0 h 2418166"/>
              <a:gd name="connsiteX0" fmla="*/ 3847724 w 8684251"/>
              <a:gd name="connsiteY0" fmla="*/ 0 h 2418166"/>
              <a:gd name="connsiteX1" fmla="*/ 8611921 w 8684251"/>
              <a:gd name="connsiteY1" fmla="*/ 71241 h 2418166"/>
              <a:gd name="connsiteX2" fmla="*/ 8683301 w 8684251"/>
              <a:gd name="connsiteY2" fmla="*/ 72308 h 2418166"/>
              <a:gd name="connsiteX3" fmla="*/ 8682916 w 8684251"/>
              <a:gd name="connsiteY3" fmla="*/ 164777 h 2418166"/>
              <a:gd name="connsiteX4" fmla="*/ 8683381 w 8684251"/>
              <a:gd name="connsiteY4" fmla="*/ 1367912 h 2418166"/>
              <a:gd name="connsiteX5" fmla="*/ 7285100 w 8684251"/>
              <a:gd name="connsiteY5" fmla="*/ 2077117 h 2418166"/>
              <a:gd name="connsiteX6" fmla="*/ 7125078 w 8684251"/>
              <a:gd name="connsiteY6" fmla="*/ 2418166 h 2418166"/>
              <a:gd name="connsiteX7" fmla="*/ 6651469 w 8684251"/>
              <a:gd name="connsiteY7" fmla="*/ 2392859 h 2418166"/>
              <a:gd name="connsiteX8" fmla="*/ 6637219 w 8684251"/>
              <a:gd name="connsiteY8" fmla="*/ 2392097 h 2418166"/>
              <a:gd name="connsiteX9" fmla="*/ 9054 w 8684251"/>
              <a:gd name="connsiteY9" fmla="*/ 2037920 h 2418166"/>
              <a:gd name="connsiteX10" fmla="*/ 0 w 8684251"/>
              <a:gd name="connsiteY10" fmla="*/ 352190 h 2418166"/>
              <a:gd name="connsiteX11" fmla="*/ 467299 w 8684251"/>
              <a:gd name="connsiteY11" fmla="*/ 299906 h 2418166"/>
              <a:gd name="connsiteX12" fmla="*/ 3847724 w 8684251"/>
              <a:gd name="connsiteY12" fmla="*/ 0 h 2418166"/>
              <a:gd name="connsiteX0" fmla="*/ 3949324 w 8785851"/>
              <a:gd name="connsiteY0" fmla="*/ 0 h 2418166"/>
              <a:gd name="connsiteX1" fmla="*/ 8713521 w 8785851"/>
              <a:gd name="connsiteY1" fmla="*/ 71241 h 2418166"/>
              <a:gd name="connsiteX2" fmla="*/ 8784901 w 8785851"/>
              <a:gd name="connsiteY2" fmla="*/ 72308 h 2418166"/>
              <a:gd name="connsiteX3" fmla="*/ 8784516 w 8785851"/>
              <a:gd name="connsiteY3" fmla="*/ 164777 h 2418166"/>
              <a:gd name="connsiteX4" fmla="*/ 8784981 w 8785851"/>
              <a:gd name="connsiteY4" fmla="*/ 1367912 h 2418166"/>
              <a:gd name="connsiteX5" fmla="*/ 7386700 w 8785851"/>
              <a:gd name="connsiteY5" fmla="*/ 2077117 h 2418166"/>
              <a:gd name="connsiteX6" fmla="*/ 7226678 w 8785851"/>
              <a:gd name="connsiteY6" fmla="*/ 2418166 h 2418166"/>
              <a:gd name="connsiteX7" fmla="*/ 6753069 w 8785851"/>
              <a:gd name="connsiteY7" fmla="*/ 2392859 h 2418166"/>
              <a:gd name="connsiteX8" fmla="*/ 6738819 w 8785851"/>
              <a:gd name="connsiteY8" fmla="*/ 2392097 h 2418166"/>
              <a:gd name="connsiteX9" fmla="*/ 110654 w 8785851"/>
              <a:gd name="connsiteY9" fmla="*/ 2037920 h 2418166"/>
              <a:gd name="connsiteX10" fmla="*/ 0 w 8785851"/>
              <a:gd name="connsiteY10" fmla="*/ 326790 h 2418166"/>
              <a:gd name="connsiteX11" fmla="*/ 568899 w 8785851"/>
              <a:gd name="connsiteY11" fmla="*/ 299906 h 2418166"/>
              <a:gd name="connsiteX12" fmla="*/ 3949324 w 8785851"/>
              <a:gd name="connsiteY12" fmla="*/ 0 h 2418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785851" h="2418166">
                <a:moveTo>
                  <a:pt x="3949324" y="0"/>
                </a:moveTo>
                <a:lnTo>
                  <a:pt x="8713521" y="71241"/>
                </a:lnTo>
                <a:lnTo>
                  <a:pt x="8784901" y="72308"/>
                </a:lnTo>
                <a:cubicBezTo>
                  <a:pt x="8784773" y="103131"/>
                  <a:pt x="8784644" y="133954"/>
                  <a:pt x="8784516" y="164777"/>
                </a:cubicBezTo>
                <a:cubicBezTo>
                  <a:pt x="8782681" y="691148"/>
                  <a:pt x="8787810" y="778879"/>
                  <a:pt x="8784981" y="1367912"/>
                </a:cubicBezTo>
                <a:lnTo>
                  <a:pt x="7386700" y="2077117"/>
                </a:lnTo>
                <a:lnTo>
                  <a:pt x="7226678" y="2418166"/>
                </a:lnTo>
                <a:lnTo>
                  <a:pt x="6753069" y="2392859"/>
                </a:lnTo>
                <a:lnTo>
                  <a:pt x="6738819" y="2392097"/>
                </a:lnTo>
                <a:lnTo>
                  <a:pt x="110654" y="2037920"/>
                </a:lnTo>
                <a:lnTo>
                  <a:pt x="0" y="326790"/>
                </a:lnTo>
                <a:lnTo>
                  <a:pt x="568899" y="299906"/>
                </a:lnTo>
                <a:lnTo>
                  <a:pt x="3949324" y="0"/>
                </a:lnTo>
                <a:close/>
              </a:path>
            </a:pathLst>
          </a:custGeom>
          <a:noFill/>
          <a:ln w="190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defTabSz="342892"/>
            <a:endParaRPr lang="en-US" sz="1350">
              <a:solidFill>
                <a:srgbClr val="FFFFFF"/>
              </a:solidFill>
            </a:endParaRPr>
          </a:p>
        </p:txBody>
      </p:sp>
      <p:sp>
        <p:nvSpPr>
          <p:cNvPr id="1033" name="Rectangle 7"/>
          <p:cNvSpPr/>
          <p:nvPr/>
        </p:nvSpPr>
        <p:spPr>
          <a:xfrm>
            <a:off x="6690994" y="1283656"/>
            <a:ext cx="232885" cy="120536"/>
          </a:xfrm>
          <a:custGeom>
            <a:avLst/>
            <a:gdLst>
              <a:gd name="connsiteX0" fmla="*/ 0 w 1240324"/>
              <a:gd name="connsiteY0" fmla="*/ 0 h 391202"/>
              <a:gd name="connsiteX1" fmla="*/ 1240324 w 1240324"/>
              <a:gd name="connsiteY1" fmla="*/ 0 h 391202"/>
              <a:gd name="connsiteX2" fmla="*/ 1240324 w 1240324"/>
              <a:gd name="connsiteY2" fmla="*/ 391202 h 391202"/>
              <a:gd name="connsiteX3" fmla="*/ 0 w 1240324"/>
              <a:gd name="connsiteY3" fmla="*/ 391202 h 391202"/>
              <a:gd name="connsiteX4" fmla="*/ 0 w 1240324"/>
              <a:gd name="connsiteY4" fmla="*/ 0 h 391202"/>
              <a:gd name="connsiteX0" fmla="*/ 0 w 1240324"/>
              <a:gd name="connsiteY0" fmla="*/ 0 h 391202"/>
              <a:gd name="connsiteX1" fmla="*/ 1240324 w 1240324"/>
              <a:gd name="connsiteY1" fmla="*/ 81481 h 391202"/>
              <a:gd name="connsiteX2" fmla="*/ 1240324 w 1240324"/>
              <a:gd name="connsiteY2" fmla="*/ 391202 h 391202"/>
              <a:gd name="connsiteX3" fmla="*/ 0 w 1240324"/>
              <a:gd name="connsiteY3" fmla="*/ 391202 h 391202"/>
              <a:gd name="connsiteX4" fmla="*/ 0 w 1240324"/>
              <a:gd name="connsiteY4" fmla="*/ 0 h 391202"/>
              <a:gd name="connsiteX0" fmla="*/ 0 w 1249377"/>
              <a:gd name="connsiteY0" fmla="*/ 0 h 391202"/>
              <a:gd name="connsiteX1" fmla="*/ 1249377 w 1249377"/>
              <a:gd name="connsiteY1" fmla="*/ 63374 h 391202"/>
              <a:gd name="connsiteX2" fmla="*/ 1240324 w 1249377"/>
              <a:gd name="connsiteY2" fmla="*/ 391202 h 391202"/>
              <a:gd name="connsiteX3" fmla="*/ 0 w 1249377"/>
              <a:gd name="connsiteY3" fmla="*/ 391202 h 391202"/>
              <a:gd name="connsiteX4" fmla="*/ 0 w 1249377"/>
              <a:gd name="connsiteY4" fmla="*/ 0 h 391202"/>
              <a:gd name="connsiteX0" fmla="*/ 0 w 1249377"/>
              <a:gd name="connsiteY0" fmla="*/ 0 h 391202"/>
              <a:gd name="connsiteX1" fmla="*/ 1249377 w 1249377"/>
              <a:gd name="connsiteY1" fmla="*/ 63374 h 391202"/>
              <a:gd name="connsiteX2" fmla="*/ 1240324 w 1249377"/>
              <a:gd name="connsiteY2" fmla="*/ 391202 h 391202"/>
              <a:gd name="connsiteX3" fmla="*/ 18107 w 1249377"/>
              <a:gd name="connsiteY3" fmla="*/ 309720 h 391202"/>
              <a:gd name="connsiteX4" fmla="*/ 0 w 1249377"/>
              <a:gd name="connsiteY4" fmla="*/ 0 h 391202"/>
              <a:gd name="connsiteX0" fmla="*/ 0 w 1249377"/>
              <a:gd name="connsiteY0" fmla="*/ 0 h 391202"/>
              <a:gd name="connsiteX1" fmla="*/ 1249377 w 1249377"/>
              <a:gd name="connsiteY1" fmla="*/ 63374 h 391202"/>
              <a:gd name="connsiteX2" fmla="*/ 1240324 w 1249377"/>
              <a:gd name="connsiteY2" fmla="*/ 391202 h 391202"/>
              <a:gd name="connsiteX3" fmla="*/ 144855 w 1249377"/>
              <a:gd name="connsiteY3" fmla="*/ 219186 h 391202"/>
              <a:gd name="connsiteX4" fmla="*/ 0 w 1249377"/>
              <a:gd name="connsiteY4" fmla="*/ 0 h 391202"/>
              <a:gd name="connsiteX0" fmla="*/ 0 w 1249377"/>
              <a:gd name="connsiteY0" fmla="*/ 0 h 391202"/>
              <a:gd name="connsiteX1" fmla="*/ 1249377 w 1249377"/>
              <a:gd name="connsiteY1" fmla="*/ 63374 h 391202"/>
              <a:gd name="connsiteX2" fmla="*/ 1240324 w 1249377"/>
              <a:gd name="connsiteY2" fmla="*/ 391202 h 391202"/>
              <a:gd name="connsiteX3" fmla="*/ 72427 w 1249377"/>
              <a:gd name="connsiteY3" fmla="*/ 318774 h 391202"/>
              <a:gd name="connsiteX4" fmla="*/ 0 w 1249377"/>
              <a:gd name="connsiteY4" fmla="*/ 0 h 391202"/>
              <a:gd name="connsiteX0" fmla="*/ 18108 w 1176950"/>
              <a:gd name="connsiteY0" fmla="*/ 9054 h 327828"/>
              <a:gd name="connsiteX1" fmla="*/ 1176950 w 1176950"/>
              <a:gd name="connsiteY1" fmla="*/ 0 h 327828"/>
              <a:gd name="connsiteX2" fmla="*/ 1167897 w 1176950"/>
              <a:gd name="connsiteY2" fmla="*/ 327828 h 327828"/>
              <a:gd name="connsiteX3" fmla="*/ 0 w 1176950"/>
              <a:gd name="connsiteY3" fmla="*/ 255400 h 327828"/>
              <a:gd name="connsiteX4" fmla="*/ 18108 w 1176950"/>
              <a:gd name="connsiteY4" fmla="*/ 9054 h 327828"/>
              <a:gd name="connsiteX0" fmla="*/ 0 w 1204110"/>
              <a:gd name="connsiteY0" fmla="*/ 0 h 382148"/>
              <a:gd name="connsiteX1" fmla="*/ 1204110 w 1204110"/>
              <a:gd name="connsiteY1" fmla="*/ 54320 h 382148"/>
              <a:gd name="connsiteX2" fmla="*/ 1195057 w 1204110"/>
              <a:gd name="connsiteY2" fmla="*/ 382148 h 382148"/>
              <a:gd name="connsiteX3" fmla="*/ 27160 w 1204110"/>
              <a:gd name="connsiteY3" fmla="*/ 309720 h 382148"/>
              <a:gd name="connsiteX4" fmla="*/ 0 w 1204110"/>
              <a:gd name="connsiteY4" fmla="*/ 0 h 382148"/>
              <a:gd name="connsiteX0" fmla="*/ 0 w 1204110"/>
              <a:gd name="connsiteY0" fmla="*/ 0 h 318774"/>
              <a:gd name="connsiteX1" fmla="*/ 1204110 w 1204110"/>
              <a:gd name="connsiteY1" fmla="*/ 54320 h 318774"/>
              <a:gd name="connsiteX2" fmla="*/ 1186004 w 1204110"/>
              <a:gd name="connsiteY2" fmla="*/ 318774 h 318774"/>
              <a:gd name="connsiteX3" fmla="*/ 27160 w 1204110"/>
              <a:gd name="connsiteY3" fmla="*/ 309720 h 318774"/>
              <a:gd name="connsiteX4" fmla="*/ 0 w 1204110"/>
              <a:gd name="connsiteY4" fmla="*/ 0 h 318774"/>
              <a:gd name="connsiteX0" fmla="*/ 0 w 1204110"/>
              <a:gd name="connsiteY0" fmla="*/ 0 h 373095"/>
              <a:gd name="connsiteX1" fmla="*/ 1204110 w 1204110"/>
              <a:gd name="connsiteY1" fmla="*/ 54320 h 373095"/>
              <a:gd name="connsiteX2" fmla="*/ 1186004 w 1204110"/>
              <a:gd name="connsiteY2" fmla="*/ 373095 h 373095"/>
              <a:gd name="connsiteX3" fmla="*/ 27160 w 1204110"/>
              <a:gd name="connsiteY3" fmla="*/ 309720 h 373095"/>
              <a:gd name="connsiteX4" fmla="*/ 0 w 1204110"/>
              <a:gd name="connsiteY4" fmla="*/ 0 h 373095"/>
              <a:gd name="connsiteX0" fmla="*/ 0 w 1204111"/>
              <a:gd name="connsiteY0" fmla="*/ 0 h 373095"/>
              <a:gd name="connsiteX1" fmla="*/ 1204110 w 1204111"/>
              <a:gd name="connsiteY1" fmla="*/ 54320 h 373095"/>
              <a:gd name="connsiteX2" fmla="*/ 1204111 w 1204111"/>
              <a:gd name="connsiteY2" fmla="*/ 373095 h 373095"/>
              <a:gd name="connsiteX3" fmla="*/ 27160 w 1204111"/>
              <a:gd name="connsiteY3" fmla="*/ 309720 h 373095"/>
              <a:gd name="connsiteX4" fmla="*/ 0 w 1204111"/>
              <a:gd name="connsiteY4" fmla="*/ 0 h 373095"/>
              <a:gd name="connsiteX0" fmla="*/ 17458 w 1176951"/>
              <a:gd name="connsiteY0" fmla="*/ 0 h 373095"/>
              <a:gd name="connsiteX1" fmla="*/ 1176950 w 1176951"/>
              <a:gd name="connsiteY1" fmla="*/ 54320 h 373095"/>
              <a:gd name="connsiteX2" fmla="*/ 1176951 w 1176951"/>
              <a:gd name="connsiteY2" fmla="*/ 373095 h 373095"/>
              <a:gd name="connsiteX3" fmla="*/ 0 w 1176951"/>
              <a:gd name="connsiteY3" fmla="*/ 309720 h 373095"/>
              <a:gd name="connsiteX4" fmla="*/ 17458 w 1176951"/>
              <a:gd name="connsiteY4" fmla="*/ 0 h 373095"/>
              <a:gd name="connsiteX0" fmla="*/ 17458 w 1176951"/>
              <a:gd name="connsiteY0" fmla="*/ 0 h 373095"/>
              <a:gd name="connsiteX1" fmla="*/ 1176950 w 1176951"/>
              <a:gd name="connsiteY1" fmla="*/ 54320 h 373095"/>
              <a:gd name="connsiteX2" fmla="*/ 1176951 w 1176951"/>
              <a:gd name="connsiteY2" fmla="*/ 373095 h 373095"/>
              <a:gd name="connsiteX3" fmla="*/ 0 w 1176951"/>
              <a:gd name="connsiteY3" fmla="*/ 309720 h 373095"/>
              <a:gd name="connsiteX4" fmla="*/ 17458 w 1176951"/>
              <a:gd name="connsiteY4" fmla="*/ 0 h 373095"/>
              <a:gd name="connsiteX0" fmla="*/ 7543 w 1167036"/>
              <a:gd name="connsiteY0" fmla="*/ 0 h 373095"/>
              <a:gd name="connsiteX1" fmla="*/ 1167035 w 1167036"/>
              <a:gd name="connsiteY1" fmla="*/ 54320 h 373095"/>
              <a:gd name="connsiteX2" fmla="*/ 1167036 w 1167036"/>
              <a:gd name="connsiteY2" fmla="*/ 373095 h 373095"/>
              <a:gd name="connsiteX3" fmla="*/ 0 w 1167036"/>
              <a:gd name="connsiteY3" fmla="*/ 314482 h 373095"/>
              <a:gd name="connsiteX4" fmla="*/ 7543 w 1167036"/>
              <a:gd name="connsiteY4" fmla="*/ 0 h 373095"/>
              <a:gd name="connsiteX0" fmla="*/ 7543 w 1167036"/>
              <a:gd name="connsiteY0" fmla="*/ 0 h 373095"/>
              <a:gd name="connsiteX1" fmla="*/ 1167035 w 1167036"/>
              <a:gd name="connsiteY1" fmla="*/ 54320 h 373095"/>
              <a:gd name="connsiteX2" fmla="*/ 1167036 w 1167036"/>
              <a:gd name="connsiteY2" fmla="*/ 373095 h 373095"/>
              <a:gd name="connsiteX3" fmla="*/ 0 w 1167036"/>
              <a:gd name="connsiteY3" fmla="*/ 314482 h 373095"/>
              <a:gd name="connsiteX4" fmla="*/ 7543 w 1167036"/>
              <a:gd name="connsiteY4" fmla="*/ 0 h 373095"/>
              <a:gd name="connsiteX0" fmla="*/ 0 w 1159493"/>
              <a:gd name="connsiteY0" fmla="*/ 0 h 373095"/>
              <a:gd name="connsiteX1" fmla="*/ 1159492 w 1159493"/>
              <a:gd name="connsiteY1" fmla="*/ 54320 h 373095"/>
              <a:gd name="connsiteX2" fmla="*/ 1159493 w 1159493"/>
              <a:gd name="connsiteY2" fmla="*/ 373095 h 373095"/>
              <a:gd name="connsiteX3" fmla="*/ 6674 w 1159493"/>
              <a:gd name="connsiteY3" fmla="*/ 346174 h 373095"/>
              <a:gd name="connsiteX4" fmla="*/ 0 w 1159493"/>
              <a:gd name="connsiteY4" fmla="*/ 0 h 373095"/>
              <a:gd name="connsiteX0" fmla="*/ 0 w 1168971"/>
              <a:gd name="connsiteY0" fmla="*/ 0 h 352722"/>
              <a:gd name="connsiteX1" fmla="*/ 1168970 w 1168971"/>
              <a:gd name="connsiteY1" fmla="*/ 33947 h 352722"/>
              <a:gd name="connsiteX2" fmla="*/ 1168971 w 1168971"/>
              <a:gd name="connsiteY2" fmla="*/ 352722 h 352722"/>
              <a:gd name="connsiteX3" fmla="*/ 16152 w 1168971"/>
              <a:gd name="connsiteY3" fmla="*/ 325801 h 352722"/>
              <a:gd name="connsiteX4" fmla="*/ 0 w 1168971"/>
              <a:gd name="connsiteY4" fmla="*/ 0 h 3527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971" h="352722">
                <a:moveTo>
                  <a:pt x="0" y="0"/>
                </a:moveTo>
                <a:lnTo>
                  <a:pt x="1168970" y="33947"/>
                </a:lnTo>
                <a:cubicBezTo>
                  <a:pt x="1134266" y="135443"/>
                  <a:pt x="1168971" y="246464"/>
                  <a:pt x="1168971" y="352722"/>
                </a:cubicBezTo>
                <a:cubicBezTo>
                  <a:pt x="779959" y="333184"/>
                  <a:pt x="405164" y="345339"/>
                  <a:pt x="16152" y="325801"/>
                </a:cubicBezTo>
                <a:cubicBezTo>
                  <a:pt x="21971" y="222561"/>
                  <a:pt x="48715" y="165152"/>
                  <a:pt x="0" y="0"/>
                </a:cubicBezTo>
                <a:close/>
              </a:path>
            </a:pathLst>
          </a:cu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92"/>
            <a:endParaRPr lang="en-US" sz="1350">
              <a:solidFill>
                <a:srgbClr val="FFFFFF"/>
              </a:solidFill>
            </a:endParaRPr>
          </a:p>
        </p:txBody>
      </p:sp>
      <p:sp>
        <p:nvSpPr>
          <p:cNvPr id="1034" name="Rectangle 107"/>
          <p:cNvSpPr/>
          <p:nvPr/>
        </p:nvSpPr>
        <p:spPr>
          <a:xfrm>
            <a:off x="6999289" y="1300335"/>
            <a:ext cx="257043" cy="119956"/>
          </a:xfrm>
          <a:custGeom>
            <a:avLst/>
            <a:gdLst>
              <a:gd name="connsiteX0" fmla="*/ 0 w 2555242"/>
              <a:gd name="connsiteY0" fmla="*/ 0 h 1088777"/>
              <a:gd name="connsiteX1" fmla="*/ 2555242 w 2555242"/>
              <a:gd name="connsiteY1" fmla="*/ 0 h 1088777"/>
              <a:gd name="connsiteX2" fmla="*/ 2555242 w 2555242"/>
              <a:gd name="connsiteY2" fmla="*/ 1088777 h 1088777"/>
              <a:gd name="connsiteX3" fmla="*/ 0 w 2555242"/>
              <a:gd name="connsiteY3" fmla="*/ 1088777 h 1088777"/>
              <a:gd name="connsiteX4" fmla="*/ 0 w 2555242"/>
              <a:gd name="connsiteY4" fmla="*/ 0 h 1088777"/>
              <a:gd name="connsiteX0" fmla="*/ 0 w 2555242"/>
              <a:gd name="connsiteY0" fmla="*/ 0 h 1142117"/>
              <a:gd name="connsiteX1" fmla="*/ 2555242 w 2555242"/>
              <a:gd name="connsiteY1" fmla="*/ 0 h 1142117"/>
              <a:gd name="connsiteX2" fmla="*/ 2555242 w 2555242"/>
              <a:gd name="connsiteY2" fmla="*/ 1142117 h 1142117"/>
              <a:gd name="connsiteX3" fmla="*/ 0 w 2555242"/>
              <a:gd name="connsiteY3" fmla="*/ 1088777 h 1142117"/>
              <a:gd name="connsiteX4" fmla="*/ 0 w 2555242"/>
              <a:gd name="connsiteY4" fmla="*/ 0 h 1142117"/>
              <a:gd name="connsiteX0" fmla="*/ 0 w 2555242"/>
              <a:gd name="connsiteY0" fmla="*/ 0 h 1142117"/>
              <a:gd name="connsiteX1" fmla="*/ 2555242 w 2555242"/>
              <a:gd name="connsiteY1" fmla="*/ 213360 h 1142117"/>
              <a:gd name="connsiteX2" fmla="*/ 2555242 w 2555242"/>
              <a:gd name="connsiteY2" fmla="*/ 1142117 h 1142117"/>
              <a:gd name="connsiteX3" fmla="*/ 0 w 2555242"/>
              <a:gd name="connsiteY3" fmla="*/ 1088777 h 1142117"/>
              <a:gd name="connsiteX4" fmla="*/ 0 w 2555242"/>
              <a:gd name="connsiteY4" fmla="*/ 0 h 1142117"/>
              <a:gd name="connsiteX0" fmla="*/ 0 w 2570482"/>
              <a:gd name="connsiteY0" fmla="*/ 0 h 1142117"/>
              <a:gd name="connsiteX1" fmla="*/ 2570482 w 2570482"/>
              <a:gd name="connsiteY1" fmla="*/ 76200 h 1142117"/>
              <a:gd name="connsiteX2" fmla="*/ 2555242 w 2570482"/>
              <a:gd name="connsiteY2" fmla="*/ 1142117 h 1142117"/>
              <a:gd name="connsiteX3" fmla="*/ 0 w 2570482"/>
              <a:gd name="connsiteY3" fmla="*/ 1088777 h 1142117"/>
              <a:gd name="connsiteX4" fmla="*/ 0 w 2570482"/>
              <a:gd name="connsiteY4" fmla="*/ 0 h 1142117"/>
              <a:gd name="connsiteX0" fmla="*/ 0 w 2570482"/>
              <a:gd name="connsiteY0" fmla="*/ 0 h 1142117"/>
              <a:gd name="connsiteX1" fmla="*/ 2570482 w 2570482"/>
              <a:gd name="connsiteY1" fmla="*/ 76200 h 1142117"/>
              <a:gd name="connsiteX2" fmla="*/ 2555242 w 2570482"/>
              <a:gd name="connsiteY2" fmla="*/ 1142117 h 1142117"/>
              <a:gd name="connsiteX3" fmla="*/ 160020 w 2570482"/>
              <a:gd name="connsiteY3" fmla="*/ 867797 h 1142117"/>
              <a:gd name="connsiteX4" fmla="*/ 0 w 2570482"/>
              <a:gd name="connsiteY4" fmla="*/ 0 h 1142117"/>
              <a:gd name="connsiteX0" fmla="*/ 38100 w 2608582"/>
              <a:gd name="connsiteY0" fmla="*/ 0 h 1142117"/>
              <a:gd name="connsiteX1" fmla="*/ 2608582 w 2608582"/>
              <a:gd name="connsiteY1" fmla="*/ 76200 h 1142117"/>
              <a:gd name="connsiteX2" fmla="*/ 2593342 w 2608582"/>
              <a:gd name="connsiteY2" fmla="*/ 1142117 h 1142117"/>
              <a:gd name="connsiteX3" fmla="*/ 0 w 2608582"/>
              <a:gd name="connsiteY3" fmla="*/ 1027817 h 1142117"/>
              <a:gd name="connsiteX4" fmla="*/ 38100 w 2608582"/>
              <a:gd name="connsiteY4" fmla="*/ 0 h 1142117"/>
              <a:gd name="connsiteX0" fmla="*/ 22860 w 2608582"/>
              <a:gd name="connsiteY0" fmla="*/ 0 h 1149737"/>
              <a:gd name="connsiteX1" fmla="*/ 2608582 w 2608582"/>
              <a:gd name="connsiteY1" fmla="*/ 83820 h 1149737"/>
              <a:gd name="connsiteX2" fmla="*/ 2593342 w 2608582"/>
              <a:gd name="connsiteY2" fmla="*/ 1149737 h 1149737"/>
              <a:gd name="connsiteX3" fmla="*/ 0 w 2608582"/>
              <a:gd name="connsiteY3" fmla="*/ 1035437 h 1149737"/>
              <a:gd name="connsiteX4" fmla="*/ 22860 w 2608582"/>
              <a:gd name="connsiteY4" fmla="*/ 0 h 1149737"/>
              <a:gd name="connsiteX0" fmla="*/ 22860 w 2593342"/>
              <a:gd name="connsiteY0" fmla="*/ 0 h 1149737"/>
              <a:gd name="connsiteX1" fmla="*/ 2498516 w 2593342"/>
              <a:gd name="connsiteY1" fmla="*/ 18728 h 1149737"/>
              <a:gd name="connsiteX2" fmla="*/ 2593342 w 2593342"/>
              <a:gd name="connsiteY2" fmla="*/ 1149737 h 1149737"/>
              <a:gd name="connsiteX3" fmla="*/ 0 w 2593342"/>
              <a:gd name="connsiteY3" fmla="*/ 1035437 h 1149737"/>
              <a:gd name="connsiteX4" fmla="*/ 22860 w 2593342"/>
              <a:gd name="connsiteY4" fmla="*/ 0 h 1149737"/>
              <a:gd name="connsiteX0" fmla="*/ 5927 w 2593342"/>
              <a:gd name="connsiteY0" fmla="*/ 59382 h 1131009"/>
              <a:gd name="connsiteX1" fmla="*/ 2498516 w 2593342"/>
              <a:gd name="connsiteY1" fmla="*/ 0 h 1131009"/>
              <a:gd name="connsiteX2" fmla="*/ 2593342 w 2593342"/>
              <a:gd name="connsiteY2" fmla="*/ 1131009 h 1131009"/>
              <a:gd name="connsiteX3" fmla="*/ 0 w 2593342"/>
              <a:gd name="connsiteY3" fmla="*/ 1016709 h 1131009"/>
              <a:gd name="connsiteX4" fmla="*/ 5927 w 2593342"/>
              <a:gd name="connsiteY4" fmla="*/ 59382 h 113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3342" h="1131009">
                <a:moveTo>
                  <a:pt x="5927" y="59382"/>
                </a:moveTo>
                <a:lnTo>
                  <a:pt x="2498516" y="0"/>
                </a:lnTo>
                <a:lnTo>
                  <a:pt x="2593342" y="1131009"/>
                </a:lnTo>
                <a:lnTo>
                  <a:pt x="0" y="1016709"/>
                </a:lnTo>
                <a:cubicBezTo>
                  <a:pt x="1976" y="697600"/>
                  <a:pt x="3951" y="378491"/>
                  <a:pt x="5927" y="59382"/>
                </a:cubicBezTo>
                <a:close/>
              </a:path>
            </a:pathLst>
          </a:cu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92"/>
            <a:endParaRPr lang="en-US" sz="1350">
              <a:solidFill>
                <a:srgbClr val="FFFFFF"/>
              </a:solidFill>
            </a:endParaRPr>
          </a:p>
        </p:txBody>
      </p:sp>
      <p:sp>
        <p:nvSpPr>
          <p:cNvPr id="1036" name="Freeform 1035"/>
          <p:cNvSpPr/>
          <p:nvPr/>
        </p:nvSpPr>
        <p:spPr>
          <a:xfrm flipH="1" flipV="1">
            <a:off x="6821218" y="1330284"/>
            <a:ext cx="100392" cy="4144"/>
          </a:xfrm>
          <a:custGeom>
            <a:avLst/>
            <a:gdLst>
              <a:gd name="connsiteX0" fmla="*/ 0 w 220980"/>
              <a:gd name="connsiteY0" fmla="*/ 8315 h 9207"/>
              <a:gd name="connsiteX1" fmla="*/ 76200 w 220980"/>
              <a:gd name="connsiteY1" fmla="*/ 8315 h 9207"/>
              <a:gd name="connsiteX2" fmla="*/ 220980 w 220980"/>
              <a:gd name="connsiteY2" fmla="*/ 8315 h 9207"/>
              <a:gd name="connsiteX0" fmla="*/ 445 w 52255"/>
              <a:gd name="connsiteY0" fmla="*/ 8313 h 13486"/>
              <a:gd name="connsiteX1" fmla="*/ 3893 w 52255"/>
              <a:gd name="connsiteY1" fmla="*/ 8313 h 13486"/>
              <a:gd name="connsiteX2" fmla="*/ 52255 w 52255"/>
              <a:gd name="connsiteY2" fmla="*/ 13486 h 13486"/>
              <a:gd name="connsiteX0" fmla="*/ 0 w 51810"/>
              <a:gd name="connsiteY0" fmla="*/ 9977 h 15150"/>
              <a:gd name="connsiteX1" fmla="*/ 20905 w 51810"/>
              <a:gd name="connsiteY1" fmla="*/ 4804 h 15150"/>
              <a:gd name="connsiteX2" fmla="*/ 51810 w 51810"/>
              <a:gd name="connsiteY2" fmla="*/ 15150 h 15150"/>
              <a:gd name="connsiteX0" fmla="*/ 0 w 59784"/>
              <a:gd name="connsiteY0" fmla="*/ 42652 h 42652"/>
              <a:gd name="connsiteX1" fmla="*/ 28879 w 59784"/>
              <a:gd name="connsiteY1" fmla="*/ 1271 h 42652"/>
              <a:gd name="connsiteX2" fmla="*/ 59784 w 59784"/>
              <a:gd name="connsiteY2" fmla="*/ 11617 h 42652"/>
              <a:gd name="connsiteX0" fmla="*/ 0 w 59784"/>
              <a:gd name="connsiteY0" fmla="*/ 31225 h 47218"/>
              <a:gd name="connsiteX1" fmla="*/ 31034 w 59784"/>
              <a:gd name="connsiteY1" fmla="*/ 46741 h 47218"/>
              <a:gd name="connsiteX2" fmla="*/ 59784 w 59784"/>
              <a:gd name="connsiteY2" fmla="*/ 190 h 47218"/>
              <a:gd name="connsiteX0" fmla="*/ 0 w 117327"/>
              <a:gd name="connsiteY0" fmla="*/ 7479 h 95411"/>
              <a:gd name="connsiteX1" fmla="*/ 31034 w 117327"/>
              <a:gd name="connsiteY1" fmla="*/ 22995 h 95411"/>
              <a:gd name="connsiteX2" fmla="*/ 117327 w 117327"/>
              <a:gd name="connsiteY2" fmla="*/ 95412 h 95411"/>
              <a:gd name="connsiteX0" fmla="*/ 0 w 117327"/>
              <a:gd name="connsiteY0" fmla="*/ 1851 h 123553"/>
              <a:gd name="connsiteX1" fmla="*/ 63038 w 117327"/>
              <a:gd name="connsiteY1" fmla="*/ 120817 h 123553"/>
              <a:gd name="connsiteX2" fmla="*/ 117327 w 117327"/>
              <a:gd name="connsiteY2" fmla="*/ 89784 h 123553"/>
              <a:gd name="connsiteX0" fmla="*/ 0 w 117327"/>
              <a:gd name="connsiteY0" fmla="*/ 1748 h 121046"/>
              <a:gd name="connsiteX1" fmla="*/ 63038 w 117327"/>
              <a:gd name="connsiteY1" fmla="*/ 120714 h 121046"/>
              <a:gd name="connsiteX2" fmla="*/ 117327 w 117327"/>
              <a:gd name="connsiteY2" fmla="*/ 40542 h 121046"/>
              <a:gd name="connsiteX0" fmla="*/ 0 w 116788"/>
              <a:gd name="connsiteY0" fmla="*/ 2097 h 92639"/>
              <a:gd name="connsiteX1" fmla="*/ 62499 w 116788"/>
              <a:gd name="connsiteY1" fmla="*/ 92615 h 92639"/>
              <a:gd name="connsiteX2" fmla="*/ 116788 w 116788"/>
              <a:gd name="connsiteY2" fmla="*/ 12443 h 92639"/>
              <a:gd name="connsiteX0" fmla="*/ 0 w 116788"/>
              <a:gd name="connsiteY0" fmla="*/ 4354 h 32893"/>
              <a:gd name="connsiteX1" fmla="*/ 62607 w 116788"/>
              <a:gd name="connsiteY1" fmla="*/ 32802 h 32893"/>
              <a:gd name="connsiteX2" fmla="*/ 116788 w 116788"/>
              <a:gd name="connsiteY2" fmla="*/ 14700 h 32893"/>
              <a:gd name="connsiteX0" fmla="*/ 0 w 116788"/>
              <a:gd name="connsiteY0" fmla="*/ 5606 h 21319"/>
              <a:gd name="connsiteX1" fmla="*/ 60991 w 116788"/>
              <a:gd name="connsiteY1" fmla="*/ 21123 h 21319"/>
              <a:gd name="connsiteX2" fmla="*/ 116788 w 116788"/>
              <a:gd name="connsiteY2" fmla="*/ 15952 h 21319"/>
              <a:gd name="connsiteX0" fmla="*/ 0 w 116357"/>
              <a:gd name="connsiteY0" fmla="*/ 6623 h 63521"/>
              <a:gd name="connsiteX1" fmla="*/ 60991 w 116357"/>
              <a:gd name="connsiteY1" fmla="*/ 22140 h 63521"/>
              <a:gd name="connsiteX2" fmla="*/ 116357 w 116357"/>
              <a:gd name="connsiteY2" fmla="*/ 63522 h 63521"/>
              <a:gd name="connsiteX0" fmla="*/ 0 w 116357"/>
              <a:gd name="connsiteY0" fmla="*/ 6623 h 63522"/>
              <a:gd name="connsiteX1" fmla="*/ 60991 w 116357"/>
              <a:gd name="connsiteY1" fmla="*/ 22140 h 63522"/>
              <a:gd name="connsiteX2" fmla="*/ 116357 w 116357"/>
              <a:gd name="connsiteY2" fmla="*/ 63522 h 63522"/>
              <a:gd name="connsiteX0" fmla="*/ 0 w 116357"/>
              <a:gd name="connsiteY0" fmla="*/ 4518 h 61417"/>
              <a:gd name="connsiteX1" fmla="*/ 60021 w 116357"/>
              <a:gd name="connsiteY1" fmla="*/ 38139 h 61417"/>
              <a:gd name="connsiteX2" fmla="*/ 116357 w 116357"/>
              <a:gd name="connsiteY2" fmla="*/ 61417 h 61417"/>
            </a:gdLst>
            <a:ahLst/>
            <a:cxnLst>
              <a:cxn ang="0">
                <a:pos x="connsiteX0" y="connsiteY0"/>
              </a:cxn>
              <a:cxn ang="0">
                <a:pos x="connsiteX1" y="connsiteY1"/>
              </a:cxn>
              <a:cxn ang="0">
                <a:pos x="connsiteX2" y="connsiteY2"/>
              </a:cxn>
            </a:cxnLst>
            <a:rect l="l" t="t" r="r" b="b"/>
            <a:pathLst>
              <a:path w="116357" h="61417">
                <a:moveTo>
                  <a:pt x="0" y="4518"/>
                </a:moveTo>
                <a:cubicBezTo>
                  <a:pt x="3805" y="-13747"/>
                  <a:pt x="40628" y="28656"/>
                  <a:pt x="60021" y="38139"/>
                </a:cubicBezTo>
                <a:cubicBezTo>
                  <a:pt x="79414" y="47622"/>
                  <a:pt x="105624" y="21760"/>
                  <a:pt x="116357" y="61417"/>
                </a:cubicBezTo>
              </a:path>
            </a:pathLst>
          </a:cu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92"/>
            <a:endParaRPr lang="en-US" sz="1350">
              <a:solidFill>
                <a:srgbClr val="FFFFFF"/>
              </a:solidFill>
            </a:endParaRPr>
          </a:p>
        </p:txBody>
      </p:sp>
      <p:sp>
        <p:nvSpPr>
          <p:cNvPr id="1037" name="Freeform 1036"/>
          <p:cNvSpPr/>
          <p:nvPr/>
        </p:nvSpPr>
        <p:spPr>
          <a:xfrm flipH="1" flipV="1">
            <a:off x="6687141" y="1309314"/>
            <a:ext cx="95687" cy="4120"/>
          </a:xfrm>
          <a:custGeom>
            <a:avLst/>
            <a:gdLst>
              <a:gd name="connsiteX0" fmla="*/ 0 w 220980"/>
              <a:gd name="connsiteY0" fmla="*/ 8315 h 9207"/>
              <a:gd name="connsiteX1" fmla="*/ 76200 w 220980"/>
              <a:gd name="connsiteY1" fmla="*/ 8315 h 9207"/>
              <a:gd name="connsiteX2" fmla="*/ 220980 w 220980"/>
              <a:gd name="connsiteY2" fmla="*/ 8315 h 9207"/>
              <a:gd name="connsiteX0" fmla="*/ 445 w 52255"/>
              <a:gd name="connsiteY0" fmla="*/ 8313 h 13486"/>
              <a:gd name="connsiteX1" fmla="*/ 3893 w 52255"/>
              <a:gd name="connsiteY1" fmla="*/ 8313 h 13486"/>
              <a:gd name="connsiteX2" fmla="*/ 52255 w 52255"/>
              <a:gd name="connsiteY2" fmla="*/ 13486 h 13486"/>
              <a:gd name="connsiteX0" fmla="*/ 0 w 51810"/>
              <a:gd name="connsiteY0" fmla="*/ 9977 h 15150"/>
              <a:gd name="connsiteX1" fmla="*/ 20905 w 51810"/>
              <a:gd name="connsiteY1" fmla="*/ 4804 h 15150"/>
              <a:gd name="connsiteX2" fmla="*/ 51810 w 51810"/>
              <a:gd name="connsiteY2" fmla="*/ 15150 h 15150"/>
              <a:gd name="connsiteX0" fmla="*/ 0 w 59784"/>
              <a:gd name="connsiteY0" fmla="*/ 42652 h 42652"/>
              <a:gd name="connsiteX1" fmla="*/ 28879 w 59784"/>
              <a:gd name="connsiteY1" fmla="*/ 1271 h 42652"/>
              <a:gd name="connsiteX2" fmla="*/ 59784 w 59784"/>
              <a:gd name="connsiteY2" fmla="*/ 11617 h 42652"/>
              <a:gd name="connsiteX0" fmla="*/ 0 w 59784"/>
              <a:gd name="connsiteY0" fmla="*/ 31225 h 47218"/>
              <a:gd name="connsiteX1" fmla="*/ 31034 w 59784"/>
              <a:gd name="connsiteY1" fmla="*/ 46741 h 47218"/>
              <a:gd name="connsiteX2" fmla="*/ 59784 w 59784"/>
              <a:gd name="connsiteY2" fmla="*/ 190 h 47218"/>
              <a:gd name="connsiteX0" fmla="*/ 0 w 117327"/>
              <a:gd name="connsiteY0" fmla="*/ 7479 h 95411"/>
              <a:gd name="connsiteX1" fmla="*/ 31034 w 117327"/>
              <a:gd name="connsiteY1" fmla="*/ 22995 h 95411"/>
              <a:gd name="connsiteX2" fmla="*/ 117327 w 117327"/>
              <a:gd name="connsiteY2" fmla="*/ 95412 h 95411"/>
              <a:gd name="connsiteX0" fmla="*/ 0 w 117327"/>
              <a:gd name="connsiteY0" fmla="*/ 1851 h 123553"/>
              <a:gd name="connsiteX1" fmla="*/ 63038 w 117327"/>
              <a:gd name="connsiteY1" fmla="*/ 120817 h 123553"/>
              <a:gd name="connsiteX2" fmla="*/ 117327 w 117327"/>
              <a:gd name="connsiteY2" fmla="*/ 89784 h 123553"/>
              <a:gd name="connsiteX0" fmla="*/ 0 w 117327"/>
              <a:gd name="connsiteY0" fmla="*/ 1748 h 121046"/>
              <a:gd name="connsiteX1" fmla="*/ 63038 w 117327"/>
              <a:gd name="connsiteY1" fmla="*/ 120714 h 121046"/>
              <a:gd name="connsiteX2" fmla="*/ 117327 w 117327"/>
              <a:gd name="connsiteY2" fmla="*/ 40542 h 121046"/>
              <a:gd name="connsiteX0" fmla="*/ 0 w 116788"/>
              <a:gd name="connsiteY0" fmla="*/ 2097 h 92639"/>
              <a:gd name="connsiteX1" fmla="*/ 62499 w 116788"/>
              <a:gd name="connsiteY1" fmla="*/ 92615 h 92639"/>
              <a:gd name="connsiteX2" fmla="*/ 116788 w 116788"/>
              <a:gd name="connsiteY2" fmla="*/ 12443 h 92639"/>
              <a:gd name="connsiteX0" fmla="*/ 0 w 116788"/>
              <a:gd name="connsiteY0" fmla="*/ 4354 h 32893"/>
              <a:gd name="connsiteX1" fmla="*/ 62607 w 116788"/>
              <a:gd name="connsiteY1" fmla="*/ 32802 h 32893"/>
              <a:gd name="connsiteX2" fmla="*/ 116788 w 116788"/>
              <a:gd name="connsiteY2" fmla="*/ 14700 h 32893"/>
              <a:gd name="connsiteX0" fmla="*/ 0 w 116788"/>
              <a:gd name="connsiteY0" fmla="*/ 5606 h 21319"/>
              <a:gd name="connsiteX1" fmla="*/ 60991 w 116788"/>
              <a:gd name="connsiteY1" fmla="*/ 21123 h 21319"/>
              <a:gd name="connsiteX2" fmla="*/ 116788 w 116788"/>
              <a:gd name="connsiteY2" fmla="*/ 15952 h 21319"/>
              <a:gd name="connsiteX0" fmla="*/ 0 w 116357"/>
              <a:gd name="connsiteY0" fmla="*/ 6623 h 63521"/>
              <a:gd name="connsiteX1" fmla="*/ 60991 w 116357"/>
              <a:gd name="connsiteY1" fmla="*/ 22140 h 63521"/>
              <a:gd name="connsiteX2" fmla="*/ 116357 w 116357"/>
              <a:gd name="connsiteY2" fmla="*/ 63522 h 63521"/>
              <a:gd name="connsiteX0" fmla="*/ 0 w 116357"/>
              <a:gd name="connsiteY0" fmla="*/ 6623 h 63522"/>
              <a:gd name="connsiteX1" fmla="*/ 60991 w 116357"/>
              <a:gd name="connsiteY1" fmla="*/ 22140 h 63522"/>
              <a:gd name="connsiteX2" fmla="*/ 116357 w 116357"/>
              <a:gd name="connsiteY2" fmla="*/ 63522 h 63522"/>
              <a:gd name="connsiteX0" fmla="*/ 0 w 116357"/>
              <a:gd name="connsiteY0" fmla="*/ 4518 h 61417"/>
              <a:gd name="connsiteX1" fmla="*/ 60021 w 116357"/>
              <a:gd name="connsiteY1" fmla="*/ 38139 h 61417"/>
              <a:gd name="connsiteX2" fmla="*/ 116357 w 116357"/>
              <a:gd name="connsiteY2" fmla="*/ 61417 h 61417"/>
            </a:gdLst>
            <a:ahLst/>
            <a:cxnLst>
              <a:cxn ang="0">
                <a:pos x="connsiteX0" y="connsiteY0"/>
              </a:cxn>
              <a:cxn ang="0">
                <a:pos x="connsiteX1" y="connsiteY1"/>
              </a:cxn>
              <a:cxn ang="0">
                <a:pos x="connsiteX2" y="connsiteY2"/>
              </a:cxn>
            </a:cxnLst>
            <a:rect l="l" t="t" r="r" b="b"/>
            <a:pathLst>
              <a:path w="116357" h="61417">
                <a:moveTo>
                  <a:pt x="0" y="4518"/>
                </a:moveTo>
                <a:cubicBezTo>
                  <a:pt x="3805" y="-13747"/>
                  <a:pt x="40628" y="28656"/>
                  <a:pt x="60021" y="38139"/>
                </a:cubicBezTo>
                <a:cubicBezTo>
                  <a:pt x="79414" y="47622"/>
                  <a:pt x="105624" y="21760"/>
                  <a:pt x="116357" y="61417"/>
                </a:cubicBezTo>
              </a:path>
            </a:pathLst>
          </a:cu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92"/>
            <a:endParaRPr lang="en-US" sz="1350">
              <a:solidFill>
                <a:srgbClr val="FFFFFF"/>
              </a:solidFill>
            </a:endParaRPr>
          </a:p>
        </p:txBody>
      </p:sp>
      <p:sp>
        <p:nvSpPr>
          <p:cNvPr id="1038" name="Freeform 1037"/>
          <p:cNvSpPr/>
          <p:nvPr/>
        </p:nvSpPr>
        <p:spPr>
          <a:xfrm>
            <a:off x="6828133" y="1365501"/>
            <a:ext cx="94136" cy="5158"/>
          </a:xfrm>
          <a:custGeom>
            <a:avLst/>
            <a:gdLst>
              <a:gd name="connsiteX0" fmla="*/ 0 w 220980"/>
              <a:gd name="connsiteY0" fmla="*/ 8315 h 9207"/>
              <a:gd name="connsiteX1" fmla="*/ 76200 w 220980"/>
              <a:gd name="connsiteY1" fmla="*/ 8315 h 9207"/>
              <a:gd name="connsiteX2" fmla="*/ 220980 w 220980"/>
              <a:gd name="connsiteY2" fmla="*/ 8315 h 9207"/>
              <a:gd name="connsiteX0" fmla="*/ 445 w 52255"/>
              <a:gd name="connsiteY0" fmla="*/ 8313 h 13486"/>
              <a:gd name="connsiteX1" fmla="*/ 3893 w 52255"/>
              <a:gd name="connsiteY1" fmla="*/ 8313 h 13486"/>
              <a:gd name="connsiteX2" fmla="*/ 52255 w 52255"/>
              <a:gd name="connsiteY2" fmla="*/ 13486 h 13486"/>
              <a:gd name="connsiteX0" fmla="*/ 0 w 51810"/>
              <a:gd name="connsiteY0" fmla="*/ 9977 h 15150"/>
              <a:gd name="connsiteX1" fmla="*/ 20905 w 51810"/>
              <a:gd name="connsiteY1" fmla="*/ 4804 h 15150"/>
              <a:gd name="connsiteX2" fmla="*/ 51810 w 51810"/>
              <a:gd name="connsiteY2" fmla="*/ 15150 h 15150"/>
              <a:gd name="connsiteX0" fmla="*/ 0 w 59784"/>
              <a:gd name="connsiteY0" fmla="*/ 42652 h 42652"/>
              <a:gd name="connsiteX1" fmla="*/ 28879 w 59784"/>
              <a:gd name="connsiteY1" fmla="*/ 1271 h 42652"/>
              <a:gd name="connsiteX2" fmla="*/ 59784 w 59784"/>
              <a:gd name="connsiteY2" fmla="*/ 11617 h 42652"/>
              <a:gd name="connsiteX0" fmla="*/ 0 w 59784"/>
              <a:gd name="connsiteY0" fmla="*/ 31225 h 47218"/>
              <a:gd name="connsiteX1" fmla="*/ 31034 w 59784"/>
              <a:gd name="connsiteY1" fmla="*/ 46741 h 47218"/>
              <a:gd name="connsiteX2" fmla="*/ 59784 w 59784"/>
              <a:gd name="connsiteY2" fmla="*/ 190 h 47218"/>
              <a:gd name="connsiteX0" fmla="*/ 0 w 117327"/>
              <a:gd name="connsiteY0" fmla="*/ 7479 h 95411"/>
              <a:gd name="connsiteX1" fmla="*/ 31034 w 117327"/>
              <a:gd name="connsiteY1" fmla="*/ 22995 h 95411"/>
              <a:gd name="connsiteX2" fmla="*/ 117327 w 117327"/>
              <a:gd name="connsiteY2" fmla="*/ 95412 h 95411"/>
              <a:gd name="connsiteX0" fmla="*/ 0 w 117327"/>
              <a:gd name="connsiteY0" fmla="*/ 1851 h 123553"/>
              <a:gd name="connsiteX1" fmla="*/ 63038 w 117327"/>
              <a:gd name="connsiteY1" fmla="*/ 120817 h 123553"/>
              <a:gd name="connsiteX2" fmla="*/ 117327 w 117327"/>
              <a:gd name="connsiteY2" fmla="*/ 89784 h 123553"/>
              <a:gd name="connsiteX0" fmla="*/ 0 w 117327"/>
              <a:gd name="connsiteY0" fmla="*/ 1748 h 121046"/>
              <a:gd name="connsiteX1" fmla="*/ 63038 w 117327"/>
              <a:gd name="connsiteY1" fmla="*/ 120714 h 121046"/>
              <a:gd name="connsiteX2" fmla="*/ 117327 w 117327"/>
              <a:gd name="connsiteY2" fmla="*/ 40542 h 121046"/>
              <a:gd name="connsiteX0" fmla="*/ 0 w 116788"/>
              <a:gd name="connsiteY0" fmla="*/ 2097 h 92639"/>
              <a:gd name="connsiteX1" fmla="*/ 62499 w 116788"/>
              <a:gd name="connsiteY1" fmla="*/ 92615 h 92639"/>
              <a:gd name="connsiteX2" fmla="*/ 116788 w 116788"/>
              <a:gd name="connsiteY2" fmla="*/ 12443 h 92639"/>
              <a:gd name="connsiteX0" fmla="*/ 0 w 116788"/>
              <a:gd name="connsiteY0" fmla="*/ 4354 h 32893"/>
              <a:gd name="connsiteX1" fmla="*/ 62607 w 116788"/>
              <a:gd name="connsiteY1" fmla="*/ 32802 h 32893"/>
              <a:gd name="connsiteX2" fmla="*/ 116788 w 116788"/>
              <a:gd name="connsiteY2" fmla="*/ 14700 h 32893"/>
              <a:gd name="connsiteX0" fmla="*/ 0 w 116788"/>
              <a:gd name="connsiteY0" fmla="*/ 5606 h 21319"/>
              <a:gd name="connsiteX1" fmla="*/ 60991 w 116788"/>
              <a:gd name="connsiteY1" fmla="*/ 21123 h 21319"/>
              <a:gd name="connsiteX2" fmla="*/ 116788 w 116788"/>
              <a:gd name="connsiteY2" fmla="*/ 15952 h 21319"/>
              <a:gd name="connsiteX0" fmla="*/ 0 w 116357"/>
              <a:gd name="connsiteY0" fmla="*/ 6623 h 63521"/>
              <a:gd name="connsiteX1" fmla="*/ 60991 w 116357"/>
              <a:gd name="connsiteY1" fmla="*/ 22140 h 63521"/>
              <a:gd name="connsiteX2" fmla="*/ 116357 w 116357"/>
              <a:gd name="connsiteY2" fmla="*/ 63522 h 63521"/>
              <a:gd name="connsiteX0" fmla="*/ 0 w 116357"/>
              <a:gd name="connsiteY0" fmla="*/ 6623 h 63522"/>
              <a:gd name="connsiteX1" fmla="*/ 60991 w 116357"/>
              <a:gd name="connsiteY1" fmla="*/ 22140 h 63522"/>
              <a:gd name="connsiteX2" fmla="*/ 116357 w 116357"/>
              <a:gd name="connsiteY2" fmla="*/ 63522 h 63522"/>
              <a:gd name="connsiteX0" fmla="*/ 0 w 116357"/>
              <a:gd name="connsiteY0" fmla="*/ 4518 h 61417"/>
              <a:gd name="connsiteX1" fmla="*/ 60021 w 116357"/>
              <a:gd name="connsiteY1" fmla="*/ 38139 h 61417"/>
              <a:gd name="connsiteX2" fmla="*/ 116357 w 116357"/>
              <a:gd name="connsiteY2" fmla="*/ 61417 h 61417"/>
            </a:gdLst>
            <a:ahLst/>
            <a:cxnLst>
              <a:cxn ang="0">
                <a:pos x="connsiteX0" y="connsiteY0"/>
              </a:cxn>
              <a:cxn ang="0">
                <a:pos x="connsiteX1" y="connsiteY1"/>
              </a:cxn>
              <a:cxn ang="0">
                <a:pos x="connsiteX2" y="connsiteY2"/>
              </a:cxn>
            </a:cxnLst>
            <a:rect l="l" t="t" r="r" b="b"/>
            <a:pathLst>
              <a:path w="116357" h="61417">
                <a:moveTo>
                  <a:pt x="0" y="4518"/>
                </a:moveTo>
                <a:cubicBezTo>
                  <a:pt x="3805" y="-13747"/>
                  <a:pt x="40628" y="28656"/>
                  <a:pt x="60021" y="38139"/>
                </a:cubicBezTo>
                <a:cubicBezTo>
                  <a:pt x="79414" y="47622"/>
                  <a:pt x="105624" y="21760"/>
                  <a:pt x="116357" y="61417"/>
                </a:cubicBezTo>
              </a:path>
            </a:pathLst>
          </a:cu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92"/>
            <a:endParaRPr lang="en-US" sz="1350">
              <a:solidFill>
                <a:srgbClr val="FFFFFF"/>
              </a:solidFill>
            </a:endParaRPr>
          </a:p>
        </p:txBody>
      </p:sp>
      <p:sp>
        <p:nvSpPr>
          <p:cNvPr id="1040" name="Freeform 1039"/>
          <p:cNvSpPr/>
          <p:nvPr/>
        </p:nvSpPr>
        <p:spPr>
          <a:xfrm>
            <a:off x="6694379" y="1349013"/>
            <a:ext cx="89135" cy="5158"/>
          </a:xfrm>
          <a:custGeom>
            <a:avLst/>
            <a:gdLst>
              <a:gd name="connsiteX0" fmla="*/ 0 w 220980"/>
              <a:gd name="connsiteY0" fmla="*/ 8315 h 9207"/>
              <a:gd name="connsiteX1" fmla="*/ 76200 w 220980"/>
              <a:gd name="connsiteY1" fmla="*/ 8315 h 9207"/>
              <a:gd name="connsiteX2" fmla="*/ 220980 w 220980"/>
              <a:gd name="connsiteY2" fmla="*/ 8315 h 9207"/>
              <a:gd name="connsiteX0" fmla="*/ 445 w 52255"/>
              <a:gd name="connsiteY0" fmla="*/ 8313 h 13486"/>
              <a:gd name="connsiteX1" fmla="*/ 3893 w 52255"/>
              <a:gd name="connsiteY1" fmla="*/ 8313 h 13486"/>
              <a:gd name="connsiteX2" fmla="*/ 52255 w 52255"/>
              <a:gd name="connsiteY2" fmla="*/ 13486 h 13486"/>
              <a:gd name="connsiteX0" fmla="*/ 0 w 51810"/>
              <a:gd name="connsiteY0" fmla="*/ 9977 h 15150"/>
              <a:gd name="connsiteX1" fmla="*/ 20905 w 51810"/>
              <a:gd name="connsiteY1" fmla="*/ 4804 h 15150"/>
              <a:gd name="connsiteX2" fmla="*/ 51810 w 51810"/>
              <a:gd name="connsiteY2" fmla="*/ 15150 h 15150"/>
              <a:gd name="connsiteX0" fmla="*/ 0 w 59784"/>
              <a:gd name="connsiteY0" fmla="*/ 42652 h 42652"/>
              <a:gd name="connsiteX1" fmla="*/ 28879 w 59784"/>
              <a:gd name="connsiteY1" fmla="*/ 1271 h 42652"/>
              <a:gd name="connsiteX2" fmla="*/ 59784 w 59784"/>
              <a:gd name="connsiteY2" fmla="*/ 11617 h 42652"/>
              <a:gd name="connsiteX0" fmla="*/ 0 w 59784"/>
              <a:gd name="connsiteY0" fmla="*/ 31225 h 47218"/>
              <a:gd name="connsiteX1" fmla="*/ 31034 w 59784"/>
              <a:gd name="connsiteY1" fmla="*/ 46741 h 47218"/>
              <a:gd name="connsiteX2" fmla="*/ 59784 w 59784"/>
              <a:gd name="connsiteY2" fmla="*/ 190 h 47218"/>
              <a:gd name="connsiteX0" fmla="*/ 0 w 117327"/>
              <a:gd name="connsiteY0" fmla="*/ 7479 h 95411"/>
              <a:gd name="connsiteX1" fmla="*/ 31034 w 117327"/>
              <a:gd name="connsiteY1" fmla="*/ 22995 h 95411"/>
              <a:gd name="connsiteX2" fmla="*/ 117327 w 117327"/>
              <a:gd name="connsiteY2" fmla="*/ 95412 h 95411"/>
              <a:gd name="connsiteX0" fmla="*/ 0 w 117327"/>
              <a:gd name="connsiteY0" fmla="*/ 1851 h 123553"/>
              <a:gd name="connsiteX1" fmla="*/ 63038 w 117327"/>
              <a:gd name="connsiteY1" fmla="*/ 120817 h 123553"/>
              <a:gd name="connsiteX2" fmla="*/ 117327 w 117327"/>
              <a:gd name="connsiteY2" fmla="*/ 89784 h 123553"/>
              <a:gd name="connsiteX0" fmla="*/ 0 w 117327"/>
              <a:gd name="connsiteY0" fmla="*/ 1748 h 121046"/>
              <a:gd name="connsiteX1" fmla="*/ 63038 w 117327"/>
              <a:gd name="connsiteY1" fmla="*/ 120714 h 121046"/>
              <a:gd name="connsiteX2" fmla="*/ 117327 w 117327"/>
              <a:gd name="connsiteY2" fmla="*/ 40542 h 121046"/>
              <a:gd name="connsiteX0" fmla="*/ 0 w 116788"/>
              <a:gd name="connsiteY0" fmla="*/ 2097 h 92639"/>
              <a:gd name="connsiteX1" fmla="*/ 62499 w 116788"/>
              <a:gd name="connsiteY1" fmla="*/ 92615 h 92639"/>
              <a:gd name="connsiteX2" fmla="*/ 116788 w 116788"/>
              <a:gd name="connsiteY2" fmla="*/ 12443 h 92639"/>
              <a:gd name="connsiteX0" fmla="*/ 0 w 116788"/>
              <a:gd name="connsiteY0" fmla="*/ 4354 h 32893"/>
              <a:gd name="connsiteX1" fmla="*/ 62607 w 116788"/>
              <a:gd name="connsiteY1" fmla="*/ 32802 h 32893"/>
              <a:gd name="connsiteX2" fmla="*/ 116788 w 116788"/>
              <a:gd name="connsiteY2" fmla="*/ 14700 h 32893"/>
              <a:gd name="connsiteX0" fmla="*/ 0 w 116788"/>
              <a:gd name="connsiteY0" fmla="*/ 5606 h 21319"/>
              <a:gd name="connsiteX1" fmla="*/ 60991 w 116788"/>
              <a:gd name="connsiteY1" fmla="*/ 21123 h 21319"/>
              <a:gd name="connsiteX2" fmla="*/ 116788 w 116788"/>
              <a:gd name="connsiteY2" fmla="*/ 15952 h 21319"/>
              <a:gd name="connsiteX0" fmla="*/ 0 w 116357"/>
              <a:gd name="connsiteY0" fmla="*/ 6623 h 63521"/>
              <a:gd name="connsiteX1" fmla="*/ 60991 w 116357"/>
              <a:gd name="connsiteY1" fmla="*/ 22140 h 63521"/>
              <a:gd name="connsiteX2" fmla="*/ 116357 w 116357"/>
              <a:gd name="connsiteY2" fmla="*/ 63522 h 63521"/>
              <a:gd name="connsiteX0" fmla="*/ 0 w 116357"/>
              <a:gd name="connsiteY0" fmla="*/ 6623 h 63522"/>
              <a:gd name="connsiteX1" fmla="*/ 60991 w 116357"/>
              <a:gd name="connsiteY1" fmla="*/ 22140 h 63522"/>
              <a:gd name="connsiteX2" fmla="*/ 116357 w 116357"/>
              <a:gd name="connsiteY2" fmla="*/ 63522 h 63522"/>
              <a:gd name="connsiteX0" fmla="*/ 0 w 116357"/>
              <a:gd name="connsiteY0" fmla="*/ 4518 h 61417"/>
              <a:gd name="connsiteX1" fmla="*/ 60021 w 116357"/>
              <a:gd name="connsiteY1" fmla="*/ 38139 h 61417"/>
              <a:gd name="connsiteX2" fmla="*/ 116357 w 116357"/>
              <a:gd name="connsiteY2" fmla="*/ 61417 h 61417"/>
            </a:gdLst>
            <a:ahLst/>
            <a:cxnLst>
              <a:cxn ang="0">
                <a:pos x="connsiteX0" y="connsiteY0"/>
              </a:cxn>
              <a:cxn ang="0">
                <a:pos x="connsiteX1" y="connsiteY1"/>
              </a:cxn>
              <a:cxn ang="0">
                <a:pos x="connsiteX2" y="connsiteY2"/>
              </a:cxn>
            </a:cxnLst>
            <a:rect l="l" t="t" r="r" b="b"/>
            <a:pathLst>
              <a:path w="116357" h="61417">
                <a:moveTo>
                  <a:pt x="0" y="4518"/>
                </a:moveTo>
                <a:cubicBezTo>
                  <a:pt x="3805" y="-13747"/>
                  <a:pt x="40628" y="28656"/>
                  <a:pt x="60021" y="38139"/>
                </a:cubicBezTo>
                <a:cubicBezTo>
                  <a:pt x="79414" y="47622"/>
                  <a:pt x="105624" y="21760"/>
                  <a:pt x="116357" y="61417"/>
                </a:cubicBezTo>
              </a:path>
            </a:pathLst>
          </a:cu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92"/>
            <a:endParaRPr lang="en-US" sz="1350">
              <a:solidFill>
                <a:srgbClr val="FFFFFF"/>
              </a:solidFill>
            </a:endParaRPr>
          </a:p>
        </p:txBody>
      </p:sp>
      <p:sp>
        <p:nvSpPr>
          <p:cNvPr id="1043" name="Freeform 1042"/>
          <p:cNvSpPr/>
          <p:nvPr/>
        </p:nvSpPr>
        <p:spPr>
          <a:xfrm rot="177102" flipH="1">
            <a:off x="6602318" y="1215515"/>
            <a:ext cx="824381" cy="180859"/>
          </a:xfrm>
          <a:custGeom>
            <a:avLst/>
            <a:gdLst>
              <a:gd name="connsiteX0" fmla="*/ 0 w 220980"/>
              <a:gd name="connsiteY0" fmla="*/ 8315 h 9207"/>
              <a:gd name="connsiteX1" fmla="*/ 76200 w 220980"/>
              <a:gd name="connsiteY1" fmla="*/ 8315 h 9207"/>
              <a:gd name="connsiteX2" fmla="*/ 220980 w 220980"/>
              <a:gd name="connsiteY2" fmla="*/ 8315 h 9207"/>
              <a:gd name="connsiteX0" fmla="*/ 445 w 52255"/>
              <a:gd name="connsiteY0" fmla="*/ 8313 h 13486"/>
              <a:gd name="connsiteX1" fmla="*/ 3893 w 52255"/>
              <a:gd name="connsiteY1" fmla="*/ 8313 h 13486"/>
              <a:gd name="connsiteX2" fmla="*/ 52255 w 52255"/>
              <a:gd name="connsiteY2" fmla="*/ 13486 h 13486"/>
              <a:gd name="connsiteX0" fmla="*/ 0 w 51810"/>
              <a:gd name="connsiteY0" fmla="*/ 9977 h 15150"/>
              <a:gd name="connsiteX1" fmla="*/ 20905 w 51810"/>
              <a:gd name="connsiteY1" fmla="*/ 4804 h 15150"/>
              <a:gd name="connsiteX2" fmla="*/ 51810 w 51810"/>
              <a:gd name="connsiteY2" fmla="*/ 15150 h 15150"/>
              <a:gd name="connsiteX0" fmla="*/ 0 w 59784"/>
              <a:gd name="connsiteY0" fmla="*/ 42652 h 42652"/>
              <a:gd name="connsiteX1" fmla="*/ 28879 w 59784"/>
              <a:gd name="connsiteY1" fmla="*/ 1271 h 42652"/>
              <a:gd name="connsiteX2" fmla="*/ 59784 w 59784"/>
              <a:gd name="connsiteY2" fmla="*/ 11617 h 42652"/>
              <a:gd name="connsiteX0" fmla="*/ 0 w 59784"/>
              <a:gd name="connsiteY0" fmla="*/ 31225 h 47218"/>
              <a:gd name="connsiteX1" fmla="*/ 31034 w 59784"/>
              <a:gd name="connsiteY1" fmla="*/ 46741 h 47218"/>
              <a:gd name="connsiteX2" fmla="*/ 59784 w 59784"/>
              <a:gd name="connsiteY2" fmla="*/ 190 h 47218"/>
              <a:gd name="connsiteX0" fmla="*/ 0 w 117327"/>
              <a:gd name="connsiteY0" fmla="*/ 7479 h 95411"/>
              <a:gd name="connsiteX1" fmla="*/ 31034 w 117327"/>
              <a:gd name="connsiteY1" fmla="*/ 22995 h 95411"/>
              <a:gd name="connsiteX2" fmla="*/ 117327 w 117327"/>
              <a:gd name="connsiteY2" fmla="*/ 95412 h 95411"/>
              <a:gd name="connsiteX0" fmla="*/ 0 w 117327"/>
              <a:gd name="connsiteY0" fmla="*/ 1851 h 123553"/>
              <a:gd name="connsiteX1" fmla="*/ 63038 w 117327"/>
              <a:gd name="connsiteY1" fmla="*/ 120817 h 123553"/>
              <a:gd name="connsiteX2" fmla="*/ 117327 w 117327"/>
              <a:gd name="connsiteY2" fmla="*/ 89784 h 123553"/>
              <a:gd name="connsiteX0" fmla="*/ 0 w 117327"/>
              <a:gd name="connsiteY0" fmla="*/ 1748 h 121046"/>
              <a:gd name="connsiteX1" fmla="*/ 63038 w 117327"/>
              <a:gd name="connsiteY1" fmla="*/ 120714 h 121046"/>
              <a:gd name="connsiteX2" fmla="*/ 117327 w 117327"/>
              <a:gd name="connsiteY2" fmla="*/ 40542 h 121046"/>
              <a:gd name="connsiteX0" fmla="*/ 0 w 116788"/>
              <a:gd name="connsiteY0" fmla="*/ 2097 h 92639"/>
              <a:gd name="connsiteX1" fmla="*/ 62499 w 116788"/>
              <a:gd name="connsiteY1" fmla="*/ 92615 h 92639"/>
              <a:gd name="connsiteX2" fmla="*/ 116788 w 116788"/>
              <a:gd name="connsiteY2" fmla="*/ 12443 h 92639"/>
              <a:gd name="connsiteX0" fmla="*/ 0 w 116788"/>
              <a:gd name="connsiteY0" fmla="*/ 4354 h 32893"/>
              <a:gd name="connsiteX1" fmla="*/ 62607 w 116788"/>
              <a:gd name="connsiteY1" fmla="*/ 32802 h 32893"/>
              <a:gd name="connsiteX2" fmla="*/ 116788 w 116788"/>
              <a:gd name="connsiteY2" fmla="*/ 14700 h 32893"/>
              <a:gd name="connsiteX0" fmla="*/ 0 w 116788"/>
              <a:gd name="connsiteY0" fmla="*/ 5606 h 21319"/>
              <a:gd name="connsiteX1" fmla="*/ 60991 w 116788"/>
              <a:gd name="connsiteY1" fmla="*/ 21123 h 21319"/>
              <a:gd name="connsiteX2" fmla="*/ 116788 w 116788"/>
              <a:gd name="connsiteY2" fmla="*/ 15952 h 21319"/>
              <a:gd name="connsiteX0" fmla="*/ 0 w 116357"/>
              <a:gd name="connsiteY0" fmla="*/ 6623 h 63521"/>
              <a:gd name="connsiteX1" fmla="*/ 60991 w 116357"/>
              <a:gd name="connsiteY1" fmla="*/ 22140 h 63521"/>
              <a:gd name="connsiteX2" fmla="*/ 116357 w 116357"/>
              <a:gd name="connsiteY2" fmla="*/ 63522 h 63521"/>
              <a:gd name="connsiteX0" fmla="*/ 0 w 116357"/>
              <a:gd name="connsiteY0" fmla="*/ 6623 h 63522"/>
              <a:gd name="connsiteX1" fmla="*/ 60991 w 116357"/>
              <a:gd name="connsiteY1" fmla="*/ 22140 h 63522"/>
              <a:gd name="connsiteX2" fmla="*/ 116357 w 116357"/>
              <a:gd name="connsiteY2" fmla="*/ 63522 h 63522"/>
              <a:gd name="connsiteX0" fmla="*/ 0 w 116357"/>
              <a:gd name="connsiteY0" fmla="*/ 4518 h 61417"/>
              <a:gd name="connsiteX1" fmla="*/ 60021 w 116357"/>
              <a:gd name="connsiteY1" fmla="*/ 38139 h 61417"/>
              <a:gd name="connsiteX2" fmla="*/ 116357 w 116357"/>
              <a:gd name="connsiteY2" fmla="*/ 61417 h 61417"/>
              <a:gd name="connsiteX0" fmla="*/ 0 w 116357"/>
              <a:gd name="connsiteY0" fmla="*/ 5717 h 62616"/>
              <a:gd name="connsiteX1" fmla="*/ 8725 w 116357"/>
              <a:gd name="connsiteY1" fmla="*/ 1853 h 62616"/>
              <a:gd name="connsiteX2" fmla="*/ 60021 w 116357"/>
              <a:gd name="connsiteY2" fmla="*/ 39338 h 62616"/>
              <a:gd name="connsiteX3" fmla="*/ 116357 w 116357"/>
              <a:gd name="connsiteY3" fmla="*/ 62616 h 62616"/>
              <a:gd name="connsiteX0" fmla="*/ 0 w 142798"/>
              <a:gd name="connsiteY0" fmla="*/ 3 h 168891"/>
              <a:gd name="connsiteX1" fmla="*/ 35166 w 142798"/>
              <a:gd name="connsiteY1" fmla="*/ 108128 h 168891"/>
              <a:gd name="connsiteX2" fmla="*/ 86462 w 142798"/>
              <a:gd name="connsiteY2" fmla="*/ 145613 h 168891"/>
              <a:gd name="connsiteX3" fmla="*/ 142798 w 142798"/>
              <a:gd name="connsiteY3" fmla="*/ 168891 h 168891"/>
              <a:gd name="connsiteX0" fmla="*/ 0 w 142798"/>
              <a:gd name="connsiteY0" fmla="*/ 0 h 168888"/>
              <a:gd name="connsiteX1" fmla="*/ 14201 w 142798"/>
              <a:gd name="connsiteY1" fmla="*/ 50366 h 168888"/>
              <a:gd name="connsiteX2" fmla="*/ 35166 w 142798"/>
              <a:gd name="connsiteY2" fmla="*/ 108125 h 168888"/>
              <a:gd name="connsiteX3" fmla="*/ 86462 w 142798"/>
              <a:gd name="connsiteY3" fmla="*/ 145610 h 168888"/>
              <a:gd name="connsiteX4" fmla="*/ 142798 w 142798"/>
              <a:gd name="connsiteY4" fmla="*/ 168888 h 168888"/>
              <a:gd name="connsiteX0" fmla="*/ 0 w 142798"/>
              <a:gd name="connsiteY0" fmla="*/ 0 h 168888"/>
              <a:gd name="connsiteX1" fmla="*/ 14201 w 142798"/>
              <a:gd name="connsiteY1" fmla="*/ 50366 h 168888"/>
              <a:gd name="connsiteX2" fmla="*/ 31774 w 142798"/>
              <a:gd name="connsiteY2" fmla="*/ 110255 h 168888"/>
              <a:gd name="connsiteX3" fmla="*/ 86462 w 142798"/>
              <a:gd name="connsiteY3" fmla="*/ 145610 h 168888"/>
              <a:gd name="connsiteX4" fmla="*/ 142798 w 142798"/>
              <a:gd name="connsiteY4" fmla="*/ 168888 h 168888"/>
              <a:gd name="connsiteX0" fmla="*/ 0 w 142798"/>
              <a:gd name="connsiteY0" fmla="*/ 0 h 168888"/>
              <a:gd name="connsiteX1" fmla="*/ 14201 w 142798"/>
              <a:gd name="connsiteY1" fmla="*/ 50366 h 168888"/>
              <a:gd name="connsiteX2" fmla="*/ 31774 w 142798"/>
              <a:gd name="connsiteY2" fmla="*/ 110255 h 168888"/>
              <a:gd name="connsiteX3" fmla="*/ 86462 w 142798"/>
              <a:gd name="connsiteY3" fmla="*/ 145610 h 168888"/>
              <a:gd name="connsiteX4" fmla="*/ 142798 w 142798"/>
              <a:gd name="connsiteY4" fmla="*/ 168888 h 168888"/>
              <a:gd name="connsiteX0" fmla="*/ 0 w 142798"/>
              <a:gd name="connsiteY0" fmla="*/ 0 h 517074"/>
              <a:gd name="connsiteX1" fmla="*/ 14201 w 142798"/>
              <a:gd name="connsiteY1" fmla="*/ 50366 h 517074"/>
              <a:gd name="connsiteX2" fmla="*/ 27215 w 142798"/>
              <a:gd name="connsiteY2" fmla="*/ 516901 h 517074"/>
              <a:gd name="connsiteX3" fmla="*/ 31774 w 142798"/>
              <a:gd name="connsiteY3" fmla="*/ 110255 h 517074"/>
              <a:gd name="connsiteX4" fmla="*/ 86462 w 142798"/>
              <a:gd name="connsiteY4" fmla="*/ 145610 h 517074"/>
              <a:gd name="connsiteX5" fmla="*/ 142798 w 142798"/>
              <a:gd name="connsiteY5" fmla="*/ 168888 h 517074"/>
              <a:gd name="connsiteX0" fmla="*/ 0 w 142798"/>
              <a:gd name="connsiteY0" fmla="*/ 0 h 517079"/>
              <a:gd name="connsiteX1" fmla="*/ 14201 w 142798"/>
              <a:gd name="connsiteY1" fmla="*/ 50366 h 517079"/>
              <a:gd name="connsiteX2" fmla="*/ 27215 w 142798"/>
              <a:gd name="connsiteY2" fmla="*/ 516901 h 517079"/>
              <a:gd name="connsiteX3" fmla="*/ 31774 w 142798"/>
              <a:gd name="connsiteY3" fmla="*/ 110255 h 517079"/>
              <a:gd name="connsiteX4" fmla="*/ 86462 w 142798"/>
              <a:gd name="connsiteY4" fmla="*/ 145610 h 517079"/>
              <a:gd name="connsiteX5" fmla="*/ 142798 w 142798"/>
              <a:gd name="connsiteY5" fmla="*/ 168888 h 517079"/>
              <a:gd name="connsiteX0" fmla="*/ 0 w 142798"/>
              <a:gd name="connsiteY0" fmla="*/ 0 h 517017"/>
              <a:gd name="connsiteX1" fmla="*/ 14201 w 142798"/>
              <a:gd name="connsiteY1" fmla="*/ 50366 h 517017"/>
              <a:gd name="connsiteX2" fmla="*/ 18741 w 142798"/>
              <a:gd name="connsiteY2" fmla="*/ 151163 h 517017"/>
              <a:gd name="connsiteX3" fmla="*/ 27215 w 142798"/>
              <a:gd name="connsiteY3" fmla="*/ 516901 h 517017"/>
              <a:gd name="connsiteX4" fmla="*/ 31774 w 142798"/>
              <a:gd name="connsiteY4" fmla="*/ 110255 h 517017"/>
              <a:gd name="connsiteX5" fmla="*/ 86462 w 142798"/>
              <a:gd name="connsiteY5" fmla="*/ 145610 h 517017"/>
              <a:gd name="connsiteX6" fmla="*/ 142798 w 142798"/>
              <a:gd name="connsiteY6" fmla="*/ 168888 h 517017"/>
              <a:gd name="connsiteX0" fmla="*/ 0 w 142798"/>
              <a:gd name="connsiteY0" fmla="*/ 0 h 517003"/>
              <a:gd name="connsiteX1" fmla="*/ 14201 w 142798"/>
              <a:gd name="connsiteY1" fmla="*/ 50366 h 517003"/>
              <a:gd name="connsiteX2" fmla="*/ 29808 w 142798"/>
              <a:gd name="connsiteY2" fmla="*/ 110364 h 517003"/>
              <a:gd name="connsiteX3" fmla="*/ 27215 w 142798"/>
              <a:gd name="connsiteY3" fmla="*/ 516901 h 517003"/>
              <a:gd name="connsiteX4" fmla="*/ 31774 w 142798"/>
              <a:gd name="connsiteY4" fmla="*/ 110255 h 517003"/>
              <a:gd name="connsiteX5" fmla="*/ 86462 w 142798"/>
              <a:gd name="connsiteY5" fmla="*/ 145610 h 517003"/>
              <a:gd name="connsiteX6" fmla="*/ 142798 w 142798"/>
              <a:gd name="connsiteY6" fmla="*/ 168888 h 517003"/>
              <a:gd name="connsiteX0" fmla="*/ 0 w 142798"/>
              <a:gd name="connsiteY0" fmla="*/ 0 h 517003"/>
              <a:gd name="connsiteX1" fmla="*/ 14201 w 142798"/>
              <a:gd name="connsiteY1" fmla="*/ 50366 h 517003"/>
              <a:gd name="connsiteX2" fmla="*/ 29808 w 142798"/>
              <a:gd name="connsiteY2" fmla="*/ 110364 h 517003"/>
              <a:gd name="connsiteX3" fmla="*/ 27215 w 142798"/>
              <a:gd name="connsiteY3" fmla="*/ 516901 h 517003"/>
              <a:gd name="connsiteX4" fmla="*/ 31774 w 142798"/>
              <a:gd name="connsiteY4" fmla="*/ 110255 h 517003"/>
              <a:gd name="connsiteX5" fmla="*/ 86462 w 142798"/>
              <a:gd name="connsiteY5" fmla="*/ 145610 h 517003"/>
              <a:gd name="connsiteX6" fmla="*/ 142798 w 142798"/>
              <a:gd name="connsiteY6" fmla="*/ 168888 h 517003"/>
              <a:gd name="connsiteX0" fmla="*/ 0 w 142798"/>
              <a:gd name="connsiteY0" fmla="*/ 0 h 516983"/>
              <a:gd name="connsiteX1" fmla="*/ 14201 w 142798"/>
              <a:gd name="connsiteY1" fmla="*/ 50366 h 516983"/>
              <a:gd name="connsiteX2" fmla="*/ 29808 w 142798"/>
              <a:gd name="connsiteY2" fmla="*/ 110364 h 516983"/>
              <a:gd name="connsiteX3" fmla="*/ 27215 w 142798"/>
              <a:gd name="connsiteY3" fmla="*/ 516901 h 516983"/>
              <a:gd name="connsiteX4" fmla="*/ 31774 w 142798"/>
              <a:gd name="connsiteY4" fmla="*/ 110255 h 516983"/>
              <a:gd name="connsiteX5" fmla="*/ 86462 w 142798"/>
              <a:gd name="connsiteY5" fmla="*/ 145610 h 516983"/>
              <a:gd name="connsiteX6" fmla="*/ 142798 w 142798"/>
              <a:gd name="connsiteY6" fmla="*/ 168888 h 516983"/>
              <a:gd name="connsiteX0" fmla="*/ 0 w 142798"/>
              <a:gd name="connsiteY0" fmla="*/ 0 h 516983"/>
              <a:gd name="connsiteX1" fmla="*/ 14201 w 142798"/>
              <a:gd name="connsiteY1" fmla="*/ 50366 h 516983"/>
              <a:gd name="connsiteX2" fmla="*/ 29808 w 142798"/>
              <a:gd name="connsiteY2" fmla="*/ 110364 h 516983"/>
              <a:gd name="connsiteX3" fmla="*/ 27215 w 142798"/>
              <a:gd name="connsiteY3" fmla="*/ 516901 h 516983"/>
              <a:gd name="connsiteX4" fmla="*/ 31001 w 142798"/>
              <a:gd name="connsiteY4" fmla="*/ 112746 h 516983"/>
              <a:gd name="connsiteX5" fmla="*/ 86462 w 142798"/>
              <a:gd name="connsiteY5" fmla="*/ 145610 h 516983"/>
              <a:gd name="connsiteX6" fmla="*/ 142798 w 142798"/>
              <a:gd name="connsiteY6" fmla="*/ 168888 h 516983"/>
              <a:gd name="connsiteX0" fmla="*/ 0 w 142798"/>
              <a:gd name="connsiteY0" fmla="*/ 0 h 516901"/>
              <a:gd name="connsiteX1" fmla="*/ 14201 w 142798"/>
              <a:gd name="connsiteY1" fmla="*/ 50366 h 516901"/>
              <a:gd name="connsiteX2" fmla="*/ 29808 w 142798"/>
              <a:gd name="connsiteY2" fmla="*/ 110364 h 516901"/>
              <a:gd name="connsiteX3" fmla="*/ 27215 w 142798"/>
              <a:gd name="connsiteY3" fmla="*/ 516901 h 516901"/>
              <a:gd name="connsiteX4" fmla="*/ 31001 w 142798"/>
              <a:gd name="connsiteY4" fmla="*/ 112746 h 516901"/>
              <a:gd name="connsiteX5" fmla="*/ 86462 w 142798"/>
              <a:gd name="connsiteY5" fmla="*/ 145610 h 516901"/>
              <a:gd name="connsiteX6" fmla="*/ 142798 w 142798"/>
              <a:gd name="connsiteY6" fmla="*/ 168888 h 516901"/>
              <a:gd name="connsiteX0" fmla="*/ 0 w 142798"/>
              <a:gd name="connsiteY0" fmla="*/ 0 h 516901"/>
              <a:gd name="connsiteX1" fmla="*/ 14201 w 142798"/>
              <a:gd name="connsiteY1" fmla="*/ 50366 h 516901"/>
              <a:gd name="connsiteX2" fmla="*/ 29808 w 142798"/>
              <a:gd name="connsiteY2" fmla="*/ 110364 h 516901"/>
              <a:gd name="connsiteX3" fmla="*/ 27215 w 142798"/>
              <a:gd name="connsiteY3" fmla="*/ 516901 h 516901"/>
              <a:gd name="connsiteX4" fmla="*/ 31001 w 142798"/>
              <a:gd name="connsiteY4" fmla="*/ 112746 h 516901"/>
              <a:gd name="connsiteX5" fmla="*/ 86462 w 142798"/>
              <a:gd name="connsiteY5" fmla="*/ 145610 h 516901"/>
              <a:gd name="connsiteX6" fmla="*/ 142798 w 142798"/>
              <a:gd name="connsiteY6" fmla="*/ 168888 h 51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798" h="516901">
                <a:moveTo>
                  <a:pt x="0" y="0"/>
                </a:moveTo>
                <a:cubicBezTo>
                  <a:pt x="2367" y="8394"/>
                  <a:pt x="8340" y="32345"/>
                  <a:pt x="14201" y="50366"/>
                </a:cubicBezTo>
                <a:cubicBezTo>
                  <a:pt x="17325" y="75560"/>
                  <a:pt x="27328" y="87244"/>
                  <a:pt x="29808" y="110364"/>
                </a:cubicBezTo>
                <a:cubicBezTo>
                  <a:pt x="31621" y="107098"/>
                  <a:pt x="26607" y="514177"/>
                  <a:pt x="27215" y="516901"/>
                </a:cubicBezTo>
                <a:cubicBezTo>
                  <a:pt x="28379" y="516977"/>
                  <a:pt x="29016" y="117319"/>
                  <a:pt x="31001" y="112746"/>
                </a:cubicBezTo>
                <a:cubicBezTo>
                  <a:pt x="40476" y="119660"/>
                  <a:pt x="68523" y="135483"/>
                  <a:pt x="86462" y="145610"/>
                </a:cubicBezTo>
                <a:cubicBezTo>
                  <a:pt x="105855" y="155093"/>
                  <a:pt x="132065" y="129231"/>
                  <a:pt x="142798" y="168888"/>
                </a:cubicBezTo>
              </a:path>
            </a:pathLst>
          </a:cu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92"/>
            <a:endParaRPr lang="en-US" sz="1350">
              <a:solidFill>
                <a:srgbClr val="FFFFFF"/>
              </a:solidFill>
            </a:endParaRPr>
          </a:p>
        </p:txBody>
      </p:sp>
      <p:sp>
        <p:nvSpPr>
          <p:cNvPr id="1044" name="box 4"/>
          <p:cNvSpPr/>
          <p:nvPr/>
        </p:nvSpPr>
        <p:spPr>
          <a:xfrm>
            <a:off x="6583631" y="1601704"/>
            <a:ext cx="870821" cy="217892"/>
          </a:xfrm>
          <a:custGeom>
            <a:avLst/>
            <a:gdLst>
              <a:gd name="connsiteX0" fmla="*/ 3847724 w 8691329"/>
              <a:gd name="connsiteY0" fmla="*/ 0 h 2418166"/>
              <a:gd name="connsiteX1" fmla="*/ 8611921 w 8691329"/>
              <a:gd name="connsiteY1" fmla="*/ 71241 h 2418166"/>
              <a:gd name="connsiteX2" fmla="*/ 8683380 w 8691329"/>
              <a:gd name="connsiteY2" fmla="*/ 53376 h 2418166"/>
              <a:gd name="connsiteX3" fmla="*/ 8683301 w 8691329"/>
              <a:gd name="connsiteY3" fmla="*/ 72308 h 2418166"/>
              <a:gd name="connsiteX4" fmla="*/ 8691329 w 8691329"/>
              <a:gd name="connsiteY4" fmla="*/ 72428 h 2418166"/>
              <a:gd name="connsiteX5" fmla="*/ 8683293 w 8691329"/>
              <a:gd name="connsiteY5" fmla="*/ 74329 h 2418166"/>
              <a:gd name="connsiteX6" fmla="*/ 8682916 w 8691329"/>
              <a:gd name="connsiteY6" fmla="*/ 164777 h 2418166"/>
              <a:gd name="connsiteX7" fmla="*/ 8683381 w 8691329"/>
              <a:gd name="connsiteY7" fmla="*/ 1367912 h 2418166"/>
              <a:gd name="connsiteX8" fmla="*/ 7126350 w 8691329"/>
              <a:gd name="connsiteY8" fmla="*/ 2153317 h 2418166"/>
              <a:gd name="connsiteX9" fmla="*/ 7125078 w 8691329"/>
              <a:gd name="connsiteY9" fmla="*/ 2418166 h 2418166"/>
              <a:gd name="connsiteX10" fmla="*/ 6651469 w 8691329"/>
              <a:gd name="connsiteY10" fmla="*/ 2392859 h 2418166"/>
              <a:gd name="connsiteX11" fmla="*/ 6637219 w 8691329"/>
              <a:gd name="connsiteY11" fmla="*/ 2392097 h 2418166"/>
              <a:gd name="connsiteX12" fmla="*/ 9054 w 8691329"/>
              <a:gd name="connsiteY12" fmla="*/ 2037920 h 2418166"/>
              <a:gd name="connsiteX13" fmla="*/ 0 w 8691329"/>
              <a:gd name="connsiteY13" fmla="*/ 352190 h 2418166"/>
              <a:gd name="connsiteX14" fmla="*/ 441899 w 8691329"/>
              <a:gd name="connsiteY14" fmla="*/ 363406 h 2418166"/>
              <a:gd name="connsiteX0" fmla="*/ 3847724 w 8691329"/>
              <a:gd name="connsiteY0" fmla="*/ 0 h 2418166"/>
              <a:gd name="connsiteX1" fmla="*/ 8611921 w 8691329"/>
              <a:gd name="connsiteY1" fmla="*/ 71241 h 2418166"/>
              <a:gd name="connsiteX2" fmla="*/ 8683301 w 8691329"/>
              <a:gd name="connsiteY2" fmla="*/ 72308 h 2418166"/>
              <a:gd name="connsiteX3" fmla="*/ 8691329 w 8691329"/>
              <a:gd name="connsiteY3" fmla="*/ 72428 h 2418166"/>
              <a:gd name="connsiteX4" fmla="*/ 8683293 w 8691329"/>
              <a:gd name="connsiteY4" fmla="*/ 74329 h 2418166"/>
              <a:gd name="connsiteX5" fmla="*/ 8682916 w 8691329"/>
              <a:gd name="connsiteY5" fmla="*/ 164777 h 2418166"/>
              <a:gd name="connsiteX6" fmla="*/ 8683381 w 8691329"/>
              <a:gd name="connsiteY6" fmla="*/ 1367912 h 2418166"/>
              <a:gd name="connsiteX7" fmla="*/ 7126350 w 8691329"/>
              <a:gd name="connsiteY7" fmla="*/ 2153317 h 2418166"/>
              <a:gd name="connsiteX8" fmla="*/ 7125078 w 8691329"/>
              <a:gd name="connsiteY8" fmla="*/ 2418166 h 2418166"/>
              <a:gd name="connsiteX9" fmla="*/ 6651469 w 8691329"/>
              <a:gd name="connsiteY9" fmla="*/ 2392859 h 2418166"/>
              <a:gd name="connsiteX10" fmla="*/ 6637219 w 8691329"/>
              <a:gd name="connsiteY10" fmla="*/ 2392097 h 2418166"/>
              <a:gd name="connsiteX11" fmla="*/ 9054 w 8691329"/>
              <a:gd name="connsiteY11" fmla="*/ 2037920 h 2418166"/>
              <a:gd name="connsiteX12" fmla="*/ 0 w 8691329"/>
              <a:gd name="connsiteY12" fmla="*/ 352190 h 2418166"/>
              <a:gd name="connsiteX13" fmla="*/ 441899 w 8691329"/>
              <a:gd name="connsiteY13" fmla="*/ 363406 h 2418166"/>
              <a:gd name="connsiteX14" fmla="*/ 3847724 w 8691329"/>
              <a:gd name="connsiteY14" fmla="*/ 0 h 2418166"/>
              <a:gd name="connsiteX0" fmla="*/ 3847724 w 8691329"/>
              <a:gd name="connsiteY0" fmla="*/ 0 h 2418166"/>
              <a:gd name="connsiteX1" fmla="*/ 8611921 w 8691329"/>
              <a:gd name="connsiteY1" fmla="*/ 71241 h 2418166"/>
              <a:gd name="connsiteX2" fmla="*/ 8683301 w 8691329"/>
              <a:gd name="connsiteY2" fmla="*/ 72308 h 2418166"/>
              <a:gd name="connsiteX3" fmla="*/ 8691329 w 8691329"/>
              <a:gd name="connsiteY3" fmla="*/ 72428 h 2418166"/>
              <a:gd name="connsiteX4" fmla="*/ 8682916 w 8691329"/>
              <a:gd name="connsiteY4" fmla="*/ 164777 h 2418166"/>
              <a:gd name="connsiteX5" fmla="*/ 8683381 w 8691329"/>
              <a:gd name="connsiteY5" fmla="*/ 1367912 h 2418166"/>
              <a:gd name="connsiteX6" fmla="*/ 7126350 w 8691329"/>
              <a:gd name="connsiteY6" fmla="*/ 2153317 h 2418166"/>
              <a:gd name="connsiteX7" fmla="*/ 7125078 w 8691329"/>
              <a:gd name="connsiteY7" fmla="*/ 2418166 h 2418166"/>
              <a:gd name="connsiteX8" fmla="*/ 6651469 w 8691329"/>
              <a:gd name="connsiteY8" fmla="*/ 2392859 h 2418166"/>
              <a:gd name="connsiteX9" fmla="*/ 6637219 w 8691329"/>
              <a:gd name="connsiteY9" fmla="*/ 2392097 h 2418166"/>
              <a:gd name="connsiteX10" fmla="*/ 9054 w 8691329"/>
              <a:gd name="connsiteY10" fmla="*/ 2037920 h 2418166"/>
              <a:gd name="connsiteX11" fmla="*/ 0 w 8691329"/>
              <a:gd name="connsiteY11" fmla="*/ 352190 h 2418166"/>
              <a:gd name="connsiteX12" fmla="*/ 441899 w 8691329"/>
              <a:gd name="connsiteY12" fmla="*/ 363406 h 2418166"/>
              <a:gd name="connsiteX13" fmla="*/ 3847724 w 8691329"/>
              <a:gd name="connsiteY13" fmla="*/ 0 h 2418166"/>
              <a:gd name="connsiteX0" fmla="*/ 3847724 w 8684251"/>
              <a:gd name="connsiteY0" fmla="*/ 0 h 2418166"/>
              <a:gd name="connsiteX1" fmla="*/ 8611921 w 8684251"/>
              <a:gd name="connsiteY1" fmla="*/ 71241 h 2418166"/>
              <a:gd name="connsiteX2" fmla="*/ 8683301 w 8684251"/>
              <a:gd name="connsiteY2" fmla="*/ 72308 h 2418166"/>
              <a:gd name="connsiteX3" fmla="*/ 8682916 w 8684251"/>
              <a:gd name="connsiteY3" fmla="*/ 164777 h 2418166"/>
              <a:gd name="connsiteX4" fmla="*/ 8683381 w 8684251"/>
              <a:gd name="connsiteY4" fmla="*/ 1367912 h 2418166"/>
              <a:gd name="connsiteX5" fmla="*/ 7126350 w 8684251"/>
              <a:gd name="connsiteY5" fmla="*/ 2153317 h 2418166"/>
              <a:gd name="connsiteX6" fmla="*/ 7125078 w 8684251"/>
              <a:gd name="connsiteY6" fmla="*/ 2418166 h 2418166"/>
              <a:gd name="connsiteX7" fmla="*/ 6651469 w 8684251"/>
              <a:gd name="connsiteY7" fmla="*/ 2392859 h 2418166"/>
              <a:gd name="connsiteX8" fmla="*/ 6637219 w 8684251"/>
              <a:gd name="connsiteY8" fmla="*/ 2392097 h 2418166"/>
              <a:gd name="connsiteX9" fmla="*/ 9054 w 8684251"/>
              <a:gd name="connsiteY9" fmla="*/ 2037920 h 2418166"/>
              <a:gd name="connsiteX10" fmla="*/ 0 w 8684251"/>
              <a:gd name="connsiteY10" fmla="*/ 352190 h 2418166"/>
              <a:gd name="connsiteX11" fmla="*/ 441899 w 8684251"/>
              <a:gd name="connsiteY11" fmla="*/ 363406 h 2418166"/>
              <a:gd name="connsiteX12" fmla="*/ 3847724 w 8684251"/>
              <a:gd name="connsiteY12" fmla="*/ 0 h 2418166"/>
              <a:gd name="connsiteX0" fmla="*/ 3847724 w 8684251"/>
              <a:gd name="connsiteY0" fmla="*/ 0 h 2418166"/>
              <a:gd name="connsiteX1" fmla="*/ 8611921 w 8684251"/>
              <a:gd name="connsiteY1" fmla="*/ 71241 h 2418166"/>
              <a:gd name="connsiteX2" fmla="*/ 8683301 w 8684251"/>
              <a:gd name="connsiteY2" fmla="*/ 72308 h 2418166"/>
              <a:gd name="connsiteX3" fmla="*/ 8682916 w 8684251"/>
              <a:gd name="connsiteY3" fmla="*/ 164777 h 2418166"/>
              <a:gd name="connsiteX4" fmla="*/ 8683381 w 8684251"/>
              <a:gd name="connsiteY4" fmla="*/ 1367912 h 2418166"/>
              <a:gd name="connsiteX5" fmla="*/ 7285100 w 8684251"/>
              <a:gd name="connsiteY5" fmla="*/ 2077117 h 2418166"/>
              <a:gd name="connsiteX6" fmla="*/ 7125078 w 8684251"/>
              <a:gd name="connsiteY6" fmla="*/ 2418166 h 2418166"/>
              <a:gd name="connsiteX7" fmla="*/ 6651469 w 8684251"/>
              <a:gd name="connsiteY7" fmla="*/ 2392859 h 2418166"/>
              <a:gd name="connsiteX8" fmla="*/ 6637219 w 8684251"/>
              <a:gd name="connsiteY8" fmla="*/ 2392097 h 2418166"/>
              <a:gd name="connsiteX9" fmla="*/ 9054 w 8684251"/>
              <a:gd name="connsiteY9" fmla="*/ 2037920 h 2418166"/>
              <a:gd name="connsiteX10" fmla="*/ 0 w 8684251"/>
              <a:gd name="connsiteY10" fmla="*/ 352190 h 2418166"/>
              <a:gd name="connsiteX11" fmla="*/ 441899 w 8684251"/>
              <a:gd name="connsiteY11" fmla="*/ 363406 h 2418166"/>
              <a:gd name="connsiteX12" fmla="*/ 3847724 w 8684251"/>
              <a:gd name="connsiteY12" fmla="*/ 0 h 2418166"/>
              <a:gd name="connsiteX0" fmla="*/ 3847724 w 8684251"/>
              <a:gd name="connsiteY0" fmla="*/ 0 h 2418166"/>
              <a:gd name="connsiteX1" fmla="*/ 8611921 w 8684251"/>
              <a:gd name="connsiteY1" fmla="*/ 71241 h 2418166"/>
              <a:gd name="connsiteX2" fmla="*/ 8683301 w 8684251"/>
              <a:gd name="connsiteY2" fmla="*/ 72308 h 2418166"/>
              <a:gd name="connsiteX3" fmla="*/ 8682916 w 8684251"/>
              <a:gd name="connsiteY3" fmla="*/ 164777 h 2418166"/>
              <a:gd name="connsiteX4" fmla="*/ 8683381 w 8684251"/>
              <a:gd name="connsiteY4" fmla="*/ 1367912 h 2418166"/>
              <a:gd name="connsiteX5" fmla="*/ 7285100 w 8684251"/>
              <a:gd name="connsiteY5" fmla="*/ 2077117 h 2418166"/>
              <a:gd name="connsiteX6" fmla="*/ 7125078 w 8684251"/>
              <a:gd name="connsiteY6" fmla="*/ 2418166 h 2418166"/>
              <a:gd name="connsiteX7" fmla="*/ 6651469 w 8684251"/>
              <a:gd name="connsiteY7" fmla="*/ 2392859 h 2418166"/>
              <a:gd name="connsiteX8" fmla="*/ 6637219 w 8684251"/>
              <a:gd name="connsiteY8" fmla="*/ 2392097 h 2418166"/>
              <a:gd name="connsiteX9" fmla="*/ 9054 w 8684251"/>
              <a:gd name="connsiteY9" fmla="*/ 2037920 h 2418166"/>
              <a:gd name="connsiteX10" fmla="*/ 0 w 8684251"/>
              <a:gd name="connsiteY10" fmla="*/ 352190 h 2418166"/>
              <a:gd name="connsiteX11" fmla="*/ 467299 w 8684251"/>
              <a:gd name="connsiteY11" fmla="*/ 299906 h 2418166"/>
              <a:gd name="connsiteX12" fmla="*/ 3847724 w 8684251"/>
              <a:gd name="connsiteY12" fmla="*/ 0 h 2418166"/>
              <a:gd name="connsiteX0" fmla="*/ 3949324 w 8785851"/>
              <a:gd name="connsiteY0" fmla="*/ 0 h 2418166"/>
              <a:gd name="connsiteX1" fmla="*/ 8713521 w 8785851"/>
              <a:gd name="connsiteY1" fmla="*/ 71241 h 2418166"/>
              <a:gd name="connsiteX2" fmla="*/ 8784901 w 8785851"/>
              <a:gd name="connsiteY2" fmla="*/ 72308 h 2418166"/>
              <a:gd name="connsiteX3" fmla="*/ 8784516 w 8785851"/>
              <a:gd name="connsiteY3" fmla="*/ 164777 h 2418166"/>
              <a:gd name="connsiteX4" fmla="*/ 8784981 w 8785851"/>
              <a:gd name="connsiteY4" fmla="*/ 1367912 h 2418166"/>
              <a:gd name="connsiteX5" fmla="*/ 7386700 w 8785851"/>
              <a:gd name="connsiteY5" fmla="*/ 2077117 h 2418166"/>
              <a:gd name="connsiteX6" fmla="*/ 7226678 w 8785851"/>
              <a:gd name="connsiteY6" fmla="*/ 2418166 h 2418166"/>
              <a:gd name="connsiteX7" fmla="*/ 6753069 w 8785851"/>
              <a:gd name="connsiteY7" fmla="*/ 2392859 h 2418166"/>
              <a:gd name="connsiteX8" fmla="*/ 6738819 w 8785851"/>
              <a:gd name="connsiteY8" fmla="*/ 2392097 h 2418166"/>
              <a:gd name="connsiteX9" fmla="*/ 110654 w 8785851"/>
              <a:gd name="connsiteY9" fmla="*/ 2037920 h 2418166"/>
              <a:gd name="connsiteX10" fmla="*/ 0 w 8785851"/>
              <a:gd name="connsiteY10" fmla="*/ 326790 h 2418166"/>
              <a:gd name="connsiteX11" fmla="*/ 568899 w 8785851"/>
              <a:gd name="connsiteY11" fmla="*/ 299906 h 2418166"/>
              <a:gd name="connsiteX12" fmla="*/ 3949324 w 8785851"/>
              <a:gd name="connsiteY12" fmla="*/ 0 h 2418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785851" h="2418166">
                <a:moveTo>
                  <a:pt x="3949324" y="0"/>
                </a:moveTo>
                <a:lnTo>
                  <a:pt x="8713521" y="71241"/>
                </a:lnTo>
                <a:lnTo>
                  <a:pt x="8784901" y="72308"/>
                </a:lnTo>
                <a:cubicBezTo>
                  <a:pt x="8784773" y="103131"/>
                  <a:pt x="8784644" y="133954"/>
                  <a:pt x="8784516" y="164777"/>
                </a:cubicBezTo>
                <a:cubicBezTo>
                  <a:pt x="8782681" y="691148"/>
                  <a:pt x="8787810" y="778879"/>
                  <a:pt x="8784981" y="1367912"/>
                </a:cubicBezTo>
                <a:lnTo>
                  <a:pt x="7386700" y="2077117"/>
                </a:lnTo>
                <a:lnTo>
                  <a:pt x="7226678" y="2418166"/>
                </a:lnTo>
                <a:lnTo>
                  <a:pt x="6753069" y="2392859"/>
                </a:lnTo>
                <a:lnTo>
                  <a:pt x="6738819" y="2392097"/>
                </a:lnTo>
                <a:lnTo>
                  <a:pt x="110654" y="2037920"/>
                </a:lnTo>
                <a:lnTo>
                  <a:pt x="0" y="326790"/>
                </a:lnTo>
                <a:lnTo>
                  <a:pt x="568899" y="299906"/>
                </a:lnTo>
                <a:lnTo>
                  <a:pt x="3949324" y="0"/>
                </a:lnTo>
                <a:close/>
              </a:path>
            </a:pathLst>
          </a:custGeom>
          <a:noFill/>
          <a:ln w="190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defTabSz="342892"/>
            <a:endParaRPr lang="en-US" sz="1350">
              <a:solidFill>
                <a:srgbClr val="FFFFFF"/>
              </a:solidFill>
            </a:endParaRPr>
          </a:p>
        </p:txBody>
      </p:sp>
      <p:sp>
        <p:nvSpPr>
          <p:cNvPr id="1045" name="Rectangle 7"/>
          <p:cNvSpPr/>
          <p:nvPr/>
        </p:nvSpPr>
        <p:spPr>
          <a:xfrm>
            <a:off x="6690995" y="1674694"/>
            <a:ext cx="232885" cy="120536"/>
          </a:xfrm>
          <a:custGeom>
            <a:avLst/>
            <a:gdLst>
              <a:gd name="connsiteX0" fmla="*/ 0 w 1240324"/>
              <a:gd name="connsiteY0" fmla="*/ 0 h 391202"/>
              <a:gd name="connsiteX1" fmla="*/ 1240324 w 1240324"/>
              <a:gd name="connsiteY1" fmla="*/ 0 h 391202"/>
              <a:gd name="connsiteX2" fmla="*/ 1240324 w 1240324"/>
              <a:gd name="connsiteY2" fmla="*/ 391202 h 391202"/>
              <a:gd name="connsiteX3" fmla="*/ 0 w 1240324"/>
              <a:gd name="connsiteY3" fmla="*/ 391202 h 391202"/>
              <a:gd name="connsiteX4" fmla="*/ 0 w 1240324"/>
              <a:gd name="connsiteY4" fmla="*/ 0 h 391202"/>
              <a:gd name="connsiteX0" fmla="*/ 0 w 1240324"/>
              <a:gd name="connsiteY0" fmla="*/ 0 h 391202"/>
              <a:gd name="connsiteX1" fmla="*/ 1240324 w 1240324"/>
              <a:gd name="connsiteY1" fmla="*/ 81481 h 391202"/>
              <a:gd name="connsiteX2" fmla="*/ 1240324 w 1240324"/>
              <a:gd name="connsiteY2" fmla="*/ 391202 h 391202"/>
              <a:gd name="connsiteX3" fmla="*/ 0 w 1240324"/>
              <a:gd name="connsiteY3" fmla="*/ 391202 h 391202"/>
              <a:gd name="connsiteX4" fmla="*/ 0 w 1240324"/>
              <a:gd name="connsiteY4" fmla="*/ 0 h 391202"/>
              <a:gd name="connsiteX0" fmla="*/ 0 w 1249377"/>
              <a:gd name="connsiteY0" fmla="*/ 0 h 391202"/>
              <a:gd name="connsiteX1" fmla="*/ 1249377 w 1249377"/>
              <a:gd name="connsiteY1" fmla="*/ 63374 h 391202"/>
              <a:gd name="connsiteX2" fmla="*/ 1240324 w 1249377"/>
              <a:gd name="connsiteY2" fmla="*/ 391202 h 391202"/>
              <a:gd name="connsiteX3" fmla="*/ 0 w 1249377"/>
              <a:gd name="connsiteY3" fmla="*/ 391202 h 391202"/>
              <a:gd name="connsiteX4" fmla="*/ 0 w 1249377"/>
              <a:gd name="connsiteY4" fmla="*/ 0 h 391202"/>
              <a:gd name="connsiteX0" fmla="*/ 0 w 1249377"/>
              <a:gd name="connsiteY0" fmla="*/ 0 h 391202"/>
              <a:gd name="connsiteX1" fmla="*/ 1249377 w 1249377"/>
              <a:gd name="connsiteY1" fmla="*/ 63374 h 391202"/>
              <a:gd name="connsiteX2" fmla="*/ 1240324 w 1249377"/>
              <a:gd name="connsiteY2" fmla="*/ 391202 h 391202"/>
              <a:gd name="connsiteX3" fmla="*/ 18107 w 1249377"/>
              <a:gd name="connsiteY3" fmla="*/ 309720 h 391202"/>
              <a:gd name="connsiteX4" fmla="*/ 0 w 1249377"/>
              <a:gd name="connsiteY4" fmla="*/ 0 h 391202"/>
              <a:gd name="connsiteX0" fmla="*/ 0 w 1249377"/>
              <a:gd name="connsiteY0" fmla="*/ 0 h 391202"/>
              <a:gd name="connsiteX1" fmla="*/ 1249377 w 1249377"/>
              <a:gd name="connsiteY1" fmla="*/ 63374 h 391202"/>
              <a:gd name="connsiteX2" fmla="*/ 1240324 w 1249377"/>
              <a:gd name="connsiteY2" fmla="*/ 391202 h 391202"/>
              <a:gd name="connsiteX3" fmla="*/ 144855 w 1249377"/>
              <a:gd name="connsiteY3" fmla="*/ 219186 h 391202"/>
              <a:gd name="connsiteX4" fmla="*/ 0 w 1249377"/>
              <a:gd name="connsiteY4" fmla="*/ 0 h 391202"/>
              <a:gd name="connsiteX0" fmla="*/ 0 w 1249377"/>
              <a:gd name="connsiteY0" fmla="*/ 0 h 391202"/>
              <a:gd name="connsiteX1" fmla="*/ 1249377 w 1249377"/>
              <a:gd name="connsiteY1" fmla="*/ 63374 h 391202"/>
              <a:gd name="connsiteX2" fmla="*/ 1240324 w 1249377"/>
              <a:gd name="connsiteY2" fmla="*/ 391202 h 391202"/>
              <a:gd name="connsiteX3" fmla="*/ 72427 w 1249377"/>
              <a:gd name="connsiteY3" fmla="*/ 318774 h 391202"/>
              <a:gd name="connsiteX4" fmla="*/ 0 w 1249377"/>
              <a:gd name="connsiteY4" fmla="*/ 0 h 391202"/>
              <a:gd name="connsiteX0" fmla="*/ 18108 w 1176950"/>
              <a:gd name="connsiteY0" fmla="*/ 9054 h 327828"/>
              <a:gd name="connsiteX1" fmla="*/ 1176950 w 1176950"/>
              <a:gd name="connsiteY1" fmla="*/ 0 h 327828"/>
              <a:gd name="connsiteX2" fmla="*/ 1167897 w 1176950"/>
              <a:gd name="connsiteY2" fmla="*/ 327828 h 327828"/>
              <a:gd name="connsiteX3" fmla="*/ 0 w 1176950"/>
              <a:gd name="connsiteY3" fmla="*/ 255400 h 327828"/>
              <a:gd name="connsiteX4" fmla="*/ 18108 w 1176950"/>
              <a:gd name="connsiteY4" fmla="*/ 9054 h 327828"/>
              <a:gd name="connsiteX0" fmla="*/ 0 w 1204110"/>
              <a:gd name="connsiteY0" fmla="*/ 0 h 382148"/>
              <a:gd name="connsiteX1" fmla="*/ 1204110 w 1204110"/>
              <a:gd name="connsiteY1" fmla="*/ 54320 h 382148"/>
              <a:gd name="connsiteX2" fmla="*/ 1195057 w 1204110"/>
              <a:gd name="connsiteY2" fmla="*/ 382148 h 382148"/>
              <a:gd name="connsiteX3" fmla="*/ 27160 w 1204110"/>
              <a:gd name="connsiteY3" fmla="*/ 309720 h 382148"/>
              <a:gd name="connsiteX4" fmla="*/ 0 w 1204110"/>
              <a:gd name="connsiteY4" fmla="*/ 0 h 382148"/>
              <a:gd name="connsiteX0" fmla="*/ 0 w 1204110"/>
              <a:gd name="connsiteY0" fmla="*/ 0 h 318774"/>
              <a:gd name="connsiteX1" fmla="*/ 1204110 w 1204110"/>
              <a:gd name="connsiteY1" fmla="*/ 54320 h 318774"/>
              <a:gd name="connsiteX2" fmla="*/ 1186004 w 1204110"/>
              <a:gd name="connsiteY2" fmla="*/ 318774 h 318774"/>
              <a:gd name="connsiteX3" fmla="*/ 27160 w 1204110"/>
              <a:gd name="connsiteY3" fmla="*/ 309720 h 318774"/>
              <a:gd name="connsiteX4" fmla="*/ 0 w 1204110"/>
              <a:gd name="connsiteY4" fmla="*/ 0 h 318774"/>
              <a:gd name="connsiteX0" fmla="*/ 0 w 1204110"/>
              <a:gd name="connsiteY0" fmla="*/ 0 h 373095"/>
              <a:gd name="connsiteX1" fmla="*/ 1204110 w 1204110"/>
              <a:gd name="connsiteY1" fmla="*/ 54320 h 373095"/>
              <a:gd name="connsiteX2" fmla="*/ 1186004 w 1204110"/>
              <a:gd name="connsiteY2" fmla="*/ 373095 h 373095"/>
              <a:gd name="connsiteX3" fmla="*/ 27160 w 1204110"/>
              <a:gd name="connsiteY3" fmla="*/ 309720 h 373095"/>
              <a:gd name="connsiteX4" fmla="*/ 0 w 1204110"/>
              <a:gd name="connsiteY4" fmla="*/ 0 h 373095"/>
              <a:gd name="connsiteX0" fmla="*/ 0 w 1204111"/>
              <a:gd name="connsiteY0" fmla="*/ 0 h 373095"/>
              <a:gd name="connsiteX1" fmla="*/ 1204110 w 1204111"/>
              <a:gd name="connsiteY1" fmla="*/ 54320 h 373095"/>
              <a:gd name="connsiteX2" fmla="*/ 1204111 w 1204111"/>
              <a:gd name="connsiteY2" fmla="*/ 373095 h 373095"/>
              <a:gd name="connsiteX3" fmla="*/ 27160 w 1204111"/>
              <a:gd name="connsiteY3" fmla="*/ 309720 h 373095"/>
              <a:gd name="connsiteX4" fmla="*/ 0 w 1204111"/>
              <a:gd name="connsiteY4" fmla="*/ 0 h 373095"/>
              <a:gd name="connsiteX0" fmla="*/ 17458 w 1176951"/>
              <a:gd name="connsiteY0" fmla="*/ 0 h 373095"/>
              <a:gd name="connsiteX1" fmla="*/ 1176950 w 1176951"/>
              <a:gd name="connsiteY1" fmla="*/ 54320 h 373095"/>
              <a:gd name="connsiteX2" fmla="*/ 1176951 w 1176951"/>
              <a:gd name="connsiteY2" fmla="*/ 373095 h 373095"/>
              <a:gd name="connsiteX3" fmla="*/ 0 w 1176951"/>
              <a:gd name="connsiteY3" fmla="*/ 309720 h 373095"/>
              <a:gd name="connsiteX4" fmla="*/ 17458 w 1176951"/>
              <a:gd name="connsiteY4" fmla="*/ 0 h 373095"/>
              <a:gd name="connsiteX0" fmla="*/ 17458 w 1176951"/>
              <a:gd name="connsiteY0" fmla="*/ 0 h 373095"/>
              <a:gd name="connsiteX1" fmla="*/ 1176950 w 1176951"/>
              <a:gd name="connsiteY1" fmla="*/ 54320 h 373095"/>
              <a:gd name="connsiteX2" fmla="*/ 1176951 w 1176951"/>
              <a:gd name="connsiteY2" fmla="*/ 373095 h 373095"/>
              <a:gd name="connsiteX3" fmla="*/ 0 w 1176951"/>
              <a:gd name="connsiteY3" fmla="*/ 309720 h 373095"/>
              <a:gd name="connsiteX4" fmla="*/ 17458 w 1176951"/>
              <a:gd name="connsiteY4" fmla="*/ 0 h 373095"/>
              <a:gd name="connsiteX0" fmla="*/ 7543 w 1167036"/>
              <a:gd name="connsiteY0" fmla="*/ 0 h 373095"/>
              <a:gd name="connsiteX1" fmla="*/ 1167035 w 1167036"/>
              <a:gd name="connsiteY1" fmla="*/ 54320 h 373095"/>
              <a:gd name="connsiteX2" fmla="*/ 1167036 w 1167036"/>
              <a:gd name="connsiteY2" fmla="*/ 373095 h 373095"/>
              <a:gd name="connsiteX3" fmla="*/ 0 w 1167036"/>
              <a:gd name="connsiteY3" fmla="*/ 314482 h 373095"/>
              <a:gd name="connsiteX4" fmla="*/ 7543 w 1167036"/>
              <a:gd name="connsiteY4" fmla="*/ 0 h 373095"/>
              <a:gd name="connsiteX0" fmla="*/ 7543 w 1167036"/>
              <a:gd name="connsiteY0" fmla="*/ 0 h 373095"/>
              <a:gd name="connsiteX1" fmla="*/ 1167035 w 1167036"/>
              <a:gd name="connsiteY1" fmla="*/ 54320 h 373095"/>
              <a:gd name="connsiteX2" fmla="*/ 1167036 w 1167036"/>
              <a:gd name="connsiteY2" fmla="*/ 373095 h 373095"/>
              <a:gd name="connsiteX3" fmla="*/ 0 w 1167036"/>
              <a:gd name="connsiteY3" fmla="*/ 314482 h 373095"/>
              <a:gd name="connsiteX4" fmla="*/ 7543 w 1167036"/>
              <a:gd name="connsiteY4" fmla="*/ 0 h 373095"/>
              <a:gd name="connsiteX0" fmla="*/ 0 w 1159493"/>
              <a:gd name="connsiteY0" fmla="*/ 0 h 373095"/>
              <a:gd name="connsiteX1" fmla="*/ 1159492 w 1159493"/>
              <a:gd name="connsiteY1" fmla="*/ 54320 h 373095"/>
              <a:gd name="connsiteX2" fmla="*/ 1159493 w 1159493"/>
              <a:gd name="connsiteY2" fmla="*/ 373095 h 373095"/>
              <a:gd name="connsiteX3" fmla="*/ 6674 w 1159493"/>
              <a:gd name="connsiteY3" fmla="*/ 346174 h 373095"/>
              <a:gd name="connsiteX4" fmla="*/ 0 w 1159493"/>
              <a:gd name="connsiteY4" fmla="*/ 0 h 373095"/>
              <a:gd name="connsiteX0" fmla="*/ 0 w 1168971"/>
              <a:gd name="connsiteY0" fmla="*/ 0 h 352722"/>
              <a:gd name="connsiteX1" fmla="*/ 1168970 w 1168971"/>
              <a:gd name="connsiteY1" fmla="*/ 33947 h 352722"/>
              <a:gd name="connsiteX2" fmla="*/ 1168971 w 1168971"/>
              <a:gd name="connsiteY2" fmla="*/ 352722 h 352722"/>
              <a:gd name="connsiteX3" fmla="*/ 16152 w 1168971"/>
              <a:gd name="connsiteY3" fmla="*/ 325801 h 352722"/>
              <a:gd name="connsiteX4" fmla="*/ 0 w 1168971"/>
              <a:gd name="connsiteY4" fmla="*/ 0 h 3527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971" h="352722">
                <a:moveTo>
                  <a:pt x="0" y="0"/>
                </a:moveTo>
                <a:lnTo>
                  <a:pt x="1168970" y="33947"/>
                </a:lnTo>
                <a:cubicBezTo>
                  <a:pt x="1134266" y="135443"/>
                  <a:pt x="1168971" y="246464"/>
                  <a:pt x="1168971" y="352722"/>
                </a:cubicBezTo>
                <a:cubicBezTo>
                  <a:pt x="779959" y="333184"/>
                  <a:pt x="405164" y="345339"/>
                  <a:pt x="16152" y="325801"/>
                </a:cubicBezTo>
                <a:cubicBezTo>
                  <a:pt x="21971" y="222561"/>
                  <a:pt x="48715" y="165152"/>
                  <a:pt x="0" y="0"/>
                </a:cubicBezTo>
                <a:close/>
              </a:path>
            </a:pathLst>
          </a:cu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92"/>
            <a:endParaRPr lang="en-US" sz="1350">
              <a:solidFill>
                <a:srgbClr val="FFFFFF"/>
              </a:solidFill>
            </a:endParaRPr>
          </a:p>
        </p:txBody>
      </p:sp>
      <p:sp>
        <p:nvSpPr>
          <p:cNvPr id="1046" name="Rectangle 107"/>
          <p:cNvSpPr/>
          <p:nvPr/>
        </p:nvSpPr>
        <p:spPr>
          <a:xfrm>
            <a:off x="6999290" y="1691373"/>
            <a:ext cx="257043" cy="119956"/>
          </a:xfrm>
          <a:custGeom>
            <a:avLst/>
            <a:gdLst>
              <a:gd name="connsiteX0" fmla="*/ 0 w 2555242"/>
              <a:gd name="connsiteY0" fmla="*/ 0 h 1088777"/>
              <a:gd name="connsiteX1" fmla="*/ 2555242 w 2555242"/>
              <a:gd name="connsiteY1" fmla="*/ 0 h 1088777"/>
              <a:gd name="connsiteX2" fmla="*/ 2555242 w 2555242"/>
              <a:gd name="connsiteY2" fmla="*/ 1088777 h 1088777"/>
              <a:gd name="connsiteX3" fmla="*/ 0 w 2555242"/>
              <a:gd name="connsiteY3" fmla="*/ 1088777 h 1088777"/>
              <a:gd name="connsiteX4" fmla="*/ 0 w 2555242"/>
              <a:gd name="connsiteY4" fmla="*/ 0 h 1088777"/>
              <a:gd name="connsiteX0" fmla="*/ 0 w 2555242"/>
              <a:gd name="connsiteY0" fmla="*/ 0 h 1142117"/>
              <a:gd name="connsiteX1" fmla="*/ 2555242 w 2555242"/>
              <a:gd name="connsiteY1" fmla="*/ 0 h 1142117"/>
              <a:gd name="connsiteX2" fmla="*/ 2555242 w 2555242"/>
              <a:gd name="connsiteY2" fmla="*/ 1142117 h 1142117"/>
              <a:gd name="connsiteX3" fmla="*/ 0 w 2555242"/>
              <a:gd name="connsiteY3" fmla="*/ 1088777 h 1142117"/>
              <a:gd name="connsiteX4" fmla="*/ 0 w 2555242"/>
              <a:gd name="connsiteY4" fmla="*/ 0 h 1142117"/>
              <a:gd name="connsiteX0" fmla="*/ 0 w 2555242"/>
              <a:gd name="connsiteY0" fmla="*/ 0 h 1142117"/>
              <a:gd name="connsiteX1" fmla="*/ 2555242 w 2555242"/>
              <a:gd name="connsiteY1" fmla="*/ 213360 h 1142117"/>
              <a:gd name="connsiteX2" fmla="*/ 2555242 w 2555242"/>
              <a:gd name="connsiteY2" fmla="*/ 1142117 h 1142117"/>
              <a:gd name="connsiteX3" fmla="*/ 0 w 2555242"/>
              <a:gd name="connsiteY3" fmla="*/ 1088777 h 1142117"/>
              <a:gd name="connsiteX4" fmla="*/ 0 w 2555242"/>
              <a:gd name="connsiteY4" fmla="*/ 0 h 1142117"/>
              <a:gd name="connsiteX0" fmla="*/ 0 w 2570482"/>
              <a:gd name="connsiteY0" fmla="*/ 0 h 1142117"/>
              <a:gd name="connsiteX1" fmla="*/ 2570482 w 2570482"/>
              <a:gd name="connsiteY1" fmla="*/ 76200 h 1142117"/>
              <a:gd name="connsiteX2" fmla="*/ 2555242 w 2570482"/>
              <a:gd name="connsiteY2" fmla="*/ 1142117 h 1142117"/>
              <a:gd name="connsiteX3" fmla="*/ 0 w 2570482"/>
              <a:gd name="connsiteY3" fmla="*/ 1088777 h 1142117"/>
              <a:gd name="connsiteX4" fmla="*/ 0 w 2570482"/>
              <a:gd name="connsiteY4" fmla="*/ 0 h 1142117"/>
              <a:gd name="connsiteX0" fmla="*/ 0 w 2570482"/>
              <a:gd name="connsiteY0" fmla="*/ 0 h 1142117"/>
              <a:gd name="connsiteX1" fmla="*/ 2570482 w 2570482"/>
              <a:gd name="connsiteY1" fmla="*/ 76200 h 1142117"/>
              <a:gd name="connsiteX2" fmla="*/ 2555242 w 2570482"/>
              <a:gd name="connsiteY2" fmla="*/ 1142117 h 1142117"/>
              <a:gd name="connsiteX3" fmla="*/ 160020 w 2570482"/>
              <a:gd name="connsiteY3" fmla="*/ 867797 h 1142117"/>
              <a:gd name="connsiteX4" fmla="*/ 0 w 2570482"/>
              <a:gd name="connsiteY4" fmla="*/ 0 h 1142117"/>
              <a:gd name="connsiteX0" fmla="*/ 38100 w 2608582"/>
              <a:gd name="connsiteY0" fmla="*/ 0 h 1142117"/>
              <a:gd name="connsiteX1" fmla="*/ 2608582 w 2608582"/>
              <a:gd name="connsiteY1" fmla="*/ 76200 h 1142117"/>
              <a:gd name="connsiteX2" fmla="*/ 2593342 w 2608582"/>
              <a:gd name="connsiteY2" fmla="*/ 1142117 h 1142117"/>
              <a:gd name="connsiteX3" fmla="*/ 0 w 2608582"/>
              <a:gd name="connsiteY3" fmla="*/ 1027817 h 1142117"/>
              <a:gd name="connsiteX4" fmla="*/ 38100 w 2608582"/>
              <a:gd name="connsiteY4" fmla="*/ 0 h 1142117"/>
              <a:gd name="connsiteX0" fmla="*/ 22860 w 2608582"/>
              <a:gd name="connsiteY0" fmla="*/ 0 h 1149737"/>
              <a:gd name="connsiteX1" fmla="*/ 2608582 w 2608582"/>
              <a:gd name="connsiteY1" fmla="*/ 83820 h 1149737"/>
              <a:gd name="connsiteX2" fmla="*/ 2593342 w 2608582"/>
              <a:gd name="connsiteY2" fmla="*/ 1149737 h 1149737"/>
              <a:gd name="connsiteX3" fmla="*/ 0 w 2608582"/>
              <a:gd name="connsiteY3" fmla="*/ 1035437 h 1149737"/>
              <a:gd name="connsiteX4" fmla="*/ 22860 w 2608582"/>
              <a:gd name="connsiteY4" fmla="*/ 0 h 1149737"/>
              <a:gd name="connsiteX0" fmla="*/ 22860 w 2593342"/>
              <a:gd name="connsiteY0" fmla="*/ 0 h 1149737"/>
              <a:gd name="connsiteX1" fmla="*/ 2498516 w 2593342"/>
              <a:gd name="connsiteY1" fmla="*/ 18728 h 1149737"/>
              <a:gd name="connsiteX2" fmla="*/ 2593342 w 2593342"/>
              <a:gd name="connsiteY2" fmla="*/ 1149737 h 1149737"/>
              <a:gd name="connsiteX3" fmla="*/ 0 w 2593342"/>
              <a:gd name="connsiteY3" fmla="*/ 1035437 h 1149737"/>
              <a:gd name="connsiteX4" fmla="*/ 22860 w 2593342"/>
              <a:gd name="connsiteY4" fmla="*/ 0 h 1149737"/>
              <a:gd name="connsiteX0" fmla="*/ 5927 w 2593342"/>
              <a:gd name="connsiteY0" fmla="*/ 59382 h 1131009"/>
              <a:gd name="connsiteX1" fmla="*/ 2498516 w 2593342"/>
              <a:gd name="connsiteY1" fmla="*/ 0 h 1131009"/>
              <a:gd name="connsiteX2" fmla="*/ 2593342 w 2593342"/>
              <a:gd name="connsiteY2" fmla="*/ 1131009 h 1131009"/>
              <a:gd name="connsiteX3" fmla="*/ 0 w 2593342"/>
              <a:gd name="connsiteY3" fmla="*/ 1016709 h 1131009"/>
              <a:gd name="connsiteX4" fmla="*/ 5927 w 2593342"/>
              <a:gd name="connsiteY4" fmla="*/ 59382 h 113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3342" h="1131009">
                <a:moveTo>
                  <a:pt x="5927" y="59382"/>
                </a:moveTo>
                <a:lnTo>
                  <a:pt x="2498516" y="0"/>
                </a:lnTo>
                <a:lnTo>
                  <a:pt x="2593342" y="1131009"/>
                </a:lnTo>
                <a:lnTo>
                  <a:pt x="0" y="1016709"/>
                </a:lnTo>
                <a:cubicBezTo>
                  <a:pt x="1976" y="697600"/>
                  <a:pt x="3951" y="378491"/>
                  <a:pt x="5927" y="59382"/>
                </a:cubicBezTo>
                <a:close/>
              </a:path>
            </a:pathLst>
          </a:cu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92"/>
            <a:endParaRPr lang="en-US" sz="1350">
              <a:solidFill>
                <a:srgbClr val="FFFFFF"/>
              </a:solidFill>
            </a:endParaRPr>
          </a:p>
        </p:txBody>
      </p:sp>
      <p:sp>
        <p:nvSpPr>
          <p:cNvPr id="1050" name="Freeform 1049"/>
          <p:cNvSpPr/>
          <p:nvPr/>
        </p:nvSpPr>
        <p:spPr>
          <a:xfrm>
            <a:off x="6828133" y="1756539"/>
            <a:ext cx="94136" cy="5158"/>
          </a:xfrm>
          <a:custGeom>
            <a:avLst/>
            <a:gdLst>
              <a:gd name="connsiteX0" fmla="*/ 0 w 220980"/>
              <a:gd name="connsiteY0" fmla="*/ 8315 h 9207"/>
              <a:gd name="connsiteX1" fmla="*/ 76200 w 220980"/>
              <a:gd name="connsiteY1" fmla="*/ 8315 h 9207"/>
              <a:gd name="connsiteX2" fmla="*/ 220980 w 220980"/>
              <a:gd name="connsiteY2" fmla="*/ 8315 h 9207"/>
              <a:gd name="connsiteX0" fmla="*/ 445 w 52255"/>
              <a:gd name="connsiteY0" fmla="*/ 8313 h 13486"/>
              <a:gd name="connsiteX1" fmla="*/ 3893 w 52255"/>
              <a:gd name="connsiteY1" fmla="*/ 8313 h 13486"/>
              <a:gd name="connsiteX2" fmla="*/ 52255 w 52255"/>
              <a:gd name="connsiteY2" fmla="*/ 13486 h 13486"/>
              <a:gd name="connsiteX0" fmla="*/ 0 w 51810"/>
              <a:gd name="connsiteY0" fmla="*/ 9977 h 15150"/>
              <a:gd name="connsiteX1" fmla="*/ 20905 w 51810"/>
              <a:gd name="connsiteY1" fmla="*/ 4804 h 15150"/>
              <a:gd name="connsiteX2" fmla="*/ 51810 w 51810"/>
              <a:gd name="connsiteY2" fmla="*/ 15150 h 15150"/>
              <a:gd name="connsiteX0" fmla="*/ 0 w 59784"/>
              <a:gd name="connsiteY0" fmla="*/ 42652 h 42652"/>
              <a:gd name="connsiteX1" fmla="*/ 28879 w 59784"/>
              <a:gd name="connsiteY1" fmla="*/ 1271 h 42652"/>
              <a:gd name="connsiteX2" fmla="*/ 59784 w 59784"/>
              <a:gd name="connsiteY2" fmla="*/ 11617 h 42652"/>
              <a:gd name="connsiteX0" fmla="*/ 0 w 59784"/>
              <a:gd name="connsiteY0" fmla="*/ 31225 h 47218"/>
              <a:gd name="connsiteX1" fmla="*/ 31034 w 59784"/>
              <a:gd name="connsiteY1" fmla="*/ 46741 h 47218"/>
              <a:gd name="connsiteX2" fmla="*/ 59784 w 59784"/>
              <a:gd name="connsiteY2" fmla="*/ 190 h 47218"/>
              <a:gd name="connsiteX0" fmla="*/ 0 w 117327"/>
              <a:gd name="connsiteY0" fmla="*/ 7479 h 95411"/>
              <a:gd name="connsiteX1" fmla="*/ 31034 w 117327"/>
              <a:gd name="connsiteY1" fmla="*/ 22995 h 95411"/>
              <a:gd name="connsiteX2" fmla="*/ 117327 w 117327"/>
              <a:gd name="connsiteY2" fmla="*/ 95412 h 95411"/>
              <a:gd name="connsiteX0" fmla="*/ 0 w 117327"/>
              <a:gd name="connsiteY0" fmla="*/ 1851 h 123553"/>
              <a:gd name="connsiteX1" fmla="*/ 63038 w 117327"/>
              <a:gd name="connsiteY1" fmla="*/ 120817 h 123553"/>
              <a:gd name="connsiteX2" fmla="*/ 117327 w 117327"/>
              <a:gd name="connsiteY2" fmla="*/ 89784 h 123553"/>
              <a:gd name="connsiteX0" fmla="*/ 0 w 117327"/>
              <a:gd name="connsiteY0" fmla="*/ 1748 h 121046"/>
              <a:gd name="connsiteX1" fmla="*/ 63038 w 117327"/>
              <a:gd name="connsiteY1" fmla="*/ 120714 h 121046"/>
              <a:gd name="connsiteX2" fmla="*/ 117327 w 117327"/>
              <a:gd name="connsiteY2" fmla="*/ 40542 h 121046"/>
              <a:gd name="connsiteX0" fmla="*/ 0 w 116788"/>
              <a:gd name="connsiteY0" fmla="*/ 2097 h 92639"/>
              <a:gd name="connsiteX1" fmla="*/ 62499 w 116788"/>
              <a:gd name="connsiteY1" fmla="*/ 92615 h 92639"/>
              <a:gd name="connsiteX2" fmla="*/ 116788 w 116788"/>
              <a:gd name="connsiteY2" fmla="*/ 12443 h 92639"/>
              <a:gd name="connsiteX0" fmla="*/ 0 w 116788"/>
              <a:gd name="connsiteY0" fmla="*/ 4354 h 32893"/>
              <a:gd name="connsiteX1" fmla="*/ 62607 w 116788"/>
              <a:gd name="connsiteY1" fmla="*/ 32802 h 32893"/>
              <a:gd name="connsiteX2" fmla="*/ 116788 w 116788"/>
              <a:gd name="connsiteY2" fmla="*/ 14700 h 32893"/>
              <a:gd name="connsiteX0" fmla="*/ 0 w 116788"/>
              <a:gd name="connsiteY0" fmla="*/ 5606 h 21319"/>
              <a:gd name="connsiteX1" fmla="*/ 60991 w 116788"/>
              <a:gd name="connsiteY1" fmla="*/ 21123 h 21319"/>
              <a:gd name="connsiteX2" fmla="*/ 116788 w 116788"/>
              <a:gd name="connsiteY2" fmla="*/ 15952 h 21319"/>
              <a:gd name="connsiteX0" fmla="*/ 0 w 116357"/>
              <a:gd name="connsiteY0" fmla="*/ 6623 h 63521"/>
              <a:gd name="connsiteX1" fmla="*/ 60991 w 116357"/>
              <a:gd name="connsiteY1" fmla="*/ 22140 h 63521"/>
              <a:gd name="connsiteX2" fmla="*/ 116357 w 116357"/>
              <a:gd name="connsiteY2" fmla="*/ 63522 h 63521"/>
              <a:gd name="connsiteX0" fmla="*/ 0 w 116357"/>
              <a:gd name="connsiteY0" fmla="*/ 6623 h 63522"/>
              <a:gd name="connsiteX1" fmla="*/ 60991 w 116357"/>
              <a:gd name="connsiteY1" fmla="*/ 22140 h 63522"/>
              <a:gd name="connsiteX2" fmla="*/ 116357 w 116357"/>
              <a:gd name="connsiteY2" fmla="*/ 63522 h 63522"/>
              <a:gd name="connsiteX0" fmla="*/ 0 w 116357"/>
              <a:gd name="connsiteY0" fmla="*/ 4518 h 61417"/>
              <a:gd name="connsiteX1" fmla="*/ 60021 w 116357"/>
              <a:gd name="connsiteY1" fmla="*/ 38139 h 61417"/>
              <a:gd name="connsiteX2" fmla="*/ 116357 w 116357"/>
              <a:gd name="connsiteY2" fmla="*/ 61417 h 61417"/>
            </a:gdLst>
            <a:ahLst/>
            <a:cxnLst>
              <a:cxn ang="0">
                <a:pos x="connsiteX0" y="connsiteY0"/>
              </a:cxn>
              <a:cxn ang="0">
                <a:pos x="connsiteX1" y="connsiteY1"/>
              </a:cxn>
              <a:cxn ang="0">
                <a:pos x="connsiteX2" y="connsiteY2"/>
              </a:cxn>
            </a:cxnLst>
            <a:rect l="l" t="t" r="r" b="b"/>
            <a:pathLst>
              <a:path w="116357" h="61417">
                <a:moveTo>
                  <a:pt x="0" y="4518"/>
                </a:moveTo>
                <a:cubicBezTo>
                  <a:pt x="3805" y="-13747"/>
                  <a:pt x="40628" y="28656"/>
                  <a:pt x="60021" y="38139"/>
                </a:cubicBezTo>
                <a:cubicBezTo>
                  <a:pt x="79414" y="47622"/>
                  <a:pt x="105624" y="21760"/>
                  <a:pt x="116357" y="61417"/>
                </a:cubicBezTo>
              </a:path>
            </a:pathLst>
          </a:cu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92"/>
            <a:endParaRPr lang="en-US" sz="1350">
              <a:solidFill>
                <a:srgbClr val="FFFFFF"/>
              </a:solidFill>
            </a:endParaRPr>
          </a:p>
        </p:txBody>
      </p:sp>
      <p:sp>
        <p:nvSpPr>
          <p:cNvPr id="1052" name="Freeform 1051"/>
          <p:cNvSpPr/>
          <p:nvPr/>
        </p:nvSpPr>
        <p:spPr>
          <a:xfrm>
            <a:off x="6694379" y="1740051"/>
            <a:ext cx="89135" cy="5158"/>
          </a:xfrm>
          <a:custGeom>
            <a:avLst/>
            <a:gdLst>
              <a:gd name="connsiteX0" fmla="*/ 0 w 220980"/>
              <a:gd name="connsiteY0" fmla="*/ 8315 h 9207"/>
              <a:gd name="connsiteX1" fmla="*/ 76200 w 220980"/>
              <a:gd name="connsiteY1" fmla="*/ 8315 h 9207"/>
              <a:gd name="connsiteX2" fmla="*/ 220980 w 220980"/>
              <a:gd name="connsiteY2" fmla="*/ 8315 h 9207"/>
              <a:gd name="connsiteX0" fmla="*/ 445 w 52255"/>
              <a:gd name="connsiteY0" fmla="*/ 8313 h 13486"/>
              <a:gd name="connsiteX1" fmla="*/ 3893 w 52255"/>
              <a:gd name="connsiteY1" fmla="*/ 8313 h 13486"/>
              <a:gd name="connsiteX2" fmla="*/ 52255 w 52255"/>
              <a:gd name="connsiteY2" fmla="*/ 13486 h 13486"/>
              <a:gd name="connsiteX0" fmla="*/ 0 w 51810"/>
              <a:gd name="connsiteY0" fmla="*/ 9977 h 15150"/>
              <a:gd name="connsiteX1" fmla="*/ 20905 w 51810"/>
              <a:gd name="connsiteY1" fmla="*/ 4804 h 15150"/>
              <a:gd name="connsiteX2" fmla="*/ 51810 w 51810"/>
              <a:gd name="connsiteY2" fmla="*/ 15150 h 15150"/>
              <a:gd name="connsiteX0" fmla="*/ 0 w 59784"/>
              <a:gd name="connsiteY0" fmla="*/ 42652 h 42652"/>
              <a:gd name="connsiteX1" fmla="*/ 28879 w 59784"/>
              <a:gd name="connsiteY1" fmla="*/ 1271 h 42652"/>
              <a:gd name="connsiteX2" fmla="*/ 59784 w 59784"/>
              <a:gd name="connsiteY2" fmla="*/ 11617 h 42652"/>
              <a:gd name="connsiteX0" fmla="*/ 0 w 59784"/>
              <a:gd name="connsiteY0" fmla="*/ 31225 h 47218"/>
              <a:gd name="connsiteX1" fmla="*/ 31034 w 59784"/>
              <a:gd name="connsiteY1" fmla="*/ 46741 h 47218"/>
              <a:gd name="connsiteX2" fmla="*/ 59784 w 59784"/>
              <a:gd name="connsiteY2" fmla="*/ 190 h 47218"/>
              <a:gd name="connsiteX0" fmla="*/ 0 w 117327"/>
              <a:gd name="connsiteY0" fmla="*/ 7479 h 95411"/>
              <a:gd name="connsiteX1" fmla="*/ 31034 w 117327"/>
              <a:gd name="connsiteY1" fmla="*/ 22995 h 95411"/>
              <a:gd name="connsiteX2" fmla="*/ 117327 w 117327"/>
              <a:gd name="connsiteY2" fmla="*/ 95412 h 95411"/>
              <a:gd name="connsiteX0" fmla="*/ 0 w 117327"/>
              <a:gd name="connsiteY0" fmla="*/ 1851 h 123553"/>
              <a:gd name="connsiteX1" fmla="*/ 63038 w 117327"/>
              <a:gd name="connsiteY1" fmla="*/ 120817 h 123553"/>
              <a:gd name="connsiteX2" fmla="*/ 117327 w 117327"/>
              <a:gd name="connsiteY2" fmla="*/ 89784 h 123553"/>
              <a:gd name="connsiteX0" fmla="*/ 0 w 117327"/>
              <a:gd name="connsiteY0" fmla="*/ 1748 h 121046"/>
              <a:gd name="connsiteX1" fmla="*/ 63038 w 117327"/>
              <a:gd name="connsiteY1" fmla="*/ 120714 h 121046"/>
              <a:gd name="connsiteX2" fmla="*/ 117327 w 117327"/>
              <a:gd name="connsiteY2" fmla="*/ 40542 h 121046"/>
              <a:gd name="connsiteX0" fmla="*/ 0 w 116788"/>
              <a:gd name="connsiteY0" fmla="*/ 2097 h 92639"/>
              <a:gd name="connsiteX1" fmla="*/ 62499 w 116788"/>
              <a:gd name="connsiteY1" fmla="*/ 92615 h 92639"/>
              <a:gd name="connsiteX2" fmla="*/ 116788 w 116788"/>
              <a:gd name="connsiteY2" fmla="*/ 12443 h 92639"/>
              <a:gd name="connsiteX0" fmla="*/ 0 w 116788"/>
              <a:gd name="connsiteY0" fmla="*/ 4354 h 32893"/>
              <a:gd name="connsiteX1" fmla="*/ 62607 w 116788"/>
              <a:gd name="connsiteY1" fmla="*/ 32802 h 32893"/>
              <a:gd name="connsiteX2" fmla="*/ 116788 w 116788"/>
              <a:gd name="connsiteY2" fmla="*/ 14700 h 32893"/>
              <a:gd name="connsiteX0" fmla="*/ 0 w 116788"/>
              <a:gd name="connsiteY0" fmla="*/ 5606 h 21319"/>
              <a:gd name="connsiteX1" fmla="*/ 60991 w 116788"/>
              <a:gd name="connsiteY1" fmla="*/ 21123 h 21319"/>
              <a:gd name="connsiteX2" fmla="*/ 116788 w 116788"/>
              <a:gd name="connsiteY2" fmla="*/ 15952 h 21319"/>
              <a:gd name="connsiteX0" fmla="*/ 0 w 116357"/>
              <a:gd name="connsiteY0" fmla="*/ 6623 h 63521"/>
              <a:gd name="connsiteX1" fmla="*/ 60991 w 116357"/>
              <a:gd name="connsiteY1" fmla="*/ 22140 h 63521"/>
              <a:gd name="connsiteX2" fmla="*/ 116357 w 116357"/>
              <a:gd name="connsiteY2" fmla="*/ 63522 h 63521"/>
              <a:gd name="connsiteX0" fmla="*/ 0 w 116357"/>
              <a:gd name="connsiteY0" fmla="*/ 6623 h 63522"/>
              <a:gd name="connsiteX1" fmla="*/ 60991 w 116357"/>
              <a:gd name="connsiteY1" fmla="*/ 22140 h 63522"/>
              <a:gd name="connsiteX2" fmla="*/ 116357 w 116357"/>
              <a:gd name="connsiteY2" fmla="*/ 63522 h 63522"/>
              <a:gd name="connsiteX0" fmla="*/ 0 w 116357"/>
              <a:gd name="connsiteY0" fmla="*/ 4518 h 61417"/>
              <a:gd name="connsiteX1" fmla="*/ 60021 w 116357"/>
              <a:gd name="connsiteY1" fmla="*/ 38139 h 61417"/>
              <a:gd name="connsiteX2" fmla="*/ 116357 w 116357"/>
              <a:gd name="connsiteY2" fmla="*/ 61417 h 61417"/>
            </a:gdLst>
            <a:ahLst/>
            <a:cxnLst>
              <a:cxn ang="0">
                <a:pos x="connsiteX0" y="connsiteY0"/>
              </a:cxn>
              <a:cxn ang="0">
                <a:pos x="connsiteX1" y="connsiteY1"/>
              </a:cxn>
              <a:cxn ang="0">
                <a:pos x="connsiteX2" y="connsiteY2"/>
              </a:cxn>
            </a:cxnLst>
            <a:rect l="l" t="t" r="r" b="b"/>
            <a:pathLst>
              <a:path w="116357" h="61417">
                <a:moveTo>
                  <a:pt x="0" y="4518"/>
                </a:moveTo>
                <a:cubicBezTo>
                  <a:pt x="3805" y="-13747"/>
                  <a:pt x="40628" y="28656"/>
                  <a:pt x="60021" y="38139"/>
                </a:cubicBezTo>
                <a:cubicBezTo>
                  <a:pt x="79414" y="47622"/>
                  <a:pt x="105624" y="21760"/>
                  <a:pt x="116357" y="61417"/>
                </a:cubicBezTo>
              </a:path>
            </a:pathLst>
          </a:cu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92"/>
            <a:endParaRPr lang="en-US" sz="1350">
              <a:solidFill>
                <a:srgbClr val="FFFFFF"/>
              </a:solidFill>
            </a:endParaRPr>
          </a:p>
        </p:txBody>
      </p:sp>
      <p:sp>
        <p:nvSpPr>
          <p:cNvPr id="1055" name="Freeform 1054"/>
          <p:cNvSpPr/>
          <p:nvPr/>
        </p:nvSpPr>
        <p:spPr>
          <a:xfrm rot="177102" flipH="1">
            <a:off x="6602318" y="1606553"/>
            <a:ext cx="824381" cy="180859"/>
          </a:xfrm>
          <a:custGeom>
            <a:avLst/>
            <a:gdLst>
              <a:gd name="connsiteX0" fmla="*/ 0 w 220980"/>
              <a:gd name="connsiteY0" fmla="*/ 8315 h 9207"/>
              <a:gd name="connsiteX1" fmla="*/ 76200 w 220980"/>
              <a:gd name="connsiteY1" fmla="*/ 8315 h 9207"/>
              <a:gd name="connsiteX2" fmla="*/ 220980 w 220980"/>
              <a:gd name="connsiteY2" fmla="*/ 8315 h 9207"/>
              <a:gd name="connsiteX0" fmla="*/ 445 w 52255"/>
              <a:gd name="connsiteY0" fmla="*/ 8313 h 13486"/>
              <a:gd name="connsiteX1" fmla="*/ 3893 w 52255"/>
              <a:gd name="connsiteY1" fmla="*/ 8313 h 13486"/>
              <a:gd name="connsiteX2" fmla="*/ 52255 w 52255"/>
              <a:gd name="connsiteY2" fmla="*/ 13486 h 13486"/>
              <a:gd name="connsiteX0" fmla="*/ 0 w 51810"/>
              <a:gd name="connsiteY0" fmla="*/ 9977 h 15150"/>
              <a:gd name="connsiteX1" fmla="*/ 20905 w 51810"/>
              <a:gd name="connsiteY1" fmla="*/ 4804 h 15150"/>
              <a:gd name="connsiteX2" fmla="*/ 51810 w 51810"/>
              <a:gd name="connsiteY2" fmla="*/ 15150 h 15150"/>
              <a:gd name="connsiteX0" fmla="*/ 0 w 59784"/>
              <a:gd name="connsiteY0" fmla="*/ 42652 h 42652"/>
              <a:gd name="connsiteX1" fmla="*/ 28879 w 59784"/>
              <a:gd name="connsiteY1" fmla="*/ 1271 h 42652"/>
              <a:gd name="connsiteX2" fmla="*/ 59784 w 59784"/>
              <a:gd name="connsiteY2" fmla="*/ 11617 h 42652"/>
              <a:gd name="connsiteX0" fmla="*/ 0 w 59784"/>
              <a:gd name="connsiteY0" fmla="*/ 31225 h 47218"/>
              <a:gd name="connsiteX1" fmla="*/ 31034 w 59784"/>
              <a:gd name="connsiteY1" fmla="*/ 46741 h 47218"/>
              <a:gd name="connsiteX2" fmla="*/ 59784 w 59784"/>
              <a:gd name="connsiteY2" fmla="*/ 190 h 47218"/>
              <a:gd name="connsiteX0" fmla="*/ 0 w 117327"/>
              <a:gd name="connsiteY0" fmla="*/ 7479 h 95411"/>
              <a:gd name="connsiteX1" fmla="*/ 31034 w 117327"/>
              <a:gd name="connsiteY1" fmla="*/ 22995 h 95411"/>
              <a:gd name="connsiteX2" fmla="*/ 117327 w 117327"/>
              <a:gd name="connsiteY2" fmla="*/ 95412 h 95411"/>
              <a:gd name="connsiteX0" fmla="*/ 0 w 117327"/>
              <a:gd name="connsiteY0" fmla="*/ 1851 h 123553"/>
              <a:gd name="connsiteX1" fmla="*/ 63038 w 117327"/>
              <a:gd name="connsiteY1" fmla="*/ 120817 h 123553"/>
              <a:gd name="connsiteX2" fmla="*/ 117327 w 117327"/>
              <a:gd name="connsiteY2" fmla="*/ 89784 h 123553"/>
              <a:gd name="connsiteX0" fmla="*/ 0 w 117327"/>
              <a:gd name="connsiteY0" fmla="*/ 1748 h 121046"/>
              <a:gd name="connsiteX1" fmla="*/ 63038 w 117327"/>
              <a:gd name="connsiteY1" fmla="*/ 120714 h 121046"/>
              <a:gd name="connsiteX2" fmla="*/ 117327 w 117327"/>
              <a:gd name="connsiteY2" fmla="*/ 40542 h 121046"/>
              <a:gd name="connsiteX0" fmla="*/ 0 w 116788"/>
              <a:gd name="connsiteY0" fmla="*/ 2097 h 92639"/>
              <a:gd name="connsiteX1" fmla="*/ 62499 w 116788"/>
              <a:gd name="connsiteY1" fmla="*/ 92615 h 92639"/>
              <a:gd name="connsiteX2" fmla="*/ 116788 w 116788"/>
              <a:gd name="connsiteY2" fmla="*/ 12443 h 92639"/>
              <a:gd name="connsiteX0" fmla="*/ 0 w 116788"/>
              <a:gd name="connsiteY0" fmla="*/ 4354 h 32893"/>
              <a:gd name="connsiteX1" fmla="*/ 62607 w 116788"/>
              <a:gd name="connsiteY1" fmla="*/ 32802 h 32893"/>
              <a:gd name="connsiteX2" fmla="*/ 116788 w 116788"/>
              <a:gd name="connsiteY2" fmla="*/ 14700 h 32893"/>
              <a:gd name="connsiteX0" fmla="*/ 0 w 116788"/>
              <a:gd name="connsiteY0" fmla="*/ 5606 h 21319"/>
              <a:gd name="connsiteX1" fmla="*/ 60991 w 116788"/>
              <a:gd name="connsiteY1" fmla="*/ 21123 h 21319"/>
              <a:gd name="connsiteX2" fmla="*/ 116788 w 116788"/>
              <a:gd name="connsiteY2" fmla="*/ 15952 h 21319"/>
              <a:gd name="connsiteX0" fmla="*/ 0 w 116357"/>
              <a:gd name="connsiteY0" fmla="*/ 6623 h 63521"/>
              <a:gd name="connsiteX1" fmla="*/ 60991 w 116357"/>
              <a:gd name="connsiteY1" fmla="*/ 22140 h 63521"/>
              <a:gd name="connsiteX2" fmla="*/ 116357 w 116357"/>
              <a:gd name="connsiteY2" fmla="*/ 63522 h 63521"/>
              <a:gd name="connsiteX0" fmla="*/ 0 w 116357"/>
              <a:gd name="connsiteY0" fmla="*/ 6623 h 63522"/>
              <a:gd name="connsiteX1" fmla="*/ 60991 w 116357"/>
              <a:gd name="connsiteY1" fmla="*/ 22140 h 63522"/>
              <a:gd name="connsiteX2" fmla="*/ 116357 w 116357"/>
              <a:gd name="connsiteY2" fmla="*/ 63522 h 63522"/>
              <a:gd name="connsiteX0" fmla="*/ 0 w 116357"/>
              <a:gd name="connsiteY0" fmla="*/ 4518 h 61417"/>
              <a:gd name="connsiteX1" fmla="*/ 60021 w 116357"/>
              <a:gd name="connsiteY1" fmla="*/ 38139 h 61417"/>
              <a:gd name="connsiteX2" fmla="*/ 116357 w 116357"/>
              <a:gd name="connsiteY2" fmla="*/ 61417 h 61417"/>
              <a:gd name="connsiteX0" fmla="*/ 0 w 116357"/>
              <a:gd name="connsiteY0" fmla="*/ 5717 h 62616"/>
              <a:gd name="connsiteX1" fmla="*/ 8725 w 116357"/>
              <a:gd name="connsiteY1" fmla="*/ 1853 h 62616"/>
              <a:gd name="connsiteX2" fmla="*/ 60021 w 116357"/>
              <a:gd name="connsiteY2" fmla="*/ 39338 h 62616"/>
              <a:gd name="connsiteX3" fmla="*/ 116357 w 116357"/>
              <a:gd name="connsiteY3" fmla="*/ 62616 h 62616"/>
              <a:gd name="connsiteX0" fmla="*/ 0 w 142798"/>
              <a:gd name="connsiteY0" fmla="*/ 3 h 168891"/>
              <a:gd name="connsiteX1" fmla="*/ 35166 w 142798"/>
              <a:gd name="connsiteY1" fmla="*/ 108128 h 168891"/>
              <a:gd name="connsiteX2" fmla="*/ 86462 w 142798"/>
              <a:gd name="connsiteY2" fmla="*/ 145613 h 168891"/>
              <a:gd name="connsiteX3" fmla="*/ 142798 w 142798"/>
              <a:gd name="connsiteY3" fmla="*/ 168891 h 168891"/>
              <a:gd name="connsiteX0" fmla="*/ 0 w 142798"/>
              <a:gd name="connsiteY0" fmla="*/ 0 h 168888"/>
              <a:gd name="connsiteX1" fmla="*/ 14201 w 142798"/>
              <a:gd name="connsiteY1" fmla="*/ 50366 h 168888"/>
              <a:gd name="connsiteX2" fmla="*/ 35166 w 142798"/>
              <a:gd name="connsiteY2" fmla="*/ 108125 h 168888"/>
              <a:gd name="connsiteX3" fmla="*/ 86462 w 142798"/>
              <a:gd name="connsiteY3" fmla="*/ 145610 h 168888"/>
              <a:gd name="connsiteX4" fmla="*/ 142798 w 142798"/>
              <a:gd name="connsiteY4" fmla="*/ 168888 h 168888"/>
              <a:gd name="connsiteX0" fmla="*/ 0 w 142798"/>
              <a:gd name="connsiteY0" fmla="*/ 0 h 168888"/>
              <a:gd name="connsiteX1" fmla="*/ 14201 w 142798"/>
              <a:gd name="connsiteY1" fmla="*/ 50366 h 168888"/>
              <a:gd name="connsiteX2" fmla="*/ 31774 w 142798"/>
              <a:gd name="connsiteY2" fmla="*/ 110255 h 168888"/>
              <a:gd name="connsiteX3" fmla="*/ 86462 w 142798"/>
              <a:gd name="connsiteY3" fmla="*/ 145610 h 168888"/>
              <a:gd name="connsiteX4" fmla="*/ 142798 w 142798"/>
              <a:gd name="connsiteY4" fmla="*/ 168888 h 168888"/>
              <a:gd name="connsiteX0" fmla="*/ 0 w 142798"/>
              <a:gd name="connsiteY0" fmla="*/ 0 h 168888"/>
              <a:gd name="connsiteX1" fmla="*/ 14201 w 142798"/>
              <a:gd name="connsiteY1" fmla="*/ 50366 h 168888"/>
              <a:gd name="connsiteX2" fmla="*/ 31774 w 142798"/>
              <a:gd name="connsiteY2" fmla="*/ 110255 h 168888"/>
              <a:gd name="connsiteX3" fmla="*/ 86462 w 142798"/>
              <a:gd name="connsiteY3" fmla="*/ 145610 h 168888"/>
              <a:gd name="connsiteX4" fmla="*/ 142798 w 142798"/>
              <a:gd name="connsiteY4" fmla="*/ 168888 h 168888"/>
              <a:gd name="connsiteX0" fmla="*/ 0 w 142798"/>
              <a:gd name="connsiteY0" fmla="*/ 0 h 517074"/>
              <a:gd name="connsiteX1" fmla="*/ 14201 w 142798"/>
              <a:gd name="connsiteY1" fmla="*/ 50366 h 517074"/>
              <a:gd name="connsiteX2" fmla="*/ 27215 w 142798"/>
              <a:gd name="connsiteY2" fmla="*/ 516901 h 517074"/>
              <a:gd name="connsiteX3" fmla="*/ 31774 w 142798"/>
              <a:gd name="connsiteY3" fmla="*/ 110255 h 517074"/>
              <a:gd name="connsiteX4" fmla="*/ 86462 w 142798"/>
              <a:gd name="connsiteY4" fmla="*/ 145610 h 517074"/>
              <a:gd name="connsiteX5" fmla="*/ 142798 w 142798"/>
              <a:gd name="connsiteY5" fmla="*/ 168888 h 517074"/>
              <a:gd name="connsiteX0" fmla="*/ 0 w 142798"/>
              <a:gd name="connsiteY0" fmla="*/ 0 h 517079"/>
              <a:gd name="connsiteX1" fmla="*/ 14201 w 142798"/>
              <a:gd name="connsiteY1" fmla="*/ 50366 h 517079"/>
              <a:gd name="connsiteX2" fmla="*/ 27215 w 142798"/>
              <a:gd name="connsiteY2" fmla="*/ 516901 h 517079"/>
              <a:gd name="connsiteX3" fmla="*/ 31774 w 142798"/>
              <a:gd name="connsiteY3" fmla="*/ 110255 h 517079"/>
              <a:gd name="connsiteX4" fmla="*/ 86462 w 142798"/>
              <a:gd name="connsiteY4" fmla="*/ 145610 h 517079"/>
              <a:gd name="connsiteX5" fmla="*/ 142798 w 142798"/>
              <a:gd name="connsiteY5" fmla="*/ 168888 h 517079"/>
              <a:gd name="connsiteX0" fmla="*/ 0 w 142798"/>
              <a:gd name="connsiteY0" fmla="*/ 0 h 517017"/>
              <a:gd name="connsiteX1" fmla="*/ 14201 w 142798"/>
              <a:gd name="connsiteY1" fmla="*/ 50366 h 517017"/>
              <a:gd name="connsiteX2" fmla="*/ 18741 w 142798"/>
              <a:gd name="connsiteY2" fmla="*/ 151163 h 517017"/>
              <a:gd name="connsiteX3" fmla="*/ 27215 w 142798"/>
              <a:gd name="connsiteY3" fmla="*/ 516901 h 517017"/>
              <a:gd name="connsiteX4" fmla="*/ 31774 w 142798"/>
              <a:gd name="connsiteY4" fmla="*/ 110255 h 517017"/>
              <a:gd name="connsiteX5" fmla="*/ 86462 w 142798"/>
              <a:gd name="connsiteY5" fmla="*/ 145610 h 517017"/>
              <a:gd name="connsiteX6" fmla="*/ 142798 w 142798"/>
              <a:gd name="connsiteY6" fmla="*/ 168888 h 517017"/>
              <a:gd name="connsiteX0" fmla="*/ 0 w 142798"/>
              <a:gd name="connsiteY0" fmla="*/ 0 h 517003"/>
              <a:gd name="connsiteX1" fmla="*/ 14201 w 142798"/>
              <a:gd name="connsiteY1" fmla="*/ 50366 h 517003"/>
              <a:gd name="connsiteX2" fmla="*/ 29808 w 142798"/>
              <a:gd name="connsiteY2" fmla="*/ 110364 h 517003"/>
              <a:gd name="connsiteX3" fmla="*/ 27215 w 142798"/>
              <a:gd name="connsiteY3" fmla="*/ 516901 h 517003"/>
              <a:gd name="connsiteX4" fmla="*/ 31774 w 142798"/>
              <a:gd name="connsiteY4" fmla="*/ 110255 h 517003"/>
              <a:gd name="connsiteX5" fmla="*/ 86462 w 142798"/>
              <a:gd name="connsiteY5" fmla="*/ 145610 h 517003"/>
              <a:gd name="connsiteX6" fmla="*/ 142798 w 142798"/>
              <a:gd name="connsiteY6" fmla="*/ 168888 h 517003"/>
              <a:gd name="connsiteX0" fmla="*/ 0 w 142798"/>
              <a:gd name="connsiteY0" fmla="*/ 0 h 517003"/>
              <a:gd name="connsiteX1" fmla="*/ 14201 w 142798"/>
              <a:gd name="connsiteY1" fmla="*/ 50366 h 517003"/>
              <a:gd name="connsiteX2" fmla="*/ 29808 w 142798"/>
              <a:gd name="connsiteY2" fmla="*/ 110364 h 517003"/>
              <a:gd name="connsiteX3" fmla="*/ 27215 w 142798"/>
              <a:gd name="connsiteY3" fmla="*/ 516901 h 517003"/>
              <a:gd name="connsiteX4" fmla="*/ 31774 w 142798"/>
              <a:gd name="connsiteY4" fmla="*/ 110255 h 517003"/>
              <a:gd name="connsiteX5" fmla="*/ 86462 w 142798"/>
              <a:gd name="connsiteY5" fmla="*/ 145610 h 517003"/>
              <a:gd name="connsiteX6" fmla="*/ 142798 w 142798"/>
              <a:gd name="connsiteY6" fmla="*/ 168888 h 517003"/>
              <a:gd name="connsiteX0" fmla="*/ 0 w 142798"/>
              <a:gd name="connsiteY0" fmla="*/ 0 h 516983"/>
              <a:gd name="connsiteX1" fmla="*/ 14201 w 142798"/>
              <a:gd name="connsiteY1" fmla="*/ 50366 h 516983"/>
              <a:gd name="connsiteX2" fmla="*/ 29808 w 142798"/>
              <a:gd name="connsiteY2" fmla="*/ 110364 h 516983"/>
              <a:gd name="connsiteX3" fmla="*/ 27215 w 142798"/>
              <a:gd name="connsiteY3" fmla="*/ 516901 h 516983"/>
              <a:gd name="connsiteX4" fmla="*/ 31774 w 142798"/>
              <a:gd name="connsiteY4" fmla="*/ 110255 h 516983"/>
              <a:gd name="connsiteX5" fmla="*/ 86462 w 142798"/>
              <a:gd name="connsiteY5" fmla="*/ 145610 h 516983"/>
              <a:gd name="connsiteX6" fmla="*/ 142798 w 142798"/>
              <a:gd name="connsiteY6" fmla="*/ 168888 h 516983"/>
              <a:gd name="connsiteX0" fmla="*/ 0 w 142798"/>
              <a:gd name="connsiteY0" fmla="*/ 0 h 516983"/>
              <a:gd name="connsiteX1" fmla="*/ 14201 w 142798"/>
              <a:gd name="connsiteY1" fmla="*/ 50366 h 516983"/>
              <a:gd name="connsiteX2" fmla="*/ 29808 w 142798"/>
              <a:gd name="connsiteY2" fmla="*/ 110364 h 516983"/>
              <a:gd name="connsiteX3" fmla="*/ 27215 w 142798"/>
              <a:gd name="connsiteY3" fmla="*/ 516901 h 516983"/>
              <a:gd name="connsiteX4" fmla="*/ 31001 w 142798"/>
              <a:gd name="connsiteY4" fmla="*/ 112746 h 516983"/>
              <a:gd name="connsiteX5" fmla="*/ 86462 w 142798"/>
              <a:gd name="connsiteY5" fmla="*/ 145610 h 516983"/>
              <a:gd name="connsiteX6" fmla="*/ 142798 w 142798"/>
              <a:gd name="connsiteY6" fmla="*/ 168888 h 516983"/>
              <a:gd name="connsiteX0" fmla="*/ 0 w 142798"/>
              <a:gd name="connsiteY0" fmla="*/ 0 h 516901"/>
              <a:gd name="connsiteX1" fmla="*/ 14201 w 142798"/>
              <a:gd name="connsiteY1" fmla="*/ 50366 h 516901"/>
              <a:gd name="connsiteX2" fmla="*/ 29808 w 142798"/>
              <a:gd name="connsiteY2" fmla="*/ 110364 h 516901"/>
              <a:gd name="connsiteX3" fmla="*/ 27215 w 142798"/>
              <a:gd name="connsiteY3" fmla="*/ 516901 h 516901"/>
              <a:gd name="connsiteX4" fmla="*/ 31001 w 142798"/>
              <a:gd name="connsiteY4" fmla="*/ 112746 h 516901"/>
              <a:gd name="connsiteX5" fmla="*/ 86462 w 142798"/>
              <a:gd name="connsiteY5" fmla="*/ 145610 h 516901"/>
              <a:gd name="connsiteX6" fmla="*/ 142798 w 142798"/>
              <a:gd name="connsiteY6" fmla="*/ 168888 h 516901"/>
              <a:gd name="connsiteX0" fmla="*/ 0 w 142798"/>
              <a:gd name="connsiteY0" fmla="*/ 0 h 516901"/>
              <a:gd name="connsiteX1" fmla="*/ 14201 w 142798"/>
              <a:gd name="connsiteY1" fmla="*/ 50366 h 516901"/>
              <a:gd name="connsiteX2" fmla="*/ 29808 w 142798"/>
              <a:gd name="connsiteY2" fmla="*/ 110364 h 516901"/>
              <a:gd name="connsiteX3" fmla="*/ 27215 w 142798"/>
              <a:gd name="connsiteY3" fmla="*/ 516901 h 516901"/>
              <a:gd name="connsiteX4" fmla="*/ 31001 w 142798"/>
              <a:gd name="connsiteY4" fmla="*/ 112746 h 516901"/>
              <a:gd name="connsiteX5" fmla="*/ 86462 w 142798"/>
              <a:gd name="connsiteY5" fmla="*/ 145610 h 516901"/>
              <a:gd name="connsiteX6" fmla="*/ 142798 w 142798"/>
              <a:gd name="connsiteY6" fmla="*/ 168888 h 51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798" h="516901">
                <a:moveTo>
                  <a:pt x="0" y="0"/>
                </a:moveTo>
                <a:cubicBezTo>
                  <a:pt x="2367" y="8394"/>
                  <a:pt x="8340" y="32345"/>
                  <a:pt x="14201" y="50366"/>
                </a:cubicBezTo>
                <a:cubicBezTo>
                  <a:pt x="17325" y="75560"/>
                  <a:pt x="27328" y="87244"/>
                  <a:pt x="29808" y="110364"/>
                </a:cubicBezTo>
                <a:cubicBezTo>
                  <a:pt x="31621" y="107098"/>
                  <a:pt x="26607" y="514177"/>
                  <a:pt x="27215" y="516901"/>
                </a:cubicBezTo>
                <a:cubicBezTo>
                  <a:pt x="28379" y="516977"/>
                  <a:pt x="29016" y="117319"/>
                  <a:pt x="31001" y="112746"/>
                </a:cubicBezTo>
                <a:cubicBezTo>
                  <a:pt x="40476" y="119660"/>
                  <a:pt x="68523" y="135483"/>
                  <a:pt x="86462" y="145610"/>
                </a:cubicBezTo>
                <a:cubicBezTo>
                  <a:pt x="105855" y="155093"/>
                  <a:pt x="132065" y="129231"/>
                  <a:pt x="142798" y="168888"/>
                </a:cubicBezTo>
              </a:path>
            </a:pathLst>
          </a:cu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92"/>
            <a:endParaRPr lang="en-US" sz="1350">
              <a:solidFill>
                <a:srgbClr val="FFFFFF"/>
              </a:solidFill>
            </a:endParaRPr>
          </a:p>
        </p:txBody>
      </p:sp>
      <p:sp>
        <p:nvSpPr>
          <p:cNvPr id="1056" name="box 4"/>
          <p:cNvSpPr/>
          <p:nvPr/>
        </p:nvSpPr>
        <p:spPr>
          <a:xfrm>
            <a:off x="6583631" y="1988539"/>
            <a:ext cx="870821" cy="217892"/>
          </a:xfrm>
          <a:custGeom>
            <a:avLst/>
            <a:gdLst>
              <a:gd name="connsiteX0" fmla="*/ 3847724 w 8691329"/>
              <a:gd name="connsiteY0" fmla="*/ 0 h 2418166"/>
              <a:gd name="connsiteX1" fmla="*/ 8611921 w 8691329"/>
              <a:gd name="connsiteY1" fmla="*/ 71241 h 2418166"/>
              <a:gd name="connsiteX2" fmla="*/ 8683380 w 8691329"/>
              <a:gd name="connsiteY2" fmla="*/ 53376 h 2418166"/>
              <a:gd name="connsiteX3" fmla="*/ 8683301 w 8691329"/>
              <a:gd name="connsiteY3" fmla="*/ 72308 h 2418166"/>
              <a:gd name="connsiteX4" fmla="*/ 8691329 w 8691329"/>
              <a:gd name="connsiteY4" fmla="*/ 72428 h 2418166"/>
              <a:gd name="connsiteX5" fmla="*/ 8683293 w 8691329"/>
              <a:gd name="connsiteY5" fmla="*/ 74329 h 2418166"/>
              <a:gd name="connsiteX6" fmla="*/ 8682916 w 8691329"/>
              <a:gd name="connsiteY6" fmla="*/ 164777 h 2418166"/>
              <a:gd name="connsiteX7" fmla="*/ 8683381 w 8691329"/>
              <a:gd name="connsiteY7" fmla="*/ 1367912 h 2418166"/>
              <a:gd name="connsiteX8" fmla="*/ 7126350 w 8691329"/>
              <a:gd name="connsiteY8" fmla="*/ 2153317 h 2418166"/>
              <a:gd name="connsiteX9" fmla="*/ 7125078 w 8691329"/>
              <a:gd name="connsiteY9" fmla="*/ 2418166 h 2418166"/>
              <a:gd name="connsiteX10" fmla="*/ 6651469 w 8691329"/>
              <a:gd name="connsiteY10" fmla="*/ 2392859 h 2418166"/>
              <a:gd name="connsiteX11" fmla="*/ 6637219 w 8691329"/>
              <a:gd name="connsiteY11" fmla="*/ 2392097 h 2418166"/>
              <a:gd name="connsiteX12" fmla="*/ 9054 w 8691329"/>
              <a:gd name="connsiteY12" fmla="*/ 2037920 h 2418166"/>
              <a:gd name="connsiteX13" fmla="*/ 0 w 8691329"/>
              <a:gd name="connsiteY13" fmla="*/ 352190 h 2418166"/>
              <a:gd name="connsiteX14" fmla="*/ 441899 w 8691329"/>
              <a:gd name="connsiteY14" fmla="*/ 363406 h 2418166"/>
              <a:gd name="connsiteX0" fmla="*/ 3847724 w 8691329"/>
              <a:gd name="connsiteY0" fmla="*/ 0 h 2418166"/>
              <a:gd name="connsiteX1" fmla="*/ 8611921 w 8691329"/>
              <a:gd name="connsiteY1" fmla="*/ 71241 h 2418166"/>
              <a:gd name="connsiteX2" fmla="*/ 8683301 w 8691329"/>
              <a:gd name="connsiteY2" fmla="*/ 72308 h 2418166"/>
              <a:gd name="connsiteX3" fmla="*/ 8691329 w 8691329"/>
              <a:gd name="connsiteY3" fmla="*/ 72428 h 2418166"/>
              <a:gd name="connsiteX4" fmla="*/ 8683293 w 8691329"/>
              <a:gd name="connsiteY4" fmla="*/ 74329 h 2418166"/>
              <a:gd name="connsiteX5" fmla="*/ 8682916 w 8691329"/>
              <a:gd name="connsiteY5" fmla="*/ 164777 h 2418166"/>
              <a:gd name="connsiteX6" fmla="*/ 8683381 w 8691329"/>
              <a:gd name="connsiteY6" fmla="*/ 1367912 h 2418166"/>
              <a:gd name="connsiteX7" fmla="*/ 7126350 w 8691329"/>
              <a:gd name="connsiteY7" fmla="*/ 2153317 h 2418166"/>
              <a:gd name="connsiteX8" fmla="*/ 7125078 w 8691329"/>
              <a:gd name="connsiteY8" fmla="*/ 2418166 h 2418166"/>
              <a:gd name="connsiteX9" fmla="*/ 6651469 w 8691329"/>
              <a:gd name="connsiteY9" fmla="*/ 2392859 h 2418166"/>
              <a:gd name="connsiteX10" fmla="*/ 6637219 w 8691329"/>
              <a:gd name="connsiteY10" fmla="*/ 2392097 h 2418166"/>
              <a:gd name="connsiteX11" fmla="*/ 9054 w 8691329"/>
              <a:gd name="connsiteY11" fmla="*/ 2037920 h 2418166"/>
              <a:gd name="connsiteX12" fmla="*/ 0 w 8691329"/>
              <a:gd name="connsiteY12" fmla="*/ 352190 h 2418166"/>
              <a:gd name="connsiteX13" fmla="*/ 441899 w 8691329"/>
              <a:gd name="connsiteY13" fmla="*/ 363406 h 2418166"/>
              <a:gd name="connsiteX14" fmla="*/ 3847724 w 8691329"/>
              <a:gd name="connsiteY14" fmla="*/ 0 h 2418166"/>
              <a:gd name="connsiteX0" fmla="*/ 3847724 w 8691329"/>
              <a:gd name="connsiteY0" fmla="*/ 0 h 2418166"/>
              <a:gd name="connsiteX1" fmla="*/ 8611921 w 8691329"/>
              <a:gd name="connsiteY1" fmla="*/ 71241 h 2418166"/>
              <a:gd name="connsiteX2" fmla="*/ 8683301 w 8691329"/>
              <a:gd name="connsiteY2" fmla="*/ 72308 h 2418166"/>
              <a:gd name="connsiteX3" fmla="*/ 8691329 w 8691329"/>
              <a:gd name="connsiteY3" fmla="*/ 72428 h 2418166"/>
              <a:gd name="connsiteX4" fmla="*/ 8682916 w 8691329"/>
              <a:gd name="connsiteY4" fmla="*/ 164777 h 2418166"/>
              <a:gd name="connsiteX5" fmla="*/ 8683381 w 8691329"/>
              <a:gd name="connsiteY5" fmla="*/ 1367912 h 2418166"/>
              <a:gd name="connsiteX6" fmla="*/ 7126350 w 8691329"/>
              <a:gd name="connsiteY6" fmla="*/ 2153317 h 2418166"/>
              <a:gd name="connsiteX7" fmla="*/ 7125078 w 8691329"/>
              <a:gd name="connsiteY7" fmla="*/ 2418166 h 2418166"/>
              <a:gd name="connsiteX8" fmla="*/ 6651469 w 8691329"/>
              <a:gd name="connsiteY8" fmla="*/ 2392859 h 2418166"/>
              <a:gd name="connsiteX9" fmla="*/ 6637219 w 8691329"/>
              <a:gd name="connsiteY9" fmla="*/ 2392097 h 2418166"/>
              <a:gd name="connsiteX10" fmla="*/ 9054 w 8691329"/>
              <a:gd name="connsiteY10" fmla="*/ 2037920 h 2418166"/>
              <a:gd name="connsiteX11" fmla="*/ 0 w 8691329"/>
              <a:gd name="connsiteY11" fmla="*/ 352190 h 2418166"/>
              <a:gd name="connsiteX12" fmla="*/ 441899 w 8691329"/>
              <a:gd name="connsiteY12" fmla="*/ 363406 h 2418166"/>
              <a:gd name="connsiteX13" fmla="*/ 3847724 w 8691329"/>
              <a:gd name="connsiteY13" fmla="*/ 0 h 2418166"/>
              <a:gd name="connsiteX0" fmla="*/ 3847724 w 8684251"/>
              <a:gd name="connsiteY0" fmla="*/ 0 h 2418166"/>
              <a:gd name="connsiteX1" fmla="*/ 8611921 w 8684251"/>
              <a:gd name="connsiteY1" fmla="*/ 71241 h 2418166"/>
              <a:gd name="connsiteX2" fmla="*/ 8683301 w 8684251"/>
              <a:gd name="connsiteY2" fmla="*/ 72308 h 2418166"/>
              <a:gd name="connsiteX3" fmla="*/ 8682916 w 8684251"/>
              <a:gd name="connsiteY3" fmla="*/ 164777 h 2418166"/>
              <a:gd name="connsiteX4" fmla="*/ 8683381 w 8684251"/>
              <a:gd name="connsiteY4" fmla="*/ 1367912 h 2418166"/>
              <a:gd name="connsiteX5" fmla="*/ 7126350 w 8684251"/>
              <a:gd name="connsiteY5" fmla="*/ 2153317 h 2418166"/>
              <a:gd name="connsiteX6" fmla="*/ 7125078 w 8684251"/>
              <a:gd name="connsiteY6" fmla="*/ 2418166 h 2418166"/>
              <a:gd name="connsiteX7" fmla="*/ 6651469 w 8684251"/>
              <a:gd name="connsiteY7" fmla="*/ 2392859 h 2418166"/>
              <a:gd name="connsiteX8" fmla="*/ 6637219 w 8684251"/>
              <a:gd name="connsiteY8" fmla="*/ 2392097 h 2418166"/>
              <a:gd name="connsiteX9" fmla="*/ 9054 w 8684251"/>
              <a:gd name="connsiteY9" fmla="*/ 2037920 h 2418166"/>
              <a:gd name="connsiteX10" fmla="*/ 0 w 8684251"/>
              <a:gd name="connsiteY10" fmla="*/ 352190 h 2418166"/>
              <a:gd name="connsiteX11" fmla="*/ 441899 w 8684251"/>
              <a:gd name="connsiteY11" fmla="*/ 363406 h 2418166"/>
              <a:gd name="connsiteX12" fmla="*/ 3847724 w 8684251"/>
              <a:gd name="connsiteY12" fmla="*/ 0 h 2418166"/>
              <a:gd name="connsiteX0" fmla="*/ 3847724 w 8684251"/>
              <a:gd name="connsiteY0" fmla="*/ 0 h 2418166"/>
              <a:gd name="connsiteX1" fmla="*/ 8611921 w 8684251"/>
              <a:gd name="connsiteY1" fmla="*/ 71241 h 2418166"/>
              <a:gd name="connsiteX2" fmla="*/ 8683301 w 8684251"/>
              <a:gd name="connsiteY2" fmla="*/ 72308 h 2418166"/>
              <a:gd name="connsiteX3" fmla="*/ 8682916 w 8684251"/>
              <a:gd name="connsiteY3" fmla="*/ 164777 h 2418166"/>
              <a:gd name="connsiteX4" fmla="*/ 8683381 w 8684251"/>
              <a:gd name="connsiteY4" fmla="*/ 1367912 h 2418166"/>
              <a:gd name="connsiteX5" fmla="*/ 7285100 w 8684251"/>
              <a:gd name="connsiteY5" fmla="*/ 2077117 h 2418166"/>
              <a:gd name="connsiteX6" fmla="*/ 7125078 w 8684251"/>
              <a:gd name="connsiteY6" fmla="*/ 2418166 h 2418166"/>
              <a:gd name="connsiteX7" fmla="*/ 6651469 w 8684251"/>
              <a:gd name="connsiteY7" fmla="*/ 2392859 h 2418166"/>
              <a:gd name="connsiteX8" fmla="*/ 6637219 w 8684251"/>
              <a:gd name="connsiteY8" fmla="*/ 2392097 h 2418166"/>
              <a:gd name="connsiteX9" fmla="*/ 9054 w 8684251"/>
              <a:gd name="connsiteY9" fmla="*/ 2037920 h 2418166"/>
              <a:gd name="connsiteX10" fmla="*/ 0 w 8684251"/>
              <a:gd name="connsiteY10" fmla="*/ 352190 h 2418166"/>
              <a:gd name="connsiteX11" fmla="*/ 441899 w 8684251"/>
              <a:gd name="connsiteY11" fmla="*/ 363406 h 2418166"/>
              <a:gd name="connsiteX12" fmla="*/ 3847724 w 8684251"/>
              <a:gd name="connsiteY12" fmla="*/ 0 h 2418166"/>
              <a:gd name="connsiteX0" fmla="*/ 3847724 w 8684251"/>
              <a:gd name="connsiteY0" fmla="*/ 0 h 2418166"/>
              <a:gd name="connsiteX1" fmla="*/ 8611921 w 8684251"/>
              <a:gd name="connsiteY1" fmla="*/ 71241 h 2418166"/>
              <a:gd name="connsiteX2" fmla="*/ 8683301 w 8684251"/>
              <a:gd name="connsiteY2" fmla="*/ 72308 h 2418166"/>
              <a:gd name="connsiteX3" fmla="*/ 8682916 w 8684251"/>
              <a:gd name="connsiteY3" fmla="*/ 164777 h 2418166"/>
              <a:gd name="connsiteX4" fmla="*/ 8683381 w 8684251"/>
              <a:gd name="connsiteY4" fmla="*/ 1367912 h 2418166"/>
              <a:gd name="connsiteX5" fmla="*/ 7285100 w 8684251"/>
              <a:gd name="connsiteY5" fmla="*/ 2077117 h 2418166"/>
              <a:gd name="connsiteX6" fmla="*/ 7125078 w 8684251"/>
              <a:gd name="connsiteY6" fmla="*/ 2418166 h 2418166"/>
              <a:gd name="connsiteX7" fmla="*/ 6651469 w 8684251"/>
              <a:gd name="connsiteY7" fmla="*/ 2392859 h 2418166"/>
              <a:gd name="connsiteX8" fmla="*/ 6637219 w 8684251"/>
              <a:gd name="connsiteY8" fmla="*/ 2392097 h 2418166"/>
              <a:gd name="connsiteX9" fmla="*/ 9054 w 8684251"/>
              <a:gd name="connsiteY9" fmla="*/ 2037920 h 2418166"/>
              <a:gd name="connsiteX10" fmla="*/ 0 w 8684251"/>
              <a:gd name="connsiteY10" fmla="*/ 352190 h 2418166"/>
              <a:gd name="connsiteX11" fmla="*/ 467299 w 8684251"/>
              <a:gd name="connsiteY11" fmla="*/ 299906 h 2418166"/>
              <a:gd name="connsiteX12" fmla="*/ 3847724 w 8684251"/>
              <a:gd name="connsiteY12" fmla="*/ 0 h 2418166"/>
              <a:gd name="connsiteX0" fmla="*/ 3949324 w 8785851"/>
              <a:gd name="connsiteY0" fmla="*/ 0 h 2418166"/>
              <a:gd name="connsiteX1" fmla="*/ 8713521 w 8785851"/>
              <a:gd name="connsiteY1" fmla="*/ 71241 h 2418166"/>
              <a:gd name="connsiteX2" fmla="*/ 8784901 w 8785851"/>
              <a:gd name="connsiteY2" fmla="*/ 72308 h 2418166"/>
              <a:gd name="connsiteX3" fmla="*/ 8784516 w 8785851"/>
              <a:gd name="connsiteY3" fmla="*/ 164777 h 2418166"/>
              <a:gd name="connsiteX4" fmla="*/ 8784981 w 8785851"/>
              <a:gd name="connsiteY4" fmla="*/ 1367912 h 2418166"/>
              <a:gd name="connsiteX5" fmla="*/ 7386700 w 8785851"/>
              <a:gd name="connsiteY5" fmla="*/ 2077117 h 2418166"/>
              <a:gd name="connsiteX6" fmla="*/ 7226678 w 8785851"/>
              <a:gd name="connsiteY6" fmla="*/ 2418166 h 2418166"/>
              <a:gd name="connsiteX7" fmla="*/ 6753069 w 8785851"/>
              <a:gd name="connsiteY7" fmla="*/ 2392859 h 2418166"/>
              <a:gd name="connsiteX8" fmla="*/ 6738819 w 8785851"/>
              <a:gd name="connsiteY8" fmla="*/ 2392097 h 2418166"/>
              <a:gd name="connsiteX9" fmla="*/ 110654 w 8785851"/>
              <a:gd name="connsiteY9" fmla="*/ 2037920 h 2418166"/>
              <a:gd name="connsiteX10" fmla="*/ 0 w 8785851"/>
              <a:gd name="connsiteY10" fmla="*/ 326790 h 2418166"/>
              <a:gd name="connsiteX11" fmla="*/ 568899 w 8785851"/>
              <a:gd name="connsiteY11" fmla="*/ 299906 h 2418166"/>
              <a:gd name="connsiteX12" fmla="*/ 3949324 w 8785851"/>
              <a:gd name="connsiteY12" fmla="*/ 0 h 2418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785851" h="2418166">
                <a:moveTo>
                  <a:pt x="3949324" y="0"/>
                </a:moveTo>
                <a:lnTo>
                  <a:pt x="8713521" y="71241"/>
                </a:lnTo>
                <a:lnTo>
                  <a:pt x="8784901" y="72308"/>
                </a:lnTo>
                <a:cubicBezTo>
                  <a:pt x="8784773" y="103131"/>
                  <a:pt x="8784644" y="133954"/>
                  <a:pt x="8784516" y="164777"/>
                </a:cubicBezTo>
                <a:cubicBezTo>
                  <a:pt x="8782681" y="691148"/>
                  <a:pt x="8787810" y="778879"/>
                  <a:pt x="8784981" y="1367912"/>
                </a:cubicBezTo>
                <a:lnTo>
                  <a:pt x="7386700" y="2077117"/>
                </a:lnTo>
                <a:lnTo>
                  <a:pt x="7226678" y="2418166"/>
                </a:lnTo>
                <a:lnTo>
                  <a:pt x="6753069" y="2392859"/>
                </a:lnTo>
                <a:lnTo>
                  <a:pt x="6738819" y="2392097"/>
                </a:lnTo>
                <a:lnTo>
                  <a:pt x="110654" y="2037920"/>
                </a:lnTo>
                <a:lnTo>
                  <a:pt x="0" y="326790"/>
                </a:lnTo>
                <a:lnTo>
                  <a:pt x="568899" y="299906"/>
                </a:lnTo>
                <a:lnTo>
                  <a:pt x="3949324" y="0"/>
                </a:lnTo>
                <a:close/>
              </a:path>
            </a:pathLst>
          </a:custGeom>
          <a:noFill/>
          <a:ln w="190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defTabSz="342892"/>
            <a:endParaRPr lang="en-US" sz="1350">
              <a:solidFill>
                <a:srgbClr val="FFFFFF"/>
              </a:solidFill>
            </a:endParaRPr>
          </a:p>
        </p:txBody>
      </p:sp>
      <p:sp>
        <p:nvSpPr>
          <p:cNvPr id="1057" name="Rectangle 7"/>
          <p:cNvSpPr/>
          <p:nvPr/>
        </p:nvSpPr>
        <p:spPr>
          <a:xfrm>
            <a:off x="6690994" y="2061526"/>
            <a:ext cx="232885" cy="120536"/>
          </a:xfrm>
          <a:custGeom>
            <a:avLst/>
            <a:gdLst>
              <a:gd name="connsiteX0" fmla="*/ 0 w 1240324"/>
              <a:gd name="connsiteY0" fmla="*/ 0 h 391202"/>
              <a:gd name="connsiteX1" fmla="*/ 1240324 w 1240324"/>
              <a:gd name="connsiteY1" fmla="*/ 0 h 391202"/>
              <a:gd name="connsiteX2" fmla="*/ 1240324 w 1240324"/>
              <a:gd name="connsiteY2" fmla="*/ 391202 h 391202"/>
              <a:gd name="connsiteX3" fmla="*/ 0 w 1240324"/>
              <a:gd name="connsiteY3" fmla="*/ 391202 h 391202"/>
              <a:gd name="connsiteX4" fmla="*/ 0 w 1240324"/>
              <a:gd name="connsiteY4" fmla="*/ 0 h 391202"/>
              <a:gd name="connsiteX0" fmla="*/ 0 w 1240324"/>
              <a:gd name="connsiteY0" fmla="*/ 0 h 391202"/>
              <a:gd name="connsiteX1" fmla="*/ 1240324 w 1240324"/>
              <a:gd name="connsiteY1" fmla="*/ 81481 h 391202"/>
              <a:gd name="connsiteX2" fmla="*/ 1240324 w 1240324"/>
              <a:gd name="connsiteY2" fmla="*/ 391202 h 391202"/>
              <a:gd name="connsiteX3" fmla="*/ 0 w 1240324"/>
              <a:gd name="connsiteY3" fmla="*/ 391202 h 391202"/>
              <a:gd name="connsiteX4" fmla="*/ 0 w 1240324"/>
              <a:gd name="connsiteY4" fmla="*/ 0 h 391202"/>
              <a:gd name="connsiteX0" fmla="*/ 0 w 1249377"/>
              <a:gd name="connsiteY0" fmla="*/ 0 h 391202"/>
              <a:gd name="connsiteX1" fmla="*/ 1249377 w 1249377"/>
              <a:gd name="connsiteY1" fmla="*/ 63374 h 391202"/>
              <a:gd name="connsiteX2" fmla="*/ 1240324 w 1249377"/>
              <a:gd name="connsiteY2" fmla="*/ 391202 h 391202"/>
              <a:gd name="connsiteX3" fmla="*/ 0 w 1249377"/>
              <a:gd name="connsiteY3" fmla="*/ 391202 h 391202"/>
              <a:gd name="connsiteX4" fmla="*/ 0 w 1249377"/>
              <a:gd name="connsiteY4" fmla="*/ 0 h 391202"/>
              <a:gd name="connsiteX0" fmla="*/ 0 w 1249377"/>
              <a:gd name="connsiteY0" fmla="*/ 0 h 391202"/>
              <a:gd name="connsiteX1" fmla="*/ 1249377 w 1249377"/>
              <a:gd name="connsiteY1" fmla="*/ 63374 h 391202"/>
              <a:gd name="connsiteX2" fmla="*/ 1240324 w 1249377"/>
              <a:gd name="connsiteY2" fmla="*/ 391202 h 391202"/>
              <a:gd name="connsiteX3" fmla="*/ 18107 w 1249377"/>
              <a:gd name="connsiteY3" fmla="*/ 309720 h 391202"/>
              <a:gd name="connsiteX4" fmla="*/ 0 w 1249377"/>
              <a:gd name="connsiteY4" fmla="*/ 0 h 391202"/>
              <a:gd name="connsiteX0" fmla="*/ 0 w 1249377"/>
              <a:gd name="connsiteY0" fmla="*/ 0 h 391202"/>
              <a:gd name="connsiteX1" fmla="*/ 1249377 w 1249377"/>
              <a:gd name="connsiteY1" fmla="*/ 63374 h 391202"/>
              <a:gd name="connsiteX2" fmla="*/ 1240324 w 1249377"/>
              <a:gd name="connsiteY2" fmla="*/ 391202 h 391202"/>
              <a:gd name="connsiteX3" fmla="*/ 144855 w 1249377"/>
              <a:gd name="connsiteY3" fmla="*/ 219186 h 391202"/>
              <a:gd name="connsiteX4" fmla="*/ 0 w 1249377"/>
              <a:gd name="connsiteY4" fmla="*/ 0 h 391202"/>
              <a:gd name="connsiteX0" fmla="*/ 0 w 1249377"/>
              <a:gd name="connsiteY0" fmla="*/ 0 h 391202"/>
              <a:gd name="connsiteX1" fmla="*/ 1249377 w 1249377"/>
              <a:gd name="connsiteY1" fmla="*/ 63374 h 391202"/>
              <a:gd name="connsiteX2" fmla="*/ 1240324 w 1249377"/>
              <a:gd name="connsiteY2" fmla="*/ 391202 h 391202"/>
              <a:gd name="connsiteX3" fmla="*/ 72427 w 1249377"/>
              <a:gd name="connsiteY3" fmla="*/ 318774 h 391202"/>
              <a:gd name="connsiteX4" fmla="*/ 0 w 1249377"/>
              <a:gd name="connsiteY4" fmla="*/ 0 h 391202"/>
              <a:gd name="connsiteX0" fmla="*/ 18108 w 1176950"/>
              <a:gd name="connsiteY0" fmla="*/ 9054 h 327828"/>
              <a:gd name="connsiteX1" fmla="*/ 1176950 w 1176950"/>
              <a:gd name="connsiteY1" fmla="*/ 0 h 327828"/>
              <a:gd name="connsiteX2" fmla="*/ 1167897 w 1176950"/>
              <a:gd name="connsiteY2" fmla="*/ 327828 h 327828"/>
              <a:gd name="connsiteX3" fmla="*/ 0 w 1176950"/>
              <a:gd name="connsiteY3" fmla="*/ 255400 h 327828"/>
              <a:gd name="connsiteX4" fmla="*/ 18108 w 1176950"/>
              <a:gd name="connsiteY4" fmla="*/ 9054 h 327828"/>
              <a:gd name="connsiteX0" fmla="*/ 0 w 1204110"/>
              <a:gd name="connsiteY0" fmla="*/ 0 h 382148"/>
              <a:gd name="connsiteX1" fmla="*/ 1204110 w 1204110"/>
              <a:gd name="connsiteY1" fmla="*/ 54320 h 382148"/>
              <a:gd name="connsiteX2" fmla="*/ 1195057 w 1204110"/>
              <a:gd name="connsiteY2" fmla="*/ 382148 h 382148"/>
              <a:gd name="connsiteX3" fmla="*/ 27160 w 1204110"/>
              <a:gd name="connsiteY3" fmla="*/ 309720 h 382148"/>
              <a:gd name="connsiteX4" fmla="*/ 0 w 1204110"/>
              <a:gd name="connsiteY4" fmla="*/ 0 h 382148"/>
              <a:gd name="connsiteX0" fmla="*/ 0 w 1204110"/>
              <a:gd name="connsiteY0" fmla="*/ 0 h 318774"/>
              <a:gd name="connsiteX1" fmla="*/ 1204110 w 1204110"/>
              <a:gd name="connsiteY1" fmla="*/ 54320 h 318774"/>
              <a:gd name="connsiteX2" fmla="*/ 1186004 w 1204110"/>
              <a:gd name="connsiteY2" fmla="*/ 318774 h 318774"/>
              <a:gd name="connsiteX3" fmla="*/ 27160 w 1204110"/>
              <a:gd name="connsiteY3" fmla="*/ 309720 h 318774"/>
              <a:gd name="connsiteX4" fmla="*/ 0 w 1204110"/>
              <a:gd name="connsiteY4" fmla="*/ 0 h 318774"/>
              <a:gd name="connsiteX0" fmla="*/ 0 w 1204110"/>
              <a:gd name="connsiteY0" fmla="*/ 0 h 373095"/>
              <a:gd name="connsiteX1" fmla="*/ 1204110 w 1204110"/>
              <a:gd name="connsiteY1" fmla="*/ 54320 h 373095"/>
              <a:gd name="connsiteX2" fmla="*/ 1186004 w 1204110"/>
              <a:gd name="connsiteY2" fmla="*/ 373095 h 373095"/>
              <a:gd name="connsiteX3" fmla="*/ 27160 w 1204110"/>
              <a:gd name="connsiteY3" fmla="*/ 309720 h 373095"/>
              <a:gd name="connsiteX4" fmla="*/ 0 w 1204110"/>
              <a:gd name="connsiteY4" fmla="*/ 0 h 373095"/>
              <a:gd name="connsiteX0" fmla="*/ 0 w 1204111"/>
              <a:gd name="connsiteY0" fmla="*/ 0 h 373095"/>
              <a:gd name="connsiteX1" fmla="*/ 1204110 w 1204111"/>
              <a:gd name="connsiteY1" fmla="*/ 54320 h 373095"/>
              <a:gd name="connsiteX2" fmla="*/ 1204111 w 1204111"/>
              <a:gd name="connsiteY2" fmla="*/ 373095 h 373095"/>
              <a:gd name="connsiteX3" fmla="*/ 27160 w 1204111"/>
              <a:gd name="connsiteY3" fmla="*/ 309720 h 373095"/>
              <a:gd name="connsiteX4" fmla="*/ 0 w 1204111"/>
              <a:gd name="connsiteY4" fmla="*/ 0 h 373095"/>
              <a:gd name="connsiteX0" fmla="*/ 17458 w 1176951"/>
              <a:gd name="connsiteY0" fmla="*/ 0 h 373095"/>
              <a:gd name="connsiteX1" fmla="*/ 1176950 w 1176951"/>
              <a:gd name="connsiteY1" fmla="*/ 54320 h 373095"/>
              <a:gd name="connsiteX2" fmla="*/ 1176951 w 1176951"/>
              <a:gd name="connsiteY2" fmla="*/ 373095 h 373095"/>
              <a:gd name="connsiteX3" fmla="*/ 0 w 1176951"/>
              <a:gd name="connsiteY3" fmla="*/ 309720 h 373095"/>
              <a:gd name="connsiteX4" fmla="*/ 17458 w 1176951"/>
              <a:gd name="connsiteY4" fmla="*/ 0 h 373095"/>
              <a:gd name="connsiteX0" fmla="*/ 17458 w 1176951"/>
              <a:gd name="connsiteY0" fmla="*/ 0 h 373095"/>
              <a:gd name="connsiteX1" fmla="*/ 1176950 w 1176951"/>
              <a:gd name="connsiteY1" fmla="*/ 54320 h 373095"/>
              <a:gd name="connsiteX2" fmla="*/ 1176951 w 1176951"/>
              <a:gd name="connsiteY2" fmla="*/ 373095 h 373095"/>
              <a:gd name="connsiteX3" fmla="*/ 0 w 1176951"/>
              <a:gd name="connsiteY3" fmla="*/ 309720 h 373095"/>
              <a:gd name="connsiteX4" fmla="*/ 17458 w 1176951"/>
              <a:gd name="connsiteY4" fmla="*/ 0 h 373095"/>
              <a:gd name="connsiteX0" fmla="*/ 7543 w 1167036"/>
              <a:gd name="connsiteY0" fmla="*/ 0 h 373095"/>
              <a:gd name="connsiteX1" fmla="*/ 1167035 w 1167036"/>
              <a:gd name="connsiteY1" fmla="*/ 54320 h 373095"/>
              <a:gd name="connsiteX2" fmla="*/ 1167036 w 1167036"/>
              <a:gd name="connsiteY2" fmla="*/ 373095 h 373095"/>
              <a:gd name="connsiteX3" fmla="*/ 0 w 1167036"/>
              <a:gd name="connsiteY3" fmla="*/ 314482 h 373095"/>
              <a:gd name="connsiteX4" fmla="*/ 7543 w 1167036"/>
              <a:gd name="connsiteY4" fmla="*/ 0 h 373095"/>
              <a:gd name="connsiteX0" fmla="*/ 7543 w 1167036"/>
              <a:gd name="connsiteY0" fmla="*/ 0 h 373095"/>
              <a:gd name="connsiteX1" fmla="*/ 1167035 w 1167036"/>
              <a:gd name="connsiteY1" fmla="*/ 54320 h 373095"/>
              <a:gd name="connsiteX2" fmla="*/ 1167036 w 1167036"/>
              <a:gd name="connsiteY2" fmla="*/ 373095 h 373095"/>
              <a:gd name="connsiteX3" fmla="*/ 0 w 1167036"/>
              <a:gd name="connsiteY3" fmla="*/ 314482 h 373095"/>
              <a:gd name="connsiteX4" fmla="*/ 7543 w 1167036"/>
              <a:gd name="connsiteY4" fmla="*/ 0 h 373095"/>
              <a:gd name="connsiteX0" fmla="*/ 0 w 1159493"/>
              <a:gd name="connsiteY0" fmla="*/ 0 h 373095"/>
              <a:gd name="connsiteX1" fmla="*/ 1159492 w 1159493"/>
              <a:gd name="connsiteY1" fmla="*/ 54320 h 373095"/>
              <a:gd name="connsiteX2" fmla="*/ 1159493 w 1159493"/>
              <a:gd name="connsiteY2" fmla="*/ 373095 h 373095"/>
              <a:gd name="connsiteX3" fmla="*/ 6674 w 1159493"/>
              <a:gd name="connsiteY3" fmla="*/ 346174 h 373095"/>
              <a:gd name="connsiteX4" fmla="*/ 0 w 1159493"/>
              <a:gd name="connsiteY4" fmla="*/ 0 h 373095"/>
              <a:gd name="connsiteX0" fmla="*/ 0 w 1168971"/>
              <a:gd name="connsiteY0" fmla="*/ 0 h 352722"/>
              <a:gd name="connsiteX1" fmla="*/ 1168970 w 1168971"/>
              <a:gd name="connsiteY1" fmla="*/ 33947 h 352722"/>
              <a:gd name="connsiteX2" fmla="*/ 1168971 w 1168971"/>
              <a:gd name="connsiteY2" fmla="*/ 352722 h 352722"/>
              <a:gd name="connsiteX3" fmla="*/ 16152 w 1168971"/>
              <a:gd name="connsiteY3" fmla="*/ 325801 h 352722"/>
              <a:gd name="connsiteX4" fmla="*/ 0 w 1168971"/>
              <a:gd name="connsiteY4" fmla="*/ 0 h 3527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971" h="352722">
                <a:moveTo>
                  <a:pt x="0" y="0"/>
                </a:moveTo>
                <a:lnTo>
                  <a:pt x="1168970" y="33947"/>
                </a:lnTo>
                <a:cubicBezTo>
                  <a:pt x="1134266" y="135443"/>
                  <a:pt x="1168971" y="246464"/>
                  <a:pt x="1168971" y="352722"/>
                </a:cubicBezTo>
                <a:cubicBezTo>
                  <a:pt x="779959" y="333184"/>
                  <a:pt x="405164" y="345339"/>
                  <a:pt x="16152" y="325801"/>
                </a:cubicBezTo>
                <a:cubicBezTo>
                  <a:pt x="21971" y="222561"/>
                  <a:pt x="48715" y="165152"/>
                  <a:pt x="0" y="0"/>
                </a:cubicBezTo>
                <a:close/>
              </a:path>
            </a:pathLst>
          </a:cu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92"/>
            <a:endParaRPr lang="en-US" sz="1350">
              <a:solidFill>
                <a:srgbClr val="FFFFFF"/>
              </a:solidFill>
            </a:endParaRPr>
          </a:p>
        </p:txBody>
      </p:sp>
      <p:sp>
        <p:nvSpPr>
          <p:cNvPr id="1058" name="Rectangle 107"/>
          <p:cNvSpPr/>
          <p:nvPr/>
        </p:nvSpPr>
        <p:spPr>
          <a:xfrm>
            <a:off x="6999289" y="2078205"/>
            <a:ext cx="257043" cy="119956"/>
          </a:xfrm>
          <a:custGeom>
            <a:avLst/>
            <a:gdLst>
              <a:gd name="connsiteX0" fmla="*/ 0 w 2555242"/>
              <a:gd name="connsiteY0" fmla="*/ 0 h 1088777"/>
              <a:gd name="connsiteX1" fmla="*/ 2555242 w 2555242"/>
              <a:gd name="connsiteY1" fmla="*/ 0 h 1088777"/>
              <a:gd name="connsiteX2" fmla="*/ 2555242 w 2555242"/>
              <a:gd name="connsiteY2" fmla="*/ 1088777 h 1088777"/>
              <a:gd name="connsiteX3" fmla="*/ 0 w 2555242"/>
              <a:gd name="connsiteY3" fmla="*/ 1088777 h 1088777"/>
              <a:gd name="connsiteX4" fmla="*/ 0 w 2555242"/>
              <a:gd name="connsiteY4" fmla="*/ 0 h 1088777"/>
              <a:gd name="connsiteX0" fmla="*/ 0 w 2555242"/>
              <a:gd name="connsiteY0" fmla="*/ 0 h 1142117"/>
              <a:gd name="connsiteX1" fmla="*/ 2555242 w 2555242"/>
              <a:gd name="connsiteY1" fmla="*/ 0 h 1142117"/>
              <a:gd name="connsiteX2" fmla="*/ 2555242 w 2555242"/>
              <a:gd name="connsiteY2" fmla="*/ 1142117 h 1142117"/>
              <a:gd name="connsiteX3" fmla="*/ 0 w 2555242"/>
              <a:gd name="connsiteY3" fmla="*/ 1088777 h 1142117"/>
              <a:gd name="connsiteX4" fmla="*/ 0 w 2555242"/>
              <a:gd name="connsiteY4" fmla="*/ 0 h 1142117"/>
              <a:gd name="connsiteX0" fmla="*/ 0 w 2555242"/>
              <a:gd name="connsiteY0" fmla="*/ 0 h 1142117"/>
              <a:gd name="connsiteX1" fmla="*/ 2555242 w 2555242"/>
              <a:gd name="connsiteY1" fmla="*/ 213360 h 1142117"/>
              <a:gd name="connsiteX2" fmla="*/ 2555242 w 2555242"/>
              <a:gd name="connsiteY2" fmla="*/ 1142117 h 1142117"/>
              <a:gd name="connsiteX3" fmla="*/ 0 w 2555242"/>
              <a:gd name="connsiteY3" fmla="*/ 1088777 h 1142117"/>
              <a:gd name="connsiteX4" fmla="*/ 0 w 2555242"/>
              <a:gd name="connsiteY4" fmla="*/ 0 h 1142117"/>
              <a:gd name="connsiteX0" fmla="*/ 0 w 2570482"/>
              <a:gd name="connsiteY0" fmla="*/ 0 h 1142117"/>
              <a:gd name="connsiteX1" fmla="*/ 2570482 w 2570482"/>
              <a:gd name="connsiteY1" fmla="*/ 76200 h 1142117"/>
              <a:gd name="connsiteX2" fmla="*/ 2555242 w 2570482"/>
              <a:gd name="connsiteY2" fmla="*/ 1142117 h 1142117"/>
              <a:gd name="connsiteX3" fmla="*/ 0 w 2570482"/>
              <a:gd name="connsiteY3" fmla="*/ 1088777 h 1142117"/>
              <a:gd name="connsiteX4" fmla="*/ 0 w 2570482"/>
              <a:gd name="connsiteY4" fmla="*/ 0 h 1142117"/>
              <a:gd name="connsiteX0" fmla="*/ 0 w 2570482"/>
              <a:gd name="connsiteY0" fmla="*/ 0 h 1142117"/>
              <a:gd name="connsiteX1" fmla="*/ 2570482 w 2570482"/>
              <a:gd name="connsiteY1" fmla="*/ 76200 h 1142117"/>
              <a:gd name="connsiteX2" fmla="*/ 2555242 w 2570482"/>
              <a:gd name="connsiteY2" fmla="*/ 1142117 h 1142117"/>
              <a:gd name="connsiteX3" fmla="*/ 160020 w 2570482"/>
              <a:gd name="connsiteY3" fmla="*/ 867797 h 1142117"/>
              <a:gd name="connsiteX4" fmla="*/ 0 w 2570482"/>
              <a:gd name="connsiteY4" fmla="*/ 0 h 1142117"/>
              <a:gd name="connsiteX0" fmla="*/ 38100 w 2608582"/>
              <a:gd name="connsiteY0" fmla="*/ 0 h 1142117"/>
              <a:gd name="connsiteX1" fmla="*/ 2608582 w 2608582"/>
              <a:gd name="connsiteY1" fmla="*/ 76200 h 1142117"/>
              <a:gd name="connsiteX2" fmla="*/ 2593342 w 2608582"/>
              <a:gd name="connsiteY2" fmla="*/ 1142117 h 1142117"/>
              <a:gd name="connsiteX3" fmla="*/ 0 w 2608582"/>
              <a:gd name="connsiteY3" fmla="*/ 1027817 h 1142117"/>
              <a:gd name="connsiteX4" fmla="*/ 38100 w 2608582"/>
              <a:gd name="connsiteY4" fmla="*/ 0 h 1142117"/>
              <a:gd name="connsiteX0" fmla="*/ 22860 w 2608582"/>
              <a:gd name="connsiteY0" fmla="*/ 0 h 1149737"/>
              <a:gd name="connsiteX1" fmla="*/ 2608582 w 2608582"/>
              <a:gd name="connsiteY1" fmla="*/ 83820 h 1149737"/>
              <a:gd name="connsiteX2" fmla="*/ 2593342 w 2608582"/>
              <a:gd name="connsiteY2" fmla="*/ 1149737 h 1149737"/>
              <a:gd name="connsiteX3" fmla="*/ 0 w 2608582"/>
              <a:gd name="connsiteY3" fmla="*/ 1035437 h 1149737"/>
              <a:gd name="connsiteX4" fmla="*/ 22860 w 2608582"/>
              <a:gd name="connsiteY4" fmla="*/ 0 h 1149737"/>
              <a:gd name="connsiteX0" fmla="*/ 22860 w 2593342"/>
              <a:gd name="connsiteY0" fmla="*/ 0 h 1149737"/>
              <a:gd name="connsiteX1" fmla="*/ 2498516 w 2593342"/>
              <a:gd name="connsiteY1" fmla="*/ 18728 h 1149737"/>
              <a:gd name="connsiteX2" fmla="*/ 2593342 w 2593342"/>
              <a:gd name="connsiteY2" fmla="*/ 1149737 h 1149737"/>
              <a:gd name="connsiteX3" fmla="*/ 0 w 2593342"/>
              <a:gd name="connsiteY3" fmla="*/ 1035437 h 1149737"/>
              <a:gd name="connsiteX4" fmla="*/ 22860 w 2593342"/>
              <a:gd name="connsiteY4" fmla="*/ 0 h 1149737"/>
              <a:gd name="connsiteX0" fmla="*/ 5927 w 2593342"/>
              <a:gd name="connsiteY0" fmla="*/ 59382 h 1131009"/>
              <a:gd name="connsiteX1" fmla="*/ 2498516 w 2593342"/>
              <a:gd name="connsiteY1" fmla="*/ 0 h 1131009"/>
              <a:gd name="connsiteX2" fmla="*/ 2593342 w 2593342"/>
              <a:gd name="connsiteY2" fmla="*/ 1131009 h 1131009"/>
              <a:gd name="connsiteX3" fmla="*/ 0 w 2593342"/>
              <a:gd name="connsiteY3" fmla="*/ 1016709 h 1131009"/>
              <a:gd name="connsiteX4" fmla="*/ 5927 w 2593342"/>
              <a:gd name="connsiteY4" fmla="*/ 59382 h 113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3342" h="1131009">
                <a:moveTo>
                  <a:pt x="5927" y="59382"/>
                </a:moveTo>
                <a:lnTo>
                  <a:pt x="2498516" y="0"/>
                </a:lnTo>
                <a:lnTo>
                  <a:pt x="2593342" y="1131009"/>
                </a:lnTo>
                <a:lnTo>
                  <a:pt x="0" y="1016709"/>
                </a:lnTo>
                <a:cubicBezTo>
                  <a:pt x="1976" y="697600"/>
                  <a:pt x="3951" y="378491"/>
                  <a:pt x="5927" y="59382"/>
                </a:cubicBezTo>
                <a:close/>
              </a:path>
            </a:pathLst>
          </a:cu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92"/>
            <a:endParaRPr lang="en-US" sz="1350">
              <a:solidFill>
                <a:srgbClr val="FFFFFF"/>
              </a:solidFill>
            </a:endParaRPr>
          </a:p>
        </p:txBody>
      </p:sp>
      <p:sp>
        <p:nvSpPr>
          <p:cNvPr id="1061" name="Freeform 1060"/>
          <p:cNvSpPr/>
          <p:nvPr/>
        </p:nvSpPr>
        <p:spPr>
          <a:xfrm flipH="1" flipV="1">
            <a:off x="6687141" y="2087184"/>
            <a:ext cx="95687" cy="4120"/>
          </a:xfrm>
          <a:custGeom>
            <a:avLst/>
            <a:gdLst>
              <a:gd name="connsiteX0" fmla="*/ 0 w 220980"/>
              <a:gd name="connsiteY0" fmla="*/ 8315 h 9207"/>
              <a:gd name="connsiteX1" fmla="*/ 76200 w 220980"/>
              <a:gd name="connsiteY1" fmla="*/ 8315 h 9207"/>
              <a:gd name="connsiteX2" fmla="*/ 220980 w 220980"/>
              <a:gd name="connsiteY2" fmla="*/ 8315 h 9207"/>
              <a:gd name="connsiteX0" fmla="*/ 445 w 52255"/>
              <a:gd name="connsiteY0" fmla="*/ 8313 h 13486"/>
              <a:gd name="connsiteX1" fmla="*/ 3893 w 52255"/>
              <a:gd name="connsiteY1" fmla="*/ 8313 h 13486"/>
              <a:gd name="connsiteX2" fmla="*/ 52255 w 52255"/>
              <a:gd name="connsiteY2" fmla="*/ 13486 h 13486"/>
              <a:gd name="connsiteX0" fmla="*/ 0 w 51810"/>
              <a:gd name="connsiteY0" fmla="*/ 9977 h 15150"/>
              <a:gd name="connsiteX1" fmla="*/ 20905 w 51810"/>
              <a:gd name="connsiteY1" fmla="*/ 4804 h 15150"/>
              <a:gd name="connsiteX2" fmla="*/ 51810 w 51810"/>
              <a:gd name="connsiteY2" fmla="*/ 15150 h 15150"/>
              <a:gd name="connsiteX0" fmla="*/ 0 w 59784"/>
              <a:gd name="connsiteY0" fmla="*/ 42652 h 42652"/>
              <a:gd name="connsiteX1" fmla="*/ 28879 w 59784"/>
              <a:gd name="connsiteY1" fmla="*/ 1271 h 42652"/>
              <a:gd name="connsiteX2" fmla="*/ 59784 w 59784"/>
              <a:gd name="connsiteY2" fmla="*/ 11617 h 42652"/>
              <a:gd name="connsiteX0" fmla="*/ 0 w 59784"/>
              <a:gd name="connsiteY0" fmla="*/ 31225 h 47218"/>
              <a:gd name="connsiteX1" fmla="*/ 31034 w 59784"/>
              <a:gd name="connsiteY1" fmla="*/ 46741 h 47218"/>
              <a:gd name="connsiteX2" fmla="*/ 59784 w 59784"/>
              <a:gd name="connsiteY2" fmla="*/ 190 h 47218"/>
              <a:gd name="connsiteX0" fmla="*/ 0 w 117327"/>
              <a:gd name="connsiteY0" fmla="*/ 7479 h 95411"/>
              <a:gd name="connsiteX1" fmla="*/ 31034 w 117327"/>
              <a:gd name="connsiteY1" fmla="*/ 22995 h 95411"/>
              <a:gd name="connsiteX2" fmla="*/ 117327 w 117327"/>
              <a:gd name="connsiteY2" fmla="*/ 95412 h 95411"/>
              <a:gd name="connsiteX0" fmla="*/ 0 w 117327"/>
              <a:gd name="connsiteY0" fmla="*/ 1851 h 123553"/>
              <a:gd name="connsiteX1" fmla="*/ 63038 w 117327"/>
              <a:gd name="connsiteY1" fmla="*/ 120817 h 123553"/>
              <a:gd name="connsiteX2" fmla="*/ 117327 w 117327"/>
              <a:gd name="connsiteY2" fmla="*/ 89784 h 123553"/>
              <a:gd name="connsiteX0" fmla="*/ 0 w 117327"/>
              <a:gd name="connsiteY0" fmla="*/ 1748 h 121046"/>
              <a:gd name="connsiteX1" fmla="*/ 63038 w 117327"/>
              <a:gd name="connsiteY1" fmla="*/ 120714 h 121046"/>
              <a:gd name="connsiteX2" fmla="*/ 117327 w 117327"/>
              <a:gd name="connsiteY2" fmla="*/ 40542 h 121046"/>
              <a:gd name="connsiteX0" fmla="*/ 0 w 116788"/>
              <a:gd name="connsiteY0" fmla="*/ 2097 h 92639"/>
              <a:gd name="connsiteX1" fmla="*/ 62499 w 116788"/>
              <a:gd name="connsiteY1" fmla="*/ 92615 h 92639"/>
              <a:gd name="connsiteX2" fmla="*/ 116788 w 116788"/>
              <a:gd name="connsiteY2" fmla="*/ 12443 h 92639"/>
              <a:gd name="connsiteX0" fmla="*/ 0 w 116788"/>
              <a:gd name="connsiteY0" fmla="*/ 4354 h 32893"/>
              <a:gd name="connsiteX1" fmla="*/ 62607 w 116788"/>
              <a:gd name="connsiteY1" fmla="*/ 32802 h 32893"/>
              <a:gd name="connsiteX2" fmla="*/ 116788 w 116788"/>
              <a:gd name="connsiteY2" fmla="*/ 14700 h 32893"/>
              <a:gd name="connsiteX0" fmla="*/ 0 w 116788"/>
              <a:gd name="connsiteY0" fmla="*/ 5606 h 21319"/>
              <a:gd name="connsiteX1" fmla="*/ 60991 w 116788"/>
              <a:gd name="connsiteY1" fmla="*/ 21123 h 21319"/>
              <a:gd name="connsiteX2" fmla="*/ 116788 w 116788"/>
              <a:gd name="connsiteY2" fmla="*/ 15952 h 21319"/>
              <a:gd name="connsiteX0" fmla="*/ 0 w 116357"/>
              <a:gd name="connsiteY0" fmla="*/ 6623 h 63521"/>
              <a:gd name="connsiteX1" fmla="*/ 60991 w 116357"/>
              <a:gd name="connsiteY1" fmla="*/ 22140 h 63521"/>
              <a:gd name="connsiteX2" fmla="*/ 116357 w 116357"/>
              <a:gd name="connsiteY2" fmla="*/ 63522 h 63521"/>
              <a:gd name="connsiteX0" fmla="*/ 0 w 116357"/>
              <a:gd name="connsiteY0" fmla="*/ 6623 h 63522"/>
              <a:gd name="connsiteX1" fmla="*/ 60991 w 116357"/>
              <a:gd name="connsiteY1" fmla="*/ 22140 h 63522"/>
              <a:gd name="connsiteX2" fmla="*/ 116357 w 116357"/>
              <a:gd name="connsiteY2" fmla="*/ 63522 h 63522"/>
              <a:gd name="connsiteX0" fmla="*/ 0 w 116357"/>
              <a:gd name="connsiteY0" fmla="*/ 4518 h 61417"/>
              <a:gd name="connsiteX1" fmla="*/ 60021 w 116357"/>
              <a:gd name="connsiteY1" fmla="*/ 38139 h 61417"/>
              <a:gd name="connsiteX2" fmla="*/ 116357 w 116357"/>
              <a:gd name="connsiteY2" fmla="*/ 61417 h 61417"/>
            </a:gdLst>
            <a:ahLst/>
            <a:cxnLst>
              <a:cxn ang="0">
                <a:pos x="connsiteX0" y="connsiteY0"/>
              </a:cxn>
              <a:cxn ang="0">
                <a:pos x="connsiteX1" y="connsiteY1"/>
              </a:cxn>
              <a:cxn ang="0">
                <a:pos x="connsiteX2" y="connsiteY2"/>
              </a:cxn>
            </a:cxnLst>
            <a:rect l="l" t="t" r="r" b="b"/>
            <a:pathLst>
              <a:path w="116357" h="61417">
                <a:moveTo>
                  <a:pt x="0" y="4518"/>
                </a:moveTo>
                <a:cubicBezTo>
                  <a:pt x="3805" y="-13747"/>
                  <a:pt x="40628" y="28656"/>
                  <a:pt x="60021" y="38139"/>
                </a:cubicBezTo>
                <a:cubicBezTo>
                  <a:pt x="79414" y="47622"/>
                  <a:pt x="105624" y="21760"/>
                  <a:pt x="116357" y="61417"/>
                </a:cubicBezTo>
              </a:path>
            </a:pathLst>
          </a:cu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92"/>
            <a:endParaRPr lang="en-US" sz="1350">
              <a:solidFill>
                <a:srgbClr val="FFFFFF"/>
              </a:solidFill>
            </a:endParaRPr>
          </a:p>
        </p:txBody>
      </p:sp>
      <p:sp>
        <p:nvSpPr>
          <p:cNvPr id="1062" name="Freeform 1061"/>
          <p:cNvSpPr/>
          <p:nvPr/>
        </p:nvSpPr>
        <p:spPr>
          <a:xfrm>
            <a:off x="6828133" y="2143371"/>
            <a:ext cx="94136" cy="5158"/>
          </a:xfrm>
          <a:custGeom>
            <a:avLst/>
            <a:gdLst>
              <a:gd name="connsiteX0" fmla="*/ 0 w 220980"/>
              <a:gd name="connsiteY0" fmla="*/ 8315 h 9207"/>
              <a:gd name="connsiteX1" fmla="*/ 76200 w 220980"/>
              <a:gd name="connsiteY1" fmla="*/ 8315 h 9207"/>
              <a:gd name="connsiteX2" fmla="*/ 220980 w 220980"/>
              <a:gd name="connsiteY2" fmla="*/ 8315 h 9207"/>
              <a:gd name="connsiteX0" fmla="*/ 445 w 52255"/>
              <a:gd name="connsiteY0" fmla="*/ 8313 h 13486"/>
              <a:gd name="connsiteX1" fmla="*/ 3893 w 52255"/>
              <a:gd name="connsiteY1" fmla="*/ 8313 h 13486"/>
              <a:gd name="connsiteX2" fmla="*/ 52255 w 52255"/>
              <a:gd name="connsiteY2" fmla="*/ 13486 h 13486"/>
              <a:gd name="connsiteX0" fmla="*/ 0 w 51810"/>
              <a:gd name="connsiteY0" fmla="*/ 9977 h 15150"/>
              <a:gd name="connsiteX1" fmla="*/ 20905 w 51810"/>
              <a:gd name="connsiteY1" fmla="*/ 4804 h 15150"/>
              <a:gd name="connsiteX2" fmla="*/ 51810 w 51810"/>
              <a:gd name="connsiteY2" fmla="*/ 15150 h 15150"/>
              <a:gd name="connsiteX0" fmla="*/ 0 w 59784"/>
              <a:gd name="connsiteY0" fmla="*/ 42652 h 42652"/>
              <a:gd name="connsiteX1" fmla="*/ 28879 w 59784"/>
              <a:gd name="connsiteY1" fmla="*/ 1271 h 42652"/>
              <a:gd name="connsiteX2" fmla="*/ 59784 w 59784"/>
              <a:gd name="connsiteY2" fmla="*/ 11617 h 42652"/>
              <a:gd name="connsiteX0" fmla="*/ 0 w 59784"/>
              <a:gd name="connsiteY0" fmla="*/ 31225 h 47218"/>
              <a:gd name="connsiteX1" fmla="*/ 31034 w 59784"/>
              <a:gd name="connsiteY1" fmla="*/ 46741 h 47218"/>
              <a:gd name="connsiteX2" fmla="*/ 59784 w 59784"/>
              <a:gd name="connsiteY2" fmla="*/ 190 h 47218"/>
              <a:gd name="connsiteX0" fmla="*/ 0 w 117327"/>
              <a:gd name="connsiteY0" fmla="*/ 7479 h 95411"/>
              <a:gd name="connsiteX1" fmla="*/ 31034 w 117327"/>
              <a:gd name="connsiteY1" fmla="*/ 22995 h 95411"/>
              <a:gd name="connsiteX2" fmla="*/ 117327 w 117327"/>
              <a:gd name="connsiteY2" fmla="*/ 95412 h 95411"/>
              <a:gd name="connsiteX0" fmla="*/ 0 w 117327"/>
              <a:gd name="connsiteY0" fmla="*/ 1851 h 123553"/>
              <a:gd name="connsiteX1" fmla="*/ 63038 w 117327"/>
              <a:gd name="connsiteY1" fmla="*/ 120817 h 123553"/>
              <a:gd name="connsiteX2" fmla="*/ 117327 w 117327"/>
              <a:gd name="connsiteY2" fmla="*/ 89784 h 123553"/>
              <a:gd name="connsiteX0" fmla="*/ 0 w 117327"/>
              <a:gd name="connsiteY0" fmla="*/ 1748 h 121046"/>
              <a:gd name="connsiteX1" fmla="*/ 63038 w 117327"/>
              <a:gd name="connsiteY1" fmla="*/ 120714 h 121046"/>
              <a:gd name="connsiteX2" fmla="*/ 117327 w 117327"/>
              <a:gd name="connsiteY2" fmla="*/ 40542 h 121046"/>
              <a:gd name="connsiteX0" fmla="*/ 0 w 116788"/>
              <a:gd name="connsiteY0" fmla="*/ 2097 h 92639"/>
              <a:gd name="connsiteX1" fmla="*/ 62499 w 116788"/>
              <a:gd name="connsiteY1" fmla="*/ 92615 h 92639"/>
              <a:gd name="connsiteX2" fmla="*/ 116788 w 116788"/>
              <a:gd name="connsiteY2" fmla="*/ 12443 h 92639"/>
              <a:gd name="connsiteX0" fmla="*/ 0 w 116788"/>
              <a:gd name="connsiteY0" fmla="*/ 4354 h 32893"/>
              <a:gd name="connsiteX1" fmla="*/ 62607 w 116788"/>
              <a:gd name="connsiteY1" fmla="*/ 32802 h 32893"/>
              <a:gd name="connsiteX2" fmla="*/ 116788 w 116788"/>
              <a:gd name="connsiteY2" fmla="*/ 14700 h 32893"/>
              <a:gd name="connsiteX0" fmla="*/ 0 w 116788"/>
              <a:gd name="connsiteY0" fmla="*/ 5606 h 21319"/>
              <a:gd name="connsiteX1" fmla="*/ 60991 w 116788"/>
              <a:gd name="connsiteY1" fmla="*/ 21123 h 21319"/>
              <a:gd name="connsiteX2" fmla="*/ 116788 w 116788"/>
              <a:gd name="connsiteY2" fmla="*/ 15952 h 21319"/>
              <a:gd name="connsiteX0" fmla="*/ 0 w 116357"/>
              <a:gd name="connsiteY0" fmla="*/ 6623 h 63521"/>
              <a:gd name="connsiteX1" fmla="*/ 60991 w 116357"/>
              <a:gd name="connsiteY1" fmla="*/ 22140 h 63521"/>
              <a:gd name="connsiteX2" fmla="*/ 116357 w 116357"/>
              <a:gd name="connsiteY2" fmla="*/ 63522 h 63521"/>
              <a:gd name="connsiteX0" fmla="*/ 0 w 116357"/>
              <a:gd name="connsiteY0" fmla="*/ 6623 h 63522"/>
              <a:gd name="connsiteX1" fmla="*/ 60991 w 116357"/>
              <a:gd name="connsiteY1" fmla="*/ 22140 h 63522"/>
              <a:gd name="connsiteX2" fmla="*/ 116357 w 116357"/>
              <a:gd name="connsiteY2" fmla="*/ 63522 h 63522"/>
              <a:gd name="connsiteX0" fmla="*/ 0 w 116357"/>
              <a:gd name="connsiteY0" fmla="*/ 4518 h 61417"/>
              <a:gd name="connsiteX1" fmla="*/ 60021 w 116357"/>
              <a:gd name="connsiteY1" fmla="*/ 38139 h 61417"/>
              <a:gd name="connsiteX2" fmla="*/ 116357 w 116357"/>
              <a:gd name="connsiteY2" fmla="*/ 61417 h 61417"/>
            </a:gdLst>
            <a:ahLst/>
            <a:cxnLst>
              <a:cxn ang="0">
                <a:pos x="connsiteX0" y="connsiteY0"/>
              </a:cxn>
              <a:cxn ang="0">
                <a:pos x="connsiteX1" y="connsiteY1"/>
              </a:cxn>
              <a:cxn ang="0">
                <a:pos x="connsiteX2" y="connsiteY2"/>
              </a:cxn>
            </a:cxnLst>
            <a:rect l="l" t="t" r="r" b="b"/>
            <a:pathLst>
              <a:path w="116357" h="61417">
                <a:moveTo>
                  <a:pt x="0" y="4518"/>
                </a:moveTo>
                <a:cubicBezTo>
                  <a:pt x="3805" y="-13747"/>
                  <a:pt x="40628" y="28656"/>
                  <a:pt x="60021" y="38139"/>
                </a:cubicBezTo>
                <a:cubicBezTo>
                  <a:pt x="79414" y="47622"/>
                  <a:pt x="105624" y="21760"/>
                  <a:pt x="116357" y="61417"/>
                </a:cubicBezTo>
              </a:path>
            </a:pathLst>
          </a:cu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92"/>
            <a:endParaRPr lang="en-US" sz="1350">
              <a:solidFill>
                <a:srgbClr val="FFFFFF"/>
              </a:solidFill>
            </a:endParaRPr>
          </a:p>
        </p:txBody>
      </p:sp>
      <p:sp>
        <p:nvSpPr>
          <p:cNvPr id="1067" name="Freeform 1066"/>
          <p:cNvSpPr/>
          <p:nvPr/>
        </p:nvSpPr>
        <p:spPr>
          <a:xfrm rot="177102" flipH="1">
            <a:off x="6602318" y="1993385"/>
            <a:ext cx="824381" cy="180859"/>
          </a:xfrm>
          <a:custGeom>
            <a:avLst/>
            <a:gdLst>
              <a:gd name="connsiteX0" fmla="*/ 0 w 220980"/>
              <a:gd name="connsiteY0" fmla="*/ 8315 h 9207"/>
              <a:gd name="connsiteX1" fmla="*/ 76200 w 220980"/>
              <a:gd name="connsiteY1" fmla="*/ 8315 h 9207"/>
              <a:gd name="connsiteX2" fmla="*/ 220980 w 220980"/>
              <a:gd name="connsiteY2" fmla="*/ 8315 h 9207"/>
              <a:gd name="connsiteX0" fmla="*/ 445 w 52255"/>
              <a:gd name="connsiteY0" fmla="*/ 8313 h 13486"/>
              <a:gd name="connsiteX1" fmla="*/ 3893 w 52255"/>
              <a:gd name="connsiteY1" fmla="*/ 8313 h 13486"/>
              <a:gd name="connsiteX2" fmla="*/ 52255 w 52255"/>
              <a:gd name="connsiteY2" fmla="*/ 13486 h 13486"/>
              <a:gd name="connsiteX0" fmla="*/ 0 w 51810"/>
              <a:gd name="connsiteY0" fmla="*/ 9977 h 15150"/>
              <a:gd name="connsiteX1" fmla="*/ 20905 w 51810"/>
              <a:gd name="connsiteY1" fmla="*/ 4804 h 15150"/>
              <a:gd name="connsiteX2" fmla="*/ 51810 w 51810"/>
              <a:gd name="connsiteY2" fmla="*/ 15150 h 15150"/>
              <a:gd name="connsiteX0" fmla="*/ 0 w 59784"/>
              <a:gd name="connsiteY0" fmla="*/ 42652 h 42652"/>
              <a:gd name="connsiteX1" fmla="*/ 28879 w 59784"/>
              <a:gd name="connsiteY1" fmla="*/ 1271 h 42652"/>
              <a:gd name="connsiteX2" fmla="*/ 59784 w 59784"/>
              <a:gd name="connsiteY2" fmla="*/ 11617 h 42652"/>
              <a:gd name="connsiteX0" fmla="*/ 0 w 59784"/>
              <a:gd name="connsiteY0" fmla="*/ 31225 h 47218"/>
              <a:gd name="connsiteX1" fmla="*/ 31034 w 59784"/>
              <a:gd name="connsiteY1" fmla="*/ 46741 h 47218"/>
              <a:gd name="connsiteX2" fmla="*/ 59784 w 59784"/>
              <a:gd name="connsiteY2" fmla="*/ 190 h 47218"/>
              <a:gd name="connsiteX0" fmla="*/ 0 w 117327"/>
              <a:gd name="connsiteY0" fmla="*/ 7479 h 95411"/>
              <a:gd name="connsiteX1" fmla="*/ 31034 w 117327"/>
              <a:gd name="connsiteY1" fmla="*/ 22995 h 95411"/>
              <a:gd name="connsiteX2" fmla="*/ 117327 w 117327"/>
              <a:gd name="connsiteY2" fmla="*/ 95412 h 95411"/>
              <a:gd name="connsiteX0" fmla="*/ 0 w 117327"/>
              <a:gd name="connsiteY0" fmla="*/ 1851 h 123553"/>
              <a:gd name="connsiteX1" fmla="*/ 63038 w 117327"/>
              <a:gd name="connsiteY1" fmla="*/ 120817 h 123553"/>
              <a:gd name="connsiteX2" fmla="*/ 117327 w 117327"/>
              <a:gd name="connsiteY2" fmla="*/ 89784 h 123553"/>
              <a:gd name="connsiteX0" fmla="*/ 0 w 117327"/>
              <a:gd name="connsiteY0" fmla="*/ 1748 h 121046"/>
              <a:gd name="connsiteX1" fmla="*/ 63038 w 117327"/>
              <a:gd name="connsiteY1" fmla="*/ 120714 h 121046"/>
              <a:gd name="connsiteX2" fmla="*/ 117327 w 117327"/>
              <a:gd name="connsiteY2" fmla="*/ 40542 h 121046"/>
              <a:gd name="connsiteX0" fmla="*/ 0 w 116788"/>
              <a:gd name="connsiteY0" fmla="*/ 2097 h 92639"/>
              <a:gd name="connsiteX1" fmla="*/ 62499 w 116788"/>
              <a:gd name="connsiteY1" fmla="*/ 92615 h 92639"/>
              <a:gd name="connsiteX2" fmla="*/ 116788 w 116788"/>
              <a:gd name="connsiteY2" fmla="*/ 12443 h 92639"/>
              <a:gd name="connsiteX0" fmla="*/ 0 w 116788"/>
              <a:gd name="connsiteY0" fmla="*/ 4354 h 32893"/>
              <a:gd name="connsiteX1" fmla="*/ 62607 w 116788"/>
              <a:gd name="connsiteY1" fmla="*/ 32802 h 32893"/>
              <a:gd name="connsiteX2" fmla="*/ 116788 w 116788"/>
              <a:gd name="connsiteY2" fmla="*/ 14700 h 32893"/>
              <a:gd name="connsiteX0" fmla="*/ 0 w 116788"/>
              <a:gd name="connsiteY0" fmla="*/ 5606 h 21319"/>
              <a:gd name="connsiteX1" fmla="*/ 60991 w 116788"/>
              <a:gd name="connsiteY1" fmla="*/ 21123 h 21319"/>
              <a:gd name="connsiteX2" fmla="*/ 116788 w 116788"/>
              <a:gd name="connsiteY2" fmla="*/ 15952 h 21319"/>
              <a:gd name="connsiteX0" fmla="*/ 0 w 116357"/>
              <a:gd name="connsiteY0" fmla="*/ 6623 h 63521"/>
              <a:gd name="connsiteX1" fmla="*/ 60991 w 116357"/>
              <a:gd name="connsiteY1" fmla="*/ 22140 h 63521"/>
              <a:gd name="connsiteX2" fmla="*/ 116357 w 116357"/>
              <a:gd name="connsiteY2" fmla="*/ 63522 h 63521"/>
              <a:gd name="connsiteX0" fmla="*/ 0 w 116357"/>
              <a:gd name="connsiteY0" fmla="*/ 6623 h 63522"/>
              <a:gd name="connsiteX1" fmla="*/ 60991 w 116357"/>
              <a:gd name="connsiteY1" fmla="*/ 22140 h 63522"/>
              <a:gd name="connsiteX2" fmla="*/ 116357 w 116357"/>
              <a:gd name="connsiteY2" fmla="*/ 63522 h 63522"/>
              <a:gd name="connsiteX0" fmla="*/ 0 w 116357"/>
              <a:gd name="connsiteY0" fmla="*/ 4518 h 61417"/>
              <a:gd name="connsiteX1" fmla="*/ 60021 w 116357"/>
              <a:gd name="connsiteY1" fmla="*/ 38139 h 61417"/>
              <a:gd name="connsiteX2" fmla="*/ 116357 w 116357"/>
              <a:gd name="connsiteY2" fmla="*/ 61417 h 61417"/>
              <a:gd name="connsiteX0" fmla="*/ 0 w 116357"/>
              <a:gd name="connsiteY0" fmla="*/ 5717 h 62616"/>
              <a:gd name="connsiteX1" fmla="*/ 8725 w 116357"/>
              <a:gd name="connsiteY1" fmla="*/ 1853 h 62616"/>
              <a:gd name="connsiteX2" fmla="*/ 60021 w 116357"/>
              <a:gd name="connsiteY2" fmla="*/ 39338 h 62616"/>
              <a:gd name="connsiteX3" fmla="*/ 116357 w 116357"/>
              <a:gd name="connsiteY3" fmla="*/ 62616 h 62616"/>
              <a:gd name="connsiteX0" fmla="*/ 0 w 142798"/>
              <a:gd name="connsiteY0" fmla="*/ 3 h 168891"/>
              <a:gd name="connsiteX1" fmla="*/ 35166 w 142798"/>
              <a:gd name="connsiteY1" fmla="*/ 108128 h 168891"/>
              <a:gd name="connsiteX2" fmla="*/ 86462 w 142798"/>
              <a:gd name="connsiteY2" fmla="*/ 145613 h 168891"/>
              <a:gd name="connsiteX3" fmla="*/ 142798 w 142798"/>
              <a:gd name="connsiteY3" fmla="*/ 168891 h 168891"/>
              <a:gd name="connsiteX0" fmla="*/ 0 w 142798"/>
              <a:gd name="connsiteY0" fmla="*/ 0 h 168888"/>
              <a:gd name="connsiteX1" fmla="*/ 14201 w 142798"/>
              <a:gd name="connsiteY1" fmla="*/ 50366 h 168888"/>
              <a:gd name="connsiteX2" fmla="*/ 35166 w 142798"/>
              <a:gd name="connsiteY2" fmla="*/ 108125 h 168888"/>
              <a:gd name="connsiteX3" fmla="*/ 86462 w 142798"/>
              <a:gd name="connsiteY3" fmla="*/ 145610 h 168888"/>
              <a:gd name="connsiteX4" fmla="*/ 142798 w 142798"/>
              <a:gd name="connsiteY4" fmla="*/ 168888 h 168888"/>
              <a:gd name="connsiteX0" fmla="*/ 0 w 142798"/>
              <a:gd name="connsiteY0" fmla="*/ 0 h 168888"/>
              <a:gd name="connsiteX1" fmla="*/ 14201 w 142798"/>
              <a:gd name="connsiteY1" fmla="*/ 50366 h 168888"/>
              <a:gd name="connsiteX2" fmla="*/ 31774 w 142798"/>
              <a:gd name="connsiteY2" fmla="*/ 110255 h 168888"/>
              <a:gd name="connsiteX3" fmla="*/ 86462 w 142798"/>
              <a:gd name="connsiteY3" fmla="*/ 145610 h 168888"/>
              <a:gd name="connsiteX4" fmla="*/ 142798 w 142798"/>
              <a:gd name="connsiteY4" fmla="*/ 168888 h 168888"/>
              <a:gd name="connsiteX0" fmla="*/ 0 w 142798"/>
              <a:gd name="connsiteY0" fmla="*/ 0 h 168888"/>
              <a:gd name="connsiteX1" fmla="*/ 14201 w 142798"/>
              <a:gd name="connsiteY1" fmla="*/ 50366 h 168888"/>
              <a:gd name="connsiteX2" fmla="*/ 31774 w 142798"/>
              <a:gd name="connsiteY2" fmla="*/ 110255 h 168888"/>
              <a:gd name="connsiteX3" fmla="*/ 86462 w 142798"/>
              <a:gd name="connsiteY3" fmla="*/ 145610 h 168888"/>
              <a:gd name="connsiteX4" fmla="*/ 142798 w 142798"/>
              <a:gd name="connsiteY4" fmla="*/ 168888 h 168888"/>
              <a:gd name="connsiteX0" fmla="*/ 0 w 142798"/>
              <a:gd name="connsiteY0" fmla="*/ 0 h 517074"/>
              <a:gd name="connsiteX1" fmla="*/ 14201 w 142798"/>
              <a:gd name="connsiteY1" fmla="*/ 50366 h 517074"/>
              <a:gd name="connsiteX2" fmla="*/ 27215 w 142798"/>
              <a:gd name="connsiteY2" fmla="*/ 516901 h 517074"/>
              <a:gd name="connsiteX3" fmla="*/ 31774 w 142798"/>
              <a:gd name="connsiteY3" fmla="*/ 110255 h 517074"/>
              <a:gd name="connsiteX4" fmla="*/ 86462 w 142798"/>
              <a:gd name="connsiteY4" fmla="*/ 145610 h 517074"/>
              <a:gd name="connsiteX5" fmla="*/ 142798 w 142798"/>
              <a:gd name="connsiteY5" fmla="*/ 168888 h 517074"/>
              <a:gd name="connsiteX0" fmla="*/ 0 w 142798"/>
              <a:gd name="connsiteY0" fmla="*/ 0 h 517079"/>
              <a:gd name="connsiteX1" fmla="*/ 14201 w 142798"/>
              <a:gd name="connsiteY1" fmla="*/ 50366 h 517079"/>
              <a:gd name="connsiteX2" fmla="*/ 27215 w 142798"/>
              <a:gd name="connsiteY2" fmla="*/ 516901 h 517079"/>
              <a:gd name="connsiteX3" fmla="*/ 31774 w 142798"/>
              <a:gd name="connsiteY3" fmla="*/ 110255 h 517079"/>
              <a:gd name="connsiteX4" fmla="*/ 86462 w 142798"/>
              <a:gd name="connsiteY4" fmla="*/ 145610 h 517079"/>
              <a:gd name="connsiteX5" fmla="*/ 142798 w 142798"/>
              <a:gd name="connsiteY5" fmla="*/ 168888 h 517079"/>
              <a:gd name="connsiteX0" fmla="*/ 0 w 142798"/>
              <a:gd name="connsiteY0" fmla="*/ 0 h 517017"/>
              <a:gd name="connsiteX1" fmla="*/ 14201 w 142798"/>
              <a:gd name="connsiteY1" fmla="*/ 50366 h 517017"/>
              <a:gd name="connsiteX2" fmla="*/ 18741 w 142798"/>
              <a:gd name="connsiteY2" fmla="*/ 151163 h 517017"/>
              <a:gd name="connsiteX3" fmla="*/ 27215 w 142798"/>
              <a:gd name="connsiteY3" fmla="*/ 516901 h 517017"/>
              <a:gd name="connsiteX4" fmla="*/ 31774 w 142798"/>
              <a:gd name="connsiteY4" fmla="*/ 110255 h 517017"/>
              <a:gd name="connsiteX5" fmla="*/ 86462 w 142798"/>
              <a:gd name="connsiteY5" fmla="*/ 145610 h 517017"/>
              <a:gd name="connsiteX6" fmla="*/ 142798 w 142798"/>
              <a:gd name="connsiteY6" fmla="*/ 168888 h 517017"/>
              <a:gd name="connsiteX0" fmla="*/ 0 w 142798"/>
              <a:gd name="connsiteY0" fmla="*/ 0 h 517003"/>
              <a:gd name="connsiteX1" fmla="*/ 14201 w 142798"/>
              <a:gd name="connsiteY1" fmla="*/ 50366 h 517003"/>
              <a:gd name="connsiteX2" fmla="*/ 29808 w 142798"/>
              <a:gd name="connsiteY2" fmla="*/ 110364 h 517003"/>
              <a:gd name="connsiteX3" fmla="*/ 27215 w 142798"/>
              <a:gd name="connsiteY3" fmla="*/ 516901 h 517003"/>
              <a:gd name="connsiteX4" fmla="*/ 31774 w 142798"/>
              <a:gd name="connsiteY4" fmla="*/ 110255 h 517003"/>
              <a:gd name="connsiteX5" fmla="*/ 86462 w 142798"/>
              <a:gd name="connsiteY5" fmla="*/ 145610 h 517003"/>
              <a:gd name="connsiteX6" fmla="*/ 142798 w 142798"/>
              <a:gd name="connsiteY6" fmla="*/ 168888 h 517003"/>
              <a:gd name="connsiteX0" fmla="*/ 0 w 142798"/>
              <a:gd name="connsiteY0" fmla="*/ 0 h 517003"/>
              <a:gd name="connsiteX1" fmla="*/ 14201 w 142798"/>
              <a:gd name="connsiteY1" fmla="*/ 50366 h 517003"/>
              <a:gd name="connsiteX2" fmla="*/ 29808 w 142798"/>
              <a:gd name="connsiteY2" fmla="*/ 110364 h 517003"/>
              <a:gd name="connsiteX3" fmla="*/ 27215 w 142798"/>
              <a:gd name="connsiteY3" fmla="*/ 516901 h 517003"/>
              <a:gd name="connsiteX4" fmla="*/ 31774 w 142798"/>
              <a:gd name="connsiteY4" fmla="*/ 110255 h 517003"/>
              <a:gd name="connsiteX5" fmla="*/ 86462 w 142798"/>
              <a:gd name="connsiteY5" fmla="*/ 145610 h 517003"/>
              <a:gd name="connsiteX6" fmla="*/ 142798 w 142798"/>
              <a:gd name="connsiteY6" fmla="*/ 168888 h 517003"/>
              <a:gd name="connsiteX0" fmla="*/ 0 w 142798"/>
              <a:gd name="connsiteY0" fmla="*/ 0 h 516983"/>
              <a:gd name="connsiteX1" fmla="*/ 14201 w 142798"/>
              <a:gd name="connsiteY1" fmla="*/ 50366 h 516983"/>
              <a:gd name="connsiteX2" fmla="*/ 29808 w 142798"/>
              <a:gd name="connsiteY2" fmla="*/ 110364 h 516983"/>
              <a:gd name="connsiteX3" fmla="*/ 27215 w 142798"/>
              <a:gd name="connsiteY3" fmla="*/ 516901 h 516983"/>
              <a:gd name="connsiteX4" fmla="*/ 31774 w 142798"/>
              <a:gd name="connsiteY4" fmla="*/ 110255 h 516983"/>
              <a:gd name="connsiteX5" fmla="*/ 86462 w 142798"/>
              <a:gd name="connsiteY5" fmla="*/ 145610 h 516983"/>
              <a:gd name="connsiteX6" fmla="*/ 142798 w 142798"/>
              <a:gd name="connsiteY6" fmla="*/ 168888 h 516983"/>
              <a:gd name="connsiteX0" fmla="*/ 0 w 142798"/>
              <a:gd name="connsiteY0" fmla="*/ 0 h 516983"/>
              <a:gd name="connsiteX1" fmla="*/ 14201 w 142798"/>
              <a:gd name="connsiteY1" fmla="*/ 50366 h 516983"/>
              <a:gd name="connsiteX2" fmla="*/ 29808 w 142798"/>
              <a:gd name="connsiteY2" fmla="*/ 110364 h 516983"/>
              <a:gd name="connsiteX3" fmla="*/ 27215 w 142798"/>
              <a:gd name="connsiteY3" fmla="*/ 516901 h 516983"/>
              <a:gd name="connsiteX4" fmla="*/ 31001 w 142798"/>
              <a:gd name="connsiteY4" fmla="*/ 112746 h 516983"/>
              <a:gd name="connsiteX5" fmla="*/ 86462 w 142798"/>
              <a:gd name="connsiteY5" fmla="*/ 145610 h 516983"/>
              <a:gd name="connsiteX6" fmla="*/ 142798 w 142798"/>
              <a:gd name="connsiteY6" fmla="*/ 168888 h 516983"/>
              <a:gd name="connsiteX0" fmla="*/ 0 w 142798"/>
              <a:gd name="connsiteY0" fmla="*/ 0 h 516901"/>
              <a:gd name="connsiteX1" fmla="*/ 14201 w 142798"/>
              <a:gd name="connsiteY1" fmla="*/ 50366 h 516901"/>
              <a:gd name="connsiteX2" fmla="*/ 29808 w 142798"/>
              <a:gd name="connsiteY2" fmla="*/ 110364 h 516901"/>
              <a:gd name="connsiteX3" fmla="*/ 27215 w 142798"/>
              <a:gd name="connsiteY3" fmla="*/ 516901 h 516901"/>
              <a:gd name="connsiteX4" fmla="*/ 31001 w 142798"/>
              <a:gd name="connsiteY4" fmla="*/ 112746 h 516901"/>
              <a:gd name="connsiteX5" fmla="*/ 86462 w 142798"/>
              <a:gd name="connsiteY5" fmla="*/ 145610 h 516901"/>
              <a:gd name="connsiteX6" fmla="*/ 142798 w 142798"/>
              <a:gd name="connsiteY6" fmla="*/ 168888 h 516901"/>
              <a:gd name="connsiteX0" fmla="*/ 0 w 142798"/>
              <a:gd name="connsiteY0" fmla="*/ 0 h 516901"/>
              <a:gd name="connsiteX1" fmla="*/ 14201 w 142798"/>
              <a:gd name="connsiteY1" fmla="*/ 50366 h 516901"/>
              <a:gd name="connsiteX2" fmla="*/ 29808 w 142798"/>
              <a:gd name="connsiteY2" fmla="*/ 110364 h 516901"/>
              <a:gd name="connsiteX3" fmla="*/ 27215 w 142798"/>
              <a:gd name="connsiteY3" fmla="*/ 516901 h 516901"/>
              <a:gd name="connsiteX4" fmla="*/ 31001 w 142798"/>
              <a:gd name="connsiteY4" fmla="*/ 112746 h 516901"/>
              <a:gd name="connsiteX5" fmla="*/ 86462 w 142798"/>
              <a:gd name="connsiteY5" fmla="*/ 145610 h 516901"/>
              <a:gd name="connsiteX6" fmla="*/ 142798 w 142798"/>
              <a:gd name="connsiteY6" fmla="*/ 168888 h 51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798" h="516901">
                <a:moveTo>
                  <a:pt x="0" y="0"/>
                </a:moveTo>
                <a:cubicBezTo>
                  <a:pt x="2367" y="8394"/>
                  <a:pt x="8340" y="32345"/>
                  <a:pt x="14201" y="50366"/>
                </a:cubicBezTo>
                <a:cubicBezTo>
                  <a:pt x="17325" y="75560"/>
                  <a:pt x="27328" y="87244"/>
                  <a:pt x="29808" y="110364"/>
                </a:cubicBezTo>
                <a:cubicBezTo>
                  <a:pt x="31621" y="107098"/>
                  <a:pt x="26607" y="514177"/>
                  <a:pt x="27215" y="516901"/>
                </a:cubicBezTo>
                <a:cubicBezTo>
                  <a:pt x="28379" y="516977"/>
                  <a:pt x="29016" y="117319"/>
                  <a:pt x="31001" y="112746"/>
                </a:cubicBezTo>
                <a:cubicBezTo>
                  <a:pt x="40476" y="119660"/>
                  <a:pt x="68523" y="135483"/>
                  <a:pt x="86462" y="145610"/>
                </a:cubicBezTo>
                <a:cubicBezTo>
                  <a:pt x="105855" y="155093"/>
                  <a:pt x="132065" y="129231"/>
                  <a:pt x="142798" y="168888"/>
                </a:cubicBezTo>
              </a:path>
            </a:pathLst>
          </a:cu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92"/>
            <a:endParaRPr lang="en-US" sz="1350">
              <a:solidFill>
                <a:srgbClr val="FFFFFF"/>
              </a:solidFill>
            </a:endParaRPr>
          </a:p>
        </p:txBody>
      </p:sp>
      <p:sp>
        <p:nvSpPr>
          <p:cNvPr id="1068" name="box 4"/>
          <p:cNvSpPr/>
          <p:nvPr/>
        </p:nvSpPr>
        <p:spPr>
          <a:xfrm>
            <a:off x="6583631" y="2379574"/>
            <a:ext cx="870821" cy="217892"/>
          </a:xfrm>
          <a:custGeom>
            <a:avLst/>
            <a:gdLst>
              <a:gd name="connsiteX0" fmla="*/ 3847724 w 8691329"/>
              <a:gd name="connsiteY0" fmla="*/ 0 h 2418166"/>
              <a:gd name="connsiteX1" fmla="*/ 8611921 w 8691329"/>
              <a:gd name="connsiteY1" fmla="*/ 71241 h 2418166"/>
              <a:gd name="connsiteX2" fmla="*/ 8683380 w 8691329"/>
              <a:gd name="connsiteY2" fmla="*/ 53376 h 2418166"/>
              <a:gd name="connsiteX3" fmla="*/ 8683301 w 8691329"/>
              <a:gd name="connsiteY3" fmla="*/ 72308 h 2418166"/>
              <a:gd name="connsiteX4" fmla="*/ 8691329 w 8691329"/>
              <a:gd name="connsiteY4" fmla="*/ 72428 h 2418166"/>
              <a:gd name="connsiteX5" fmla="*/ 8683293 w 8691329"/>
              <a:gd name="connsiteY5" fmla="*/ 74329 h 2418166"/>
              <a:gd name="connsiteX6" fmla="*/ 8682916 w 8691329"/>
              <a:gd name="connsiteY6" fmla="*/ 164777 h 2418166"/>
              <a:gd name="connsiteX7" fmla="*/ 8683381 w 8691329"/>
              <a:gd name="connsiteY7" fmla="*/ 1367912 h 2418166"/>
              <a:gd name="connsiteX8" fmla="*/ 7126350 w 8691329"/>
              <a:gd name="connsiteY8" fmla="*/ 2153317 h 2418166"/>
              <a:gd name="connsiteX9" fmla="*/ 7125078 w 8691329"/>
              <a:gd name="connsiteY9" fmla="*/ 2418166 h 2418166"/>
              <a:gd name="connsiteX10" fmla="*/ 6651469 w 8691329"/>
              <a:gd name="connsiteY10" fmla="*/ 2392859 h 2418166"/>
              <a:gd name="connsiteX11" fmla="*/ 6637219 w 8691329"/>
              <a:gd name="connsiteY11" fmla="*/ 2392097 h 2418166"/>
              <a:gd name="connsiteX12" fmla="*/ 9054 w 8691329"/>
              <a:gd name="connsiteY12" fmla="*/ 2037920 h 2418166"/>
              <a:gd name="connsiteX13" fmla="*/ 0 w 8691329"/>
              <a:gd name="connsiteY13" fmla="*/ 352190 h 2418166"/>
              <a:gd name="connsiteX14" fmla="*/ 441899 w 8691329"/>
              <a:gd name="connsiteY14" fmla="*/ 363406 h 2418166"/>
              <a:gd name="connsiteX0" fmla="*/ 3847724 w 8691329"/>
              <a:gd name="connsiteY0" fmla="*/ 0 h 2418166"/>
              <a:gd name="connsiteX1" fmla="*/ 8611921 w 8691329"/>
              <a:gd name="connsiteY1" fmla="*/ 71241 h 2418166"/>
              <a:gd name="connsiteX2" fmla="*/ 8683301 w 8691329"/>
              <a:gd name="connsiteY2" fmla="*/ 72308 h 2418166"/>
              <a:gd name="connsiteX3" fmla="*/ 8691329 w 8691329"/>
              <a:gd name="connsiteY3" fmla="*/ 72428 h 2418166"/>
              <a:gd name="connsiteX4" fmla="*/ 8683293 w 8691329"/>
              <a:gd name="connsiteY4" fmla="*/ 74329 h 2418166"/>
              <a:gd name="connsiteX5" fmla="*/ 8682916 w 8691329"/>
              <a:gd name="connsiteY5" fmla="*/ 164777 h 2418166"/>
              <a:gd name="connsiteX6" fmla="*/ 8683381 w 8691329"/>
              <a:gd name="connsiteY6" fmla="*/ 1367912 h 2418166"/>
              <a:gd name="connsiteX7" fmla="*/ 7126350 w 8691329"/>
              <a:gd name="connsiteY7" fmla="*/ 2153317 h 2418166"/>
              <a:gd name="connsiteX8" fmla="*/ 7125078 w 8691329"/>
              <a:gd name="connsiteY8" fmla="*/ 2418166 h 2418166"/>
              <a:gd name="connsiteX9" fmla="*/ 6651469 w 8691329"/>
              <a:gd name="connsiteY9" fmla="*/ 2392859 h 2418166"/>
              <a:gd name="connsiteX10" fmla="*/ 6637219 w 8691329"/>
              <a:gd name="connsiteY10" fmla="*/ 2392097 h 2418166"/>
              <a:gd name="connsiteX11" fmla="*/ 9054 w 8691329"/>
              <a:gd name="connsiteY11" fmla="*/ 2037920 h 2418166"/>
              <a:gd name="connsiteX12" fmla="*/ 0 w 8691329"/>
              <a:gd name="connsiteY12" fmla="*/ 352190 h 2418166"/>
              <a:gd name="connsiteX13" fmla="*/ 441899 w 8691329"/>
              <a:gd name="connsiteY13" fmla="*/ 363406 h 2418166"/>
              <a:gd name="connsiteX14" fmla="*/ 3847724 w 8691329"/>
              <a:gd name="connsiteY14" fmla="*/ 0 h 2418166"/>
              <a:gd name="connsiteX0" fmla="*/ 3847724 w 8691329"/>
              <a:gd name="connsiteY0" fmla="*/ 0 h 2418166"/>
              <a:gd name="connsiteX1" fmla="*/ 8611921 w 8691329"/>
              <a:gd name="connsiteY1" fmla="*/ 71241 h 2418166"/>
              <a:gd name="connsiteX2" fmla="*/ 8683301 w 8691329"/>
              <a:gd name="connsiteY2" fmla="*/ 72308 h 2418166"/>
              <a:gd name="connsiteX3" fmla="*/ 8691329 w 8691329"/>
              <a:gd name="connsiteY3" fmla="*/ 72428 h 2418166"/>
              <a:gd name="connsiteX4" fmla="*/ 8682916 w 8691329"/>
              <a:gd name="connsiteY4" fmla="*/ 164777 h 2418166"/>
              <a:gd name="connsiteX5" fmla="*/ 8683381 w 8691329"/>
              <a:gd name="connsiteY5" fmla="*/ 1367912 h 2418166"/>
              <a:gd name="connsiteX6" fmla="*/ 7126350 w 8691329"/>
              <a:gd name="connsiteY6" fmla="*/ 2153317 h 2418166"/>
              <a:gd name="connsiteX7" fmla="*/ 7125078 w 8691329"/>
              <a:gd name="connsiteY7" fmla="*/ 2418166 h 2418166"/>
              <a:gd name="connsiteX8" fmla="*/ 6651469 w 8691329"/>
              <a:gd name="connsiteY8" fmla="*/ 2392859 h 2418166"/>
              <a:gd name="connsiteX9" fmla="*/ 6637219 w 8691329"/>
              <a:gd name="connsiteY9" fmla="*/ 2392097 h 2418166"/>
              <a:gd name="connsiteX10" fmla="*/ 9054 w 8691329"/>
              <a:gd name="connsiteY10" fmla="*/ 2037920 h 2418166"/>
              <a:gd name="connsiteX11" fmla="*/ 0 w 8691329"/>
              <a:gd name="connsiteY11" fmla="*/ 352190 h 2418166"/>
              <a:gd name="connsiteX12" fmla="*/ 441899 w 8691329"/>
              <a:gd name="connsiteY12" fmla="*/ 363406 h 2418166"/>
              <a:gd name="connsiteX13" fmla="*/ 3847724 w 8691329"/>
              <a:gd name="connsiteY13" fmla="*/ 0 h 2418166"/>
              <a:gd name="connsiteX0" fmla="*/ 3847724 w 8684251"/>
              <a:gd name="connsiteY0" fmla="*/ 0 h 2418166"/>
              <a:gd name="connsiteX1" fmla="*/ 8611921 w 8684251"/>
              <a:gd name="connsiteY1" fmla="*/ 71241 h 2418166"/>
              <a:gd name="connsiteX2" fmla="*/ 8683301 w 8684251"/>
              <a:gd name="connsiteY2" fmla="*/ 72308 h 2418166"/>
              <a:gd name="connsiteX3" fmla="*/ 8682916 w 8684251"/>
              <a:gd name="connsiteY3" fmla="*/ 164777 h 2418166"/>
              <a:gd name="connsiteX4" fmla="*/ 8683381 w 8684251"/>
              <a:gd name="connsiteY4" fmla="*/ 1367912 h 2418166"/>
              <a:gd name="connsiteX5" fmla="*/ 7126350 w 8684251"/>
              <a:gd name="connsiteY5" fmla="*/ 2153317 h 2418166"/>
              <a:gd name="connsiteX6" fmla="*/ 7125078 w 8684251"/>
              <a:gd name="connsiteY6" fmla="*/ 2418166 h 2418166"/>
              <a:gd name="connsiteX7" fmla="*/ 6651469 w 8684251"/>
              <a:gd name="connsiteY7" fmla="*/ 2392859 h 2418166"/>
              <a:gd name="connsiteX8" fmla="*/ 6637219 w 8684251"/>
              <a:gd name="connsiteY8" fmla="*/ 2392097 h 2418166"/>
              <a:gd name="connsiteX9" fmla="*/ 9054 w 8684251"/>
              <a:gd name="connsiteY9" fmla="*/ 2037920 h 2418166"/>
              <a:gd name="connsiteX10" fmla="*/ 0 w 8684251"/>
              <a:gd name="connsiteY10" fmla="*/ 352190 h 2418166"/>
              <a:gd name="connsiteX11" fmla="*/ 441899 w 8684251"/>
              <a:gd name="connsiteY11" fmla="*/ 363406 h 2418166"/>
              <a:gd name="connsiteX12" fmla="*/ 3847724 w 8684251"/>
              <a:gd name="connsiteY12" fmla="*/ 0 h 2418166"/>
              <a:gd name="connsiteX0" fmla="*/ 3847724 w 8684251"/>
              <a:gd name="connsiteY0" fmla="*/ 0 h 2418166"/>
              <a:gd name="connsiteX1" fmla="*/ 8611921 w 8684251"/>
              <a:gd name="connsiteY1" fmla="*/ 71241 h 2418166"/>
              <a:gd name="connsiteX2" fmla="*/ 8683301 w 8684251"/>
              <a:gd name="connsiteY2" fmla="*/ 72308 h 2418166"/>
              <a:gd name="connsiteX3" fmla="*/ 8682916 w 8684251"/>
              <a:gd name="connsiteY3" fmla="*/ 164777 h 2418166"/>
              <a:gd name="connsiteX4" fmla="*/ 8683381 w 8684251"/>
              <a:gd name="connsiteY4" fmla="*/ 1367912 h 2418166"/>
              <a:gd name="connsiteX5" fmla="*/ 7285100 w 8684251"/>
              <a:gd name="connsiteY5" fmla="*/ 2077117 h 2418166"/>
              <a:gd name="connsiteX6" fmla="*/ 7125078 w 8684251"/>
              <a:gd name="connsiteY6" fmla="*/ 2418166 h 2418166"/>
              <a:gd name="connsiteX7" fmla="*/ 6651469 w 8684251"/>
              <a:gd name="connsiteY7" fmla="*/ 2392859 h 2418166"/>
              <a:gd name="connsiteX8" fmla="*/ 6637219 w 8684251"/>
              <a:gd name="connsiteY8" fmla="*/ 2392097 h 2418166"/>
              <a:gd name="connsiteX9" fmla="*/ 9054 w 8684251"/>
              <a:gd name="connsiteY9" fmla="*/ 2037920 h 2418166"/>
              <a:gd name="connsiteX10" fmla="*/ 0 w 8684251"/>
              <a:gd name="connsiteY10" fmla="*/ 352190 h 2418166"/>
              <a:gd name="connsiteX11" fmla="*/ 441899 w 8684251"/>
              <a:gd name="connsiteY11" fmla="*/ 363406 h 2418166"/>
              <a:gd name="connsiteX12" fmla="*/ 3847724 w 8684251"/>
              <a:gd name="connsiteY12" fmla="*/ 0 h 2418166"/>
              <a:gd name="connsiteX0" fmla="*/ 3847724 w 8684251"/>
              <a:gd name="connsiteY0" fmla="*/ 0 h 2418166"/>
              <a:gd name="connsiteX1" fmla="*/ 8611921 w 8684251"/>
              <a:gd name="connsiteY1" fmla="*/ 71241 h 2418166"/>
              <a:gd name="connsiteX2" fmla="*/ 8683301 w 8684251"/>
              <a:gd name="connsiteY2" fmla="*/ 72308 h 2418166"/>
              <a:gd name="connsiteX3" fmla="*/ 8682916 w 8684251"/>
              <a:gd name="connsiteY3" fmla="*/ 164777 h 2418166"/>
              <a:gd name="connsiteX4" fmla="*/ 8683381 w 8684251"/>
              <a:gd name="connsiteY4" fmla="*/ 1367912 h 2418166"/>
              <a:gd name="connsiteX5" fmla="*/ 7285100 w 8684251"/>
              <a:gd name="connsiteY5" fmla="*/ 2077117 h 2418166"/>
              <a:gd name="connsiteX6" fmla="*/ 7125078 w 8684251"/>
              <a:gd name="connsiteY6" fmla="*/ 2418166 h 2418166"/>
              <a:gd name="connsiteX7" fmla="*/ 6651469 w 8684251"/>
              <a:gd name="connsiteY7" fmla="*/ 2392859 h 2418166"/>
              <a:gd name="connsiteX8" fmla="*/ 6637219 w 8684251"/>
              <a:gd name="connsiteY8" fmla="*/ 2392097 h 2418166"/>
              <a:gd name="connsiteX9" fmla="*/ 9054 w 8684251"/>
              <a:gd name="connsiteY9" fmla="*/ 2037920 h 2418166"/>
              <a:gd name="connsiteX10" fmla="*/ 0 w 8684251"/>
              <a:gd name="connsiteY10" fmla="*/ 352190 h 2418166"/>
              <a:gd name="connsiteX11" fmla="*/ 467299 w 8684251"/>
              <a:gd name="connsiteY11" fmla="*/ 299906 h 2418166"/>
              <a:gd name="connsiteX12" fmla="*/ 3847724 w 8684251"/>
              <a:gd name="connsiteY12" fmla="*/ 0 h 2418166"/>
              <a:gd name="connsiteX0" fmla="*/ 3949324 w 8785851"/>
              <a:gd name="connsiteY0" fmla="*/ 0 h 2418166"/>
              <a:gd name="connsiteX1" fmla="*/ 8713521 w 8785851"/>
              <a:gd name="connsiteY1" fmla="*/ 71241 h 2418166"/>
              <a:gd name="connsiteX2" fmla="*/ 8784901 w 8785851"/>
              <a:gd name="connsiteY2" fmla="*/ 72308 h 2418166"/>
              <a:gd name="connsiteX3" fmla="*/ 8784516 w 8785851"/>
              <a:gd name="connsiteY3" fmla="*/ 164777 h 2418166"/>
              <a:gd name="connsiteX4" fmla="*/ 8784981 w 8785851"/>
              <a:gd name="connsiteY4" fmla="*/ 1367912 h 2418166"/>
              <a:gd name="connsiteX5" fmla="*/ 7386700 w 8785851"/>
              <a:gd name="connsiteY5" fmla="*/ 2077117 h 2418166"/>
              <a:gd name="connsiteX6" fmla="*/ 7226678 w 8785851"/>
              <a:gd name="connsiteY6" fmla="*/ 2418166 h 2418166"/>
              <a:gd name="connsiteX7" fmla="*/ 6753069 w 8785851"/>
              <a:gd name="connsiteY7" fmla="*/ 2392859 h 2418166"/>
              <a:gd name="connsiteX8" fmla="*/ 6738819 w 8785851"/>
              <a:gd name="connsiteY8" fmla="*/ 2392097 h 2418166"/>
              <a:gd name="connsiteX9" fmla="*/ 110654 w 8785851"/>
              <a:gd name="connsiteY9" fmla="*/ 2037920 h 2418166"/>
              <a:gd name="connsiteX10" fmla="*/ 0 w 8785851"/>
              <a:gd name="connsiteY10" fmla="*/ 326790 h 2418166"/>
              <a:gd name="connsiteX11" fmla="*/ 568899 w 8785851"/>
              <a:gd name="connsiteY11" fmla="*/ 299906 h 2418166"/>
              <a:gd name="connsiteX12" fmla="*/ 3949324 w 8785851"/>
              <a:gd name="connsiteY12" fmla="*/ 0 h 2418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785851" h="2418166">
                <a:moveTo>
                  <a:pt x="3949324" y="0"/>
                </a:moveTo>
                <a:lnTo>
                  <a:pt x="8713521" y="71241"/>
                </a:lnTo>
                <a:lnTo>
                  <a:pt x="8784901" y="72308"/>
                </a:lnTo>
                <a:cubicBezTo>
                  <a:pt x="8784773" y="103131"/>
                  <a:pt x="8784644" y="133954"/>
                  <a:pt x="8784516" y="164777"/>
                </a:cubicBezTo>
                <a:cubicBezTo>
                  <a:pt x="8782681" y="691148"/>
                  <a:pt x="8787810" y="778879"/>
                  <a:pt x="8784981" y="1367912"/>
                </a:cubicBezTo>
                <a:lnTo>
                  <a:pt x="7386700" y="2077117"/>
                </a:lnTo>
                <a:lnTo>
                  <a:pt x="7226678" y="2418166"/>
                </a:lnTo>
                <a:lnTo>
                  <a:pt x="6753069" y="2392859"/>
                </a:lnTo>
                <a:lnTo>
                  <a:pt x="6738819" y="2392097"/>
                </a:lnTo>
                <a:lnTo>
                  <a:pt x="110654" y="2037920"/>
                </a:lnTo>
                <a:lnTo>
                  <a:pt x="0" y="326790"/>
                </a:lnTo>
                <a:lnTo>
                  <a:pt x="568899" y="299906"/>
                </a:lnTo>
                <a:lnTo>
                  <a:pt x="3949324" y="0"/>
                </a:lnTo>
                <a:close/>
              </a:path>
            </a:pathLst>
          </a:custGeom>
          <a:noFill/>
          <a:ln w="190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defTabSz="342892"/>
            <a:endParaRPr lang="en-US" sz="1350">
              <a:solidFill>
                <a:srgbClr val="FFFFFF"/>
              </a:solidFill>
            </a:endParaRPr>
          </a:p>
        </p:txBody>
      </p:sp>
      <p:sp>
        <p:nvSpPr>
          <p:cNvPr id="1069" name="Rectangle 7"/>
          <p:cNvSpPr/>
          <p:nvPr/>
        </p:nvSpPr>
        <p:spPr>
          <a:xfrm>
            <a:off x="6690995" y="2452564"/>
            <a:ext cx="232885" cy="120536"/>
          </a:xfrm>
          <a:custGeom>
            <a:avLst/>
            <a:gdLst>
              <a:gd name="connsiteX0" fmla="*/ 0 w 1240324"/>
              <a:gd name="connsiteY0" fmla="*/ 0 h 391202"/>
              <a:gd name="connsiteX1" fmla="*/ 1240324 w 1240324"/>
              <a:gd name="connsiteY1" fmla="*/ 0 h 391202"/>
              <a:gd name="connsiteX2" fmla="*/ 1240324 w 1240324"/>
              <a:gd name="connsiteY2" fmla="*/ 391202 h 391202"/>
              <a:gd name="connsiteX3" fmla="*/ 0 w 1240324"/>
              <a:gd name="connsiteY3" fmla="*/ 391202 h 391202"/>
              <a:gd name="connsiteX4" fmla="*/ 0 w 1240324"/>
              <a:gd name="connsiteY4" fmla="*/ 0 h 391202"/>
              <a:gd name="connsiteX0" fmla="*/ 0 w 1240324"/>
              <a:gd name="connsiteY0" fmla="*/ 0 h 391202"/>
              <a:gd name="connsiteX1" fmla="*/ 1240324 w 1240324"/>
              <a:gd name="connsiteY1" fmla="*/ 81481 h 391202"/>
              <a:gd name="connsiteX2" fmla="*/ 1240324 w 1240324"/>
              <a:gd name="connsiteY2" fmla="*/ 391202 h 391202"/>
              <a:gd name="connsiteX3" fmla="*/ 0 w 1240324"/>
              <a:gd name="connsiteY3" fmla="*/ 391202 h 391202"/>
              <a:gd name="connsiteX4" fmla="*/ 0 w 1240324"/>
              <a:gd name="connsiteY4" fmla="*/ 0 h 391202"/>
              <a:gd name="connsiteX0" fmla="*/ 0 w 1249377"/>
              <a:gd name="connsiteY0" fmla="*/ 0 h 391202"/>
              <a:gd name="connsiteX1" fmla="*/ 1249377 w 1249377"/>
              <a:gd name="connsiteY1" fmla="*/ 63374 h 391202"/>
              <a:gd name="connsiteX2" fmla="*/ 1240324 w 1249377"/>
              <a:gd name="connsiteY2" fmla="*/ 391202 h 391202"/>
              <a:gd name="connsiteX3" fmla="*/ 0 w 1249377"/>
              <a:gd name="connsiteY3" fmla="*/ 391202 h 391202"/>
              <a:gd name="connsiteX4" fmla="*/ 0 w 1249377"/>
              <a:gd name="connsiteY4" fmla="*/ 0 h 391202"/>
              <a:gd name="connsiteX0" fmla="*/ 0 w 1249377"/>
              <a:gd name="connsiteY0" fmla="*/ 0 h 391202"/>
              <a:gd name="connsiteX1" fmla="*/ 1249377 w 1249377"/>
              <a:gd name="connsiteY1" fmla="*/ 63374 h 391202"/>
              <a:gd name="connsiteX2" fmla="*/ 1240324 w 1249377"/>
              <a:gd name="connsiteY2" fmla="*/ 391202 h 391202"/>
              <a:gd name="connsiteX3" fmla="*/ 18107 w 1249377"/>
              <a:gd name="connsiteY3" fmla="*/ 309720 h 391202"/>
              <a:gd name="connsiteX4" fmla="*/ 0 w 1249377"/>
              <a:gd name="connsiteY4" fmla="*/ 0 h 391202"/>
              <a:gd name="connsiteX0" fmla="*/ 0 w 1249377"/>
              <a:gd name="connsiteY0" fmla="*/ 0 h 391202"/>
              <a:gd name="connsiteX1" fmla="*/ 1249377 w 1249377"/>
              <a:gd name="connsiteY1" fmla="*/ 63374 h 391202"/>
              <a:gd name="connsiteX2" fmla="*/ 1240324 w 1249377"/>
              <a:gd name="connsiteY2" fmla="*/ 391202 h 391202"/>
              <a:gd name="connsiteX3" fmla="*/ 144855 w 1249377"/>
              <a:gd name="connsiteY3" fmla="*/ 219186 h 391202"/>
              <a:gd name="connsiteX4" fmla="*/ 0 w 1249377"/>
              <a:gd name="connsiteY4" fmla="*/ 0 h 391202"/>
              <a:gd name="connsiteX0" fmla="*/ 0 w 1249377"/>
              <a:gd name="connsiteY0" fmla="*/ 0 h 391202"/>
              <a:gd name="connsiteX1" fmla="*/ 1249377 w 1249377"/>
              <a:gd name="connsiteY1" fmla="*/ 63374 h 391202"/>
              <a:gd name="connsiteX2" fmla="*/ 1240324 w 1249377"/>
              <a:gd name="connsiteY2" fmla="*/ 391202 h 391202"/>
              <a:gd name="connsiteX3" fmla="*/ 72427 w 1249377"/>
              <a:gd name="connsiteY3" fmla="*/ 318774 h 391202"/>
              <a:gd name="connsiteX4" fmla="*/ 0 w 1249377"/>
              <a:gd name="connsiteY4" fmla="*/ 0 h 391202"/>
              <a:gd name="connsiteX0" fmla="*/ 18108 w 1176950"/>
              <a:gd name="connsiteY0" fmla="*/ 9054 h 327828"/>
              <a:gd name="connsiteX1" fmla="*/ 1176950 w 1176950"/>
              <a:gd name="connsiteY1" fmla="*/ 0 h 327828"/>
              <a:gd name="connsiteX2" fmla="*/ 1167897 w 1176950"/>
              <a:gd name="connsiteY2" fmla="*/ 327828 h 327828"/>
              <a:gd name="connsiteX3" fmla="*/ 0 w 1176950"/>
              <a:gd name="connsiteY3" fmla="*/ 255400 h 327828"/>
              <a:gd name="connsiteX4" fmla="*/ 18108 w 1176950"/>
              <a:gd name="connsiteY4" fmla="*/ 9054 h 327828"/>
              <a:gd name="connsiteX0" fmla="*/ 0 w 1204110"/>
              <a:gd name="connsiteY0" fmla="*/ 0 h 382148"/>
              <a:gd name="connsiteX1" fmla="*/ 1204110 w 1204110"/>
              <a:gd name="connsiteY1" fmla="*/ 54320 h 382148"/>
              <a:gd name="connsiteX2" fmla="*/ 1195057 w 1204110"/>
              <a:gd name="connsiteY2" fmla="*/ 382148 h 382148"/>
              <a:gd name="connsiteX3" fmla="*/ 27160 w 1204110"/>
              <a:gd name="connsiteY3" fmla="*/ 309720 h 382148"/>
              <a:gd name="connsiteX4" fmla="*/ 0 w 1204110"/>
              <a:gd name="connsiteY4" fmla="*/ 0 h 382148"/>
              <a:gd name="connsiteX0" fmla="*/ 0 w 1204110"/>
              <a:gd name="connsiteY0" fmla="*/ 0 h 318774"/>
              <a:gd name="connsiteX1" fmla="*/ 1204110 w 1204110"/>
              <a:gd name="connsiteY1" fmla="*/ 54320 h 318774"/>
              <a:gd name="connsiteX2" fmla="*/ 1186004 w 1204110"/>
              <a:gd name="connsiteY2" fmla="*/ 318774 h 318774"/>
              <a:gd name="connsiteX3" fmla="*/ 27160 w 1204110"/>
              <a:gd name="connsiteY3" fmla="*/ 309720 h 318774"/>
              <a:gd name="connsiteX4" fmla="*/ 0 w 1204110"/>
              <a:gd name="connsiteY4" fmla="*/ 0 h 318774"/>
              <a:gd name="connsiteX0" fmla="*/ 0 w 1204110"/>
              <a:gd name="connsiteY0" fmla="*/ 0 h 373095"/>
              <a:gd name="connsiteX1" fmla="*/ 1204110 w 1204110"/>
              <a:gd name="connsiteY1" fmla="*/ 54320 h 373095"/>
              <a:gd name="connsiteX2" fmla="*/ 1186004 w 1204110"/>
              <a:gd name="connsiteY2" fmla="*/ 373095 h 373095"/>
              <a:gd name="connsiteX3" fmla="*/ 27160 w 1204110"/>
              <a:gd name="connsiteY3" fmla="*/ 309720 h 373095"/>
              <a:gd name="connsiteX4" fmla="*/ 0 w 1204110"/>
              <a:gd name="connsiteY4" fmla="*/ 0 h 373095"/>
              <a:gd name="connsiteX0" fmla="*/ 0 w 1204111"/>
              <a:gd name="connsiteY0" fmla="*/ 0 h 373095"/>
              <a:gd name="connsiteX1" fmla="*/ 1204110 w 1204111"/>
              <a:gd name="connsiteY1" fmla="*/ 54320 h 373095"/>
              <a:gd name="connsiteX2" fmla="*/ 1204111 w 1204111"/>
              <a:gd name="connsiteY2" fmla="*/ 373095 h 373095"/>
              <a:gd name="connsiteX3" fmla="*/ 27160 w 1204111"/>
              <a:gd name="connsiteY3" fmla="*/ 309720 h 373095"/>
              <a:gd name="connsiteX4" fmla="*/ 0 w 1204111"/>
              <a:gd name="connsiteY4" fmla="*/ 0 h 373095"/>
              <a:gd name="connsiteX0" fmla="*/ 17458 w 1176951"/>
              <a:gd name="connsiteY0" fmla="*/ 0 h 373095"/>
              <a:gd name="connsiteX1" fmla="*/ 1176950 w 1176951"/>
              <a:gd name="connsiteY1" fmla="*/ 54320 h 373095"/>
              <a:gd name="connsiteX2" fmla="*/ 1176951 w 1176951"/>
              <a:gd name="connsiteY2" fmla="*/ 373095 h 373095"/>
              <a:gd name="connsiteX3" fmla="*/ 0 w 1176951"/>
              <a:gd name="connsiteY3" fmla="*/ 309720 h 373095"/>
              <a:gd name="connsiteX4" fmla="*/ 17458 w 1176951"/>
              <a:gd name="connsiteY4" fmla="*/ 0 h 373095"/>
              <a:gd name="connsiteX0" fmla="*/ 17458 w 1176951"/>
              <a:gd name="connsiteY0" fmla="*/ 0 h 373095"/>
              <a:gd name="connsiteX1" fmla="*/ 1176950 w 1176951"/>
              <a:gd name="connsiteY1" fmla="*/ 54320 h 373095"/>
              <a:gd name="connsiteX2" fmla="*/ 1176951 w 1176951"/>
              <a:gd name="connsiteY2" fmla="*/ 373095 h 373095"/>
              <a:gd name="connsiteX3" fmla="*/ 0 w 1176951"/>
              <a:gd name="connsiteY3" fmla="*/ 309720 h 373095"/>
              <a:gd name="connsiteX4" fmla="*/ 17458 w 1176951"/>
              <a:gd name="connsiteY4" fmla="*/ 0 h 373095"/>
              <a:gd name="connsiteX0" fmla="*/ 7543 w 1167036"/>
              <a:gd name="connsiteY0" fmla="*/ 0 h 373095"/>
              <a:gd name="connsiteX1" fmla="*/ 1167035 w 1167036"/>
              <a:gd name="connsiteY1" fmla="*/ 54320 h 373095"/>
              <a:gd name="connsiteX2" fmla="*/ 1167036 w 1167036"/>
              <a:gd name="connsiteY2" fmla="*/ 373095 h 373095"/>
              <a:gd name="connsiteX3" fmla="*/ 0 w 1167036"/>
              <a:gd name="connsiteY3" fmla="*/ 314482 h 373095"/>
              <a:gd name="connsiteX4" fmla="*/ 7543 w 1167036"/>
              <a:gd name="connsiteY4" fmla="*/ 0 h 373095"/>
              <a:gd name="connsiteX0" fmla="*/ 7543 w 1167036"/>
              <a:gd name="connsiteY0" fmla="*/ 0 h 373095"/>
              <a:gd name="connsiteX1" fmla="*/ 1167035 w 1167036"/>
              <a:gd name="connsiteY1" fmla="*/ 54320 h 373095"/>
              <a:gd name="connsiteX2" fmla="*/ 1167036 w 1167036"/>
              <a:gd name="connsiteY2" fmla="*/ 373095 h 373095"/>
              <a:gd name="connsiteX3" fmla="*/ 0 w 1167036"/>
              <a:gd name="connsiteY3" fmla="*/ 314482 h 373095"/>
              <a:gd name="connsiteX4" fmla="*/ 7543 w 1167036"/>
              <a:gd name="connsiteY4" fmla="*/ 0 h 373095"/>
              <a:gd name="connsiteX0" fmla="*/ 0 w 1159493"/>
              <a:gd name="connsiteY0" fmla="*/ 0 h 373095"/>
              <a:gd name="connsiteX1" fmla="*/ 1159492 w 1159493"/>
              <a:gd name="connsiteY1" fmla="*/ 54320 h 373095"/>
              <a:gd name="connsiteX2" fmla="*/ 1159493 w 1159493"/>
              <a:gd name="connsiteY2" fmla="*/ 373095 h 373095"/>
              <a:gd name="connsiteX3" fmla="*/ 6674 w 1159493"/>
              <a:gd name="connsiteY3" fmla="*/ 346174 h 373095"/>
              <a:gd name="connsiteX4" fmla="*/ 0 w 1159493"/>
              <a:gd name="connsiteY4" fmla="*/ 0 h 373095"/>
              <a:gd name="connsiteX0" fmla="*/ 0 w 1168971"/>
              <a:gd name="connsiteY0" fmla="*/ 0 h 352722"/>
              <a:gd name="connsiteX1" fmla="*/ 1168970 w 1168971"/>
              <a:gd name="connsiteY1" fmla="*/ 33947 h 352722"/>
              <a:gd name="connsiteX2" fmla="*/ 1168971 w 1168971"/>
              <a:gd name="connsiteY2" fmla="*/ 352722 h 352722"/>
              <a:gd name="connsiteX3" fmla="*/ 16152 w 1168971"/>
              <a:gd name="connsiteY3" fmla="*/ 325801 h 352722"/>
              <a:gd name="connsiteX4" fmla="*/ 0 w 1168971"/>
              <a:gd name="connsiteY4" fmla="*/ 0 h 3527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971" h="352722">
                <a:moveTo>
                  <a:pt x="0" y="0"/>
                </a:moveTo>
                <a:lnTo>
                  <a:pt x="1168970" y="33947"/>
                </a:lnTo>
                <a:cubicBezTo>
                  <a:pt x="1134266" y="135443"/>
                  <a:pt x="1168971" y="246464"/>
                  <a:pt x="1168971" y="352722"/>
                </a:cubicBezTo>
                <a:cubicBezTo>
                  <a:pt x="779959" y="333184"/>
                  <a:pt x="405164" y="345339"/>
                  <a:pt x="16152" y="325801"/>
                </a:cubicBezTo>
                <a:cubicBezTo>
                  <a:pt x="21971" y="222561"/>
                  <a:pt x="48715" y="165152"/>
                  <a:pt x="0" y="0"/>
                </a:cubicBezTo>
                <a:close/>
              </a:path>
            </a:pathLst>
          </a:cu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92"/>
            <a:endParaRPr lang="en-US" sz="1350">
              <a:solidFill>
                <a:srgbClr val="FFFFFF"/>
              </a:solidFill>
            </a:endParaRPr>
          </a:p>
        </p:txBody>
      </p:sp>
      <p:sp>
        <p:nvSpPr>
          <p:cNvPr id="1070" name="Rectangle 107"/>
          <p:cNvSpPr/>
          <p:nvPr/>
        </p:nvSpPr>
        <p:spPr>
          <a:xfrm>
            <a:off x="6999290" y="2469243"/>
            <a:ext cx="257043" cy="119956"/>
          </a:xfrm>
          <a:custGeom>
            <a:avLst/>
            <a:gdLst>
              <a:gd name="connsiteX0" fmla="*/ 0 w 2555242"/>
              <a:gd name="connsiteY0" fmla="*/ 0 h 1088777"/>
              <a:gd name="connsiteX1" fmla="*/ 2555242 w 2555242"/>
              <a:gd name="connsiteY1" fmla="*/ 0 h 1088777"/>
              <a:gd name="connsiteX2" fmla="*/ 2555242 w 2555242"/>
              <a:gd name="connsiteY2" fmla="*/ 1088777 h 1088777"/>
              <a:gd name="connsiteX3" fmla="*/ 0 w 2555242"/>
              <a:gd name="connsiteY3" fmla="*/ 1088777 h 1088777"/>
              <a:gd name="connsiteX4" fmla="*/ 0 w 2555242"/>
              <a:gd name="connsiteY4" fmla="*/ 0 h 1088777"/>
              <a:gd name="connsiteX0" fmla="*/ 0 w 2555242"/>
              <a:gd name="connsiteY0" fmla="*/ 0 h 1142117"/>
              <a:gd name="connsiteX1" fmla="*/ 2555242 w 2555242"/>
              <a:gd name="connsiteY1" fmla="*/ 0 h 1142117"/>
              <a:gd name="connsiteX2" fmla="*/ 2555242 w 2555242"/>
              <a:gd name="connsiteY2" fmla="*/ 1142117 h 1142117"/>
              <a:gd name="connsiteX3" fmla="*/ 0 w 2555242"/>
              <a:gd name="connsiteY3" fmla="*/ 1088777 h 1142117"/>
              <a:gd name="connsiteX4" fmla="*/ 0 w 2555242"/>
              <a:gd name="connsiteY4" fmla="*/ 0 h 1142117"/>
              <a:gd name="connsiteX0" fmla="*/ 0 w 2555242"/>
              <a:gd name="connsiteY0" fmla="*/ 0 h 1142117"/>
              <a:gd name="connsiteX1" fmla="*/ 2555242 w 2555242"/>
              <a:gd name="connsiteY1" fmla="*/ 213360 h 1142117"/>
              <a:gd name="connsiteX2" fmla="*/ 2555242 w 2555242"/>
              <a:gd name="connsiteY2" fmla="*/ 1142117 h 1142117"/>
              <a:gd name="connsiteX3" fmla="*/ 0 w 2555242"/>
              <a:gd name="connsiteY3" fmla="*/ 1088777 h 1142117"/>
              <a:gd name="connsiteX4" fmla="*/ 0 w 2555242"/>
              <a:gd name="connsiteY4" fmla="*/ 0 h 1142117"/>
              <a:gd name="connsiteX0" fmla="*/ 0 w 2570482"/>
              <a:gd name="connsiteY0" fmla="*/ 0 h 1142117"/>
              <a:gd name="connsiteX1" fmla="*/ 2570482 w 2570482"/>
              <a:gd name="connsiteY1" fmla="*/ 76200 h 1142117"/>
              <a:gd name="connsiteX2" fmla="*/ 2555242 w 2570482"/>
              <a:gd name="connsiteY2" fmla="*/ 1142117 h 1142117"/>
              <a:gd name="connsiteX3" fmla="*/ 0 w 2570482"/>
              <a:gd name="connsiteY3" fmla="*/ 1088777 h 1142117"/>
              <a:gd name="connsiteX4" fmla="*/ 0 w 2570482"/>
              <a:gd name="connsiteY4" fmla="*/ 0 h 1142117"/>
              <a:gd name="connsiteX0" fmla="*/ 0 w 2570482"/>
              <a:gd name="connsiteY0" fmla="*/ 0 h 1142117"/>
              <a:gd name="connsiteX1" fmla="*/ 2570482 w 2570482"/>
              <a:gd name="connsiteY1" fmla="*/ 76200 h 1142117"/>
              <a:gd name="connsiteX2" fmla="*/ 2555242 w 2570482"/>
              <a:gd name="connsiteY2" fmla="*/ 1142117 h 1142117"/>
              <a:gd name="connsiteX3" fmla="*/ 160020 w 2570482"/>
              <a:gd name="connsiteY3" fmla="*/ 867797 h 1142117"/>
              <a:gd name="connsiteX4" fmla="*/ 0 w 2570482"/>
              <a:gd name="connsiteY4" fmla="*/ 0 h 1142117"/>
              <a:gd name="connsiteX0" fmla="*/ 38100 w 2608582"/>
              <a:gd name="connsiteY0" fmla="*/ 0 h 1142117"/>
              <a:gd name="connsiteX1" fmla="*/ 2608582 w 2608582"/>
              <a:gd name="connsiteY1" fmla="*/ 76200 h 1142117"/>
              <a:gd name="connsiteX2" fmla="*/ 2593342 w 2608582"/>
              <a:gd name="connsiteY2" fmla="*/ 1142117 h 1142117"/>
              <a:gd name="connsiteX3" fmla="*/ 0 w 2608582"/>
              <a:gd name="connsiteY3" fmla="*/ 1027817 h 1142117"/>
              <a:gd name="connsiteX4" fmla="*/ 38100 w 2608582"/>
              <a:gd name="connsiteY4" fmla="*/ 0 h 1142117"/>
              <a:gd name="connsiteX0" fmla="*/ 22860 w 2608582"/>
              <a:gd name="connsiteY0" fmla="*/ 0 h 1149737"/>
              <a:gd name="connsiteX1" fmla="*/ 2608582 w 2608582"/>
              <a:gd name="connsiteY1" fmla="*/ 83820 h 1149737"/>
              <a:gd name="connsiteX2" fmla="*/ 2593342 w 2608582"/>
              <a:gd name="connsiteY2" fmla="*/ 1149737 h 1149737"/>
              <a:gd name="connsiteX3" fmla="*/ 0 w 2608582"/>
              <a:gd name="connsiteY3" fmla="*/ 1035437 h 1149737"/>
              <a:gd name="connsiteX4" fmla="*/ 22860 w 2608582"/>
              <a:gd name="connsiteY4" fmla="*/ 0 h 1149737"/>
              <a:gd name="connsiteX0" fmla="*/ 22860 w 2593342"/>
              <a:gd name="connsiteY0" fmla="*/ 0 h 1149737"/>
              <a:gd name="connsiteX1" fmla="*/ 2498516 w 2593342"/>
              <a:gd name="connsiteY1" fmla="*/ 18728 h 1149737"/>
              <a:gd name="connsiteX2" fmla="*/ 2593342 w 2593342"/>
              <a:gd name="connsiteY2" fmla="*/ 1149737 h 1149737"/>
              <a:gd name="connsiteX3" fmla="*/ 0 w 2593342"/>
              <a:gd name="connsiteY3" fmla="*/ 1035437 h 1149737"/>
              <a:gd name="connsiteX4" fmla="*/ 22860 w 2593342"/>
              <a:gd name="connsiteY4" fmla="*/ 0 h 1149737"/>
              <a:gd name="connsiteX0" fmla="*/ 5927 w 2593342"/>
              <a:gd name="connsiteY0" fmla="*/ 59382 h 1131009"/>
              <a:gd name="connsiteX1" fmla="*/ 2498516 w 2593342"/>
              <a:gd name="connsiteY1" fmla="*/ 0 h 1131009"/>
              <a:gd name="connsiteX2" fmla="*/ 2593342 w 2593342"/>
              <a:gd name="connsiteY2" fmla="*/ 1131009 h 1131009"/>
              <a:gd name="connsiteX3" fmla="*/ 0 w 2593342"/>
              <a:gd name="connsiteY3" fmla="*/ 1016709 h 1131009"/>
              <a:gd name="connsiteX4" fmla="*/ 5927 w 2593342"/>
              <a:gd name="connsiteY4" fmla="*/ 59382 h 113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3342" h="1131009">
                <a:moveTo>
                  <a:pt x="5927" y="59382"/>
                </a:moveTo>
                <a:lnTo>
                  <a:pt x="2498516" y="0"/>
                </a:lnTo>
                <a:lnTo>
                  <a:pt x="2593342" y="1131009"/>
                </a:lnTo>
                <a:lnTo>
                  <a:pt x="0" y="1016709"/>
                </a:lnTo>
                <a:cubicBezTo>
                  <a:pt x="1976" y="697600"/>
                  <a:pt x="3951" y="378491"/>
                  <a:pt x="5927" y="59382"/>
                </a:cubicBezTo>
                <a:close/>
              </a:path>
            </a:pathLst>
          </a:cu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92"/>
            <a:endParaRPr lang="en-US" sz="1350">
              <a:solidFill>
                <a:srgbClr val="FFFFFF"/>
              </a:solidFill>
            </a:endParaRPr>
          </a:p>
        </p:txBody>
      </p:sp>
      <p:sp>
        <p:nvSpPr>
          <p:cNvPr id="1073" name="Freeform 1072"/>
          <p:cNvSpPr/>
          <p:nvPr/>
        </p:nvSpPr>
        <p:spPr>
          <a:xfrm flipH="1" flipV="1">
            <a:off x="6687142" y="2478219"/>
            <a:ext cx="95687" cy="4120"/>
          </a:xfrm>
          <a:custGeom>
            <a:avLst/>
            <a:gdLst>
              <a:gd name="connsiteX0" fmla="*/ 0 w 220980"/>
              <a:gd name="connsiteY0" fmla="*/ 8315 h 9207"/>
              <a:gd name="connsiteX1" fmla="*/ 76200 w 220980"/>
              <a:gd name="connsiteY1" fmla="*/ 8315 h 9207"/>
              <a:gd name="connsiteX2" fmla="*/ 220980 w 220980"/>
              <a:gd name="connsiteY2" fmla="*/ 8315 h 9207"/>
              <a:gd name="connsiteX0" fmla="*/ 445 w 52255"/>
              <a:gd name="connsiteY0" fmla="*/ 8313 h 13486"/>
              <a:gd name="connsiteX1" fmla="*/ 3893 w 52255"/>
              <a:gd name="connsiteY1" fmla="*/ 8313 h 13486"/>
              <a:gd name="connsiteX2" fmla="*/ 52255 w 52255"/>
              <a:gd name="connsiteY2" fmla="*/ 13486 h 13486"/>
              <a:gd name="connsiteX0" fmla="*/ 0 w 51810"/>
              <a:gd name="connsiteY0" fmla="*/ 9977 h 15150"/>
              <a:gd name="connsiteX1" fmla="*/ 20905 w 51810"/>
              <a:gd name="connsiteY1" fmla="*/ 4804 h 15150"/>
              <a:gd name="connsiteX2" fmla="*/ 51810 w 51810"/>
              <a:gd name="connsiteY2" fmla="*/ 15150 h 15150"/>
              <a:gd name="connsiteX0" fmla="*/ 0 w 59784"/>
              <a:gd name="connsiteY0" fmla="*/ 42652 h 42652"/>
              <a:gd name="connsiteX1" fmla="*/ 28879 w 59784"/>
              <a:gd name="connsiteY1" fmla="*/ 1271 h 42652"/>
              <a:gd name="connsiteX2" fmla="*/ 59784 w 59784"/>
              <a:gd name="connsiteY2" fmla="*/ 11617 h 42652"/>
              <a:gd name="connsiteX0" fmla="*/ 0 w 59784"/>
              <a:gd name="connsiteY0" fmla="*/ 31225 h 47218"/>
              <a:gd name="connsiteX1" fmla="*/ 31034 w 59784"/>
              <a:gd name="connsiteY1" fmla="*/ 46741 h 47218"/>
              <a:gd name="connsiteX2" fmla="*/ 59784 w 59784"/>
              <a:gd name="connsiteY2" fmla="*/ 190 h 47218"/>
              <a:gd name="connsiteX0" fmla="*/ 0 w 117327"/>
              <a:gd name="connsiteY0" fmla="*/ 7479 h 95411"/>
              <a:gd name="connsiteX1" fmla="*/ 31034 w 117327"/>
              <a:gd name="connsiteY1" fmla="*/ 22995 h 95411"/>
              <a:gd name="connsiteX2" fmla="*/ 117327 w 117327"/>
              <a:gd name="connsiteY2" fmla="*/ 95412 h 95411"/>
              <a:gd name="connsiteX0" fmla="*/ 0 w 117327"/>
              <a:gd name="connsiteY0" fmla="*/ 1851 h 123553"/>
              <a:gd name="connsiteX1" fmla="*/ 63038 w 117327"/>
              <a:gd name="connsiteY1" fmla="*/ 120817 h 123553"/>
              <a:gd name="connsiteX2" fmla="*/ 117327 w 117327"/>
              <a:gd name="connsiteY2" fmla="*/ 89784 h 123553"/>
              <a:gd name="connsiteX0" fmla="*/ 0 w 117327"/>
              <a:gd name="connsiteY0" fmla="*/ 1748 h 121046"/>
              <a:gd name="connsiteX1" fmla="*/ 63038 w 117327"/>
              <a:gd name="connsiteY1" fmla="*/ 120714 h 121046"/>
              <a:gd name="connsiteX2" fmla="*/ 117327 w 117327"/>
              <a:gd name="connsiteY2" fmla="*/ 40542 h 121046"/>
              <a:gd name="connsiteX0" fmla="*/ 0 w 116788"/>
              <a:gd name="connsiteY0" fmla="*/ 2097 h 92639"/>
              <a:gd name="connsiteX1" fmla="*/ 62499 w 116788"/>
              <a:gd name="connsiteY1" fmla="*/ 92615 h 92639"/>
              <a:gd name="connsiteX2" fmla="*/ 116788 w 116788"/>
              <a:gd name="connsiteY2" fmla="*/ 12443 h 92639"/>
              <a:gd name="connsiteX0" fmla="*/ 0 w 116788"/>
              <a:gd name="connsiteY0" fmla="*/ 4354 h 32893"/>
              <a:gd name="connsiteX1" fmla="*/ 62607 w 116788"/>
              <a:gd name="connsiteY1" fmla="*/ 32802 h 32893"/>
              <a:gd name="connsiteX2" fmla="*/ 116788 w 116788"/>
              <a:gd name="connsiteY2" fmla="*/ 14700 h 32893"/>
              <a:gd name="connsiteX0" fmla="*/ 0 w 116788"/>
              <a:gd name="connsiteY0" fmla="*/ 5606 h 21319"/>
              <a:gd name="connsiteX1" fmla="*/ 60991 w 116788"/>
              <a:gd name="connsiteY1" fmla="*/ 21123 h 21319"/>
              <a:gd name="connsiteX2" fmla="*/ 116788 w 116788"/>
              <a:gd name="connsiteY2" fmla="*/ 15952 h 21319"/>
              <a:gd name="connsiteX0" fmla="*/ 0 w 116357"/>
              <a:gd name="connsiteY0" fmla="*/ 6623 h 63521"/>
              <a:gd name="connsiteX1" fmla="*/ 60991 w 116357"/>
              <a:gd name="connsiteY1" fmla="*/ 22140 h 63521"/>
              <a:gd name="connsiteX2" fmla="*/ 116357 w 116357"/>
              <a:gd name="connsiteY2" fmla="*/ 63522 h 63521"/>
              <a:gd name="connsiteX0" fmla="*/ 0 w 116357"/>
              <a:gd name="connsiteY0" fmla="*/ 6623 h 63522"/>
              <a:gd name="connsiteX1" fmla="*/ 60991 w 116357"/>
              <a:gd name="connsiteY1" fmla="*/ 22140 h 63522"/>
              <a:gd name="connsiteX2" fmla="*/ 116357 w 116357"/>
              <a:gd name="connsiteY2" fmla="*/ 63522 h 63522"/>
              <a:gd name="connsiteX0" fmla="*/ 0 w 116357"/>
              <a:gd name="connsiteY0" fmla="*/ 4518 h 61417"/>
              <a:gd name="connsiteX1" fmla="*/ 60021 w 116357"/>
              <a:gd name="connsiteY1" fmla="*/ 38139 h 61417"/>
              <a:gd name="connsiteX2" fmla="*/ 116357 w 116357"/>
              <a:gd name="connsiteY2" fmla="*/ 61417 h 61417"/>
            </a:gdLst>
            <a:ahLst/>
            <a:cxnLst>
              <a:cxn ang="0">
                <a:pos x="connsiteX0" y="connsiteY0"/>
              </a:cxn>
              <a:cxn ang="0">
                <a:pos x="connsiteX1" y="connsiteY1"/>
              </a:cxn>
              <a:cxn ang="0">
                <a:pos x="connsiteX2" y="connsiteY2"/>
              </a:cxn>
            </a:cxnLst>
            <a:rect l="l" t="t" r="r" b="b"/>
            <a:pathLst>
              <a:path w="116357" h="61417">
                <a:moveTo>
                  <a:pt x="0" y="4518"/>
                </a:moveTo>
                <a:cubicBezTo>
                  <a:pt x="3805" y="-13747"/>
                  <a:pt x="40628" y="28656"/>
                  <a:pt x="60021" y="38139"/>
                </a:cubicBezTo>
                <a:cubicBezTo>
                  <a:pt x="79414" y="47622"/>
                  <a:pt x="105624" y="21760"/>
                  <a:pt x="116357" y="61417"/>
                </a:cubicBezTo>
              </a:path>
            </a:pathLst>
          </a:cu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92"/>
            <a:endParaRPr lang="en-US" sz="1350">
              <a:solidFill>
                <a:srgbClr val="FFFFFF"/>
              </a:solidFill>
            </a:endParaRPr>
          </a:p>
        </p:txBody>
      </p:sp>
      <p:sp>
        <p:nvSpPr>
          <p:cNvPr id="1074" name="Freeform 1073"/>
          <p:cNvSpPr/>
          <p:nvPr/>
        </p:nvSpPr>
        <p:spPr>
          <a:xfrm>
            <a:off x="6828133" y="2534409"/>
            <a:ext cx="94136" cy="5158"/>
          </a:xfrm>
          <a:custGeom>
            <a:avLst/>
            <a:gdLst>
              <a:gd name="connsiteX0" fmla="*/ 0 w 220980"/>
              <a:gd name="connsiteY0" fmla="*/ 8315 h 9207"/>
              <a:gd name="connsiteX1" fmla="*/ 76200 w 220980"/>
              <a:gd name="connsiteY1" fmla="*/ 8315 h 9207"/>
              <a:gd name="connsiteX2" fmla="*/ 220980 w 220980"/>
              <a:gd name="connsiteY2" fmla="*/ 8315 h 9207"/>
              <a:gd name="connsiteX0" fmla="*/ 445 w 52255"/>
              <a:gd name="connsiteY0" fmla="*/ 8313 h 13486"/>
              <a:gd name="connsiteX1" fmla="*/ 3893 w 52255"/>
              <a:gd name="connsiteY1" fmla="*/ 8313 h 13486"/>
              <a:gd name="connsiteX2" fmla="*/ 52255 w 52255"/>
              <a:gd name="connsiteY2" fmla="*/ 13486 h 13486"/>
              <a:gd name="connsiteX0" fmla="*/ 0 w 51810"/>
              <a:gd name="connsiteY0" fmla="*/ 9977 h 15150"/>
              <a:gd name="connsiteX1" fmla="*/ 20905 w 51810"/>
              <a:gd name="connsiteY1" fmla="*/ 4804 h 15150"/>
              <a:gd name="connsiteX2" fmla="*/ 51810 w 51810"/>
              <a:gd name="connsiteY2" fmla="*/ 15150 h 15150"/>
              <a:gd name="connsiteX0" fmla="*/ 0 w 59784"/>
              <a:gd name="connsiteY0" fmla="*/ 42652 h 42652"/>
              <a:gd name="connsiteX1" fmla="*/ 28879 w 59784"/>
              <a:gd name="connsiteY1" fmla="*/ 1271 h 42652"/>
              <a:gd name="connsiteX2" fmla="*/ 59784 w 59784"/>
              <a:gd name="connsiteY2" fmla="*/ 11617 h 42652"/>
              <a:gd name="connsiteX0" fmla="*/ 0 w 59784"/>
              <a:gd name="connsiteY0" fmla="*/ 31225 h 47218"/>
              <a:gd name="connsiteX1" fmla="*/ 31034 w 59784"/>
              <a:gd name="connsiteY1" fmla="*/ 46741 h 47218"/>
              <a:gd name="connsiteX2" fmla="*/ 59784 w 59784"/>
              <a:gd name="connsiteY2" fmla="*/ 190 h 47218"/>
              <a:gd name="connsiteX0" fmla="*/ 0 w 117327"/>
              <a:gd name="connsiteY0" fmla="*/ 7479 h 95411"/>
              <a:gd name="connsiteX1" fmla="*/ 31034 w 117327"/>
              <a:gd name="connsiteY1" fmla="*/ 22995 h 95411"/>
              <a:gd name="connsiteX2" fmla="*/ 117327 w 117327"/>
              <a:gd name="connsiteY2" fmla="*/ 95412 h 95411"/>
              <a:gd name="connsiteX0" fmla="*/ 0 w 117327"/>
              <a:gd name="connsiteY0" fmla="*/ 1851 h 123553"/>
              <a:gd name="connsiteX1" fmla="*/ 63038 w 117327"/>
              <a:gd name="connsiteY1" fmla="*/ 120817 h 123553"/>
              <a:gd name="connsiteX2" fmla="*/ 117327 w 117327"/>
              <a:gd name="connsiteY2" fmla="*/ 89784 h 123553"/>
              <a:gd name="connsiteX0" fmla="*/ 0 w 117327"/>
              <a:gd name="connsiteY0" fmla="*/ 1748 h 121046"/>
              <a:gd name="connsiteX1" fmla="*/ 63038 w 117327"/>
              <a:gd name="connsiteY1" fmla="*/ 120714 h 121046"/>
              <a:gd name="connsiteX2" fmla="*/ 117327 w 117327"/>
              <a:gd name="connsiteY2" fmla="*/ 40542 h 121046"/>
              <a:gd name="connsiteX0" fmla="*/ 0 w 116788"/>
              <a:gd name="connsiteY0" fmla="*/ 2097 h 92639"/>
              <a:gd name="connsiteX1" fmla="*/ 62499 w 116788"/>
              <a:gd name="connsiteY1" fmla="*/ 92615 h 92639"/>
              <a:gd name="connsiteX2" fmla="*/ 116788 w 116788"/>
              <a:gd name="connsiteY2" fmla="*/ 12443 h 92639"/>
              <a:gd name="connsiteX0" fmla="*/ 0 w 116788"/>
              <a:gd name="connsiteY0" fmla="*/ 4354 h 32893"/>
              <a:gd name="connsiteX1" fmla="*/ 62607 w 116788"/>
              <a:gd name="connsiteY1" fmla="*/ 32802 h 32893"/>
              <a:gd name="connsiteX2" fmla="*/ 116788 w 116788"/>
              <a:gd name="connsiteY2" fmla="*/ 14700 h 32893"/>
              <a:gd name="connsiteX0" fmla="*/ 0 w 116788"/>
              <a:gd name="connsiteY0" fmla="*/ 5606 h 21319"/>
              <a:gd name="connsiteX1" fmla="*/ 60991 w 116788"/>
              <a:gd name="connsiteY1" fmla="*/ 21123 h 21319"/>
              <a:gd name="connsiteX2" fmla="*/ 116788 w 116788"/>
              <a:gd name="connsiteY2" fmla="*/ 15952 h 21319"/>
              <a:gd name="connsiteX0" fmla="*/ 0 w 116357"/>
              <a:gd name="connsiteY0" fmla="*/ 6623 h 63521"/>
              <a:gd name="connsiteX1" fmla="*/ 60991 w 116357"/>
              <a:gd name="connsiteY1" fmla="*/ 22140 h 63521"/>
              <a:gd name="connsiteX2" fmla="*/ 116357 w 116357"/>
              <a:gd name="connsiteY2" fmla="*/ 63522 h 63521"/>
              <a:gd name="connsiteX0" fmla="*/ 0 w 116357"/>
              <a:gd name="connsiteY0" fmla="*/ 6623 h 63522"/>
              <a:gd name="connsiteX1" fmla="*/ 60991 w 116357"/>
              <a:gd name="connsiteY1" fmla="*/ 22140 h 63522"/>
              <a:gd name="connsiteX2" fmla="*/ 116357 w 116357"/>
              <a:gd name="connsiteY2" fmla="*/ 63522 h 63522"/>
              <a:gd name="connsiteX0" fmla="*/ 0 w 116357"/>
              <a:gd name="connsiteY0" fmla="*/ 4518 h 61417"/>
              <a:gd name="connsiteX1" fmla="*/ 60021 w 116357"/>
              <a:gd name="connsiteY1" fmla="*/ 38139 h 61417"/>
              <a:gd name="connsiteX2" fmla="*/ 116357 w 116357"/>
              <a:gd name="connsiteY2" fmla="*/ 61417 h 61417"/>
            </a:gdLst>
            <a:ahLst/>
            <a:cxnLst>
              <a:cxn ang="0">
                <a:pos x="connsiteX0" y="connsiteY0"/>
              </a:cxn>
              <a:cxn ang="0">
                <a:pos x="connsiteX1" y="connsiteY1"/>
              </a:cxn>
              <a:cxn ang="0">
                <a:pos x="connsiteX2" y="connsiteY2"/>
              </a:cxn>
            </a:cxnLst>
            <a:rect l="l" t="t" r="r" b="b"/>
            <a:pathLst>
              <a:path w="116357" h="61417">
                <a:moveTo>
                  <a:pt x="0" y="4518"/>
                </a:moveTo>
                <a:cubicBezTo>
                  <a:pt x="3805" y="-13747"/>
                  <a:pt x="40628" y="28656"/>
                  <a:pt x="60021" y="38139"/>
                </a:cubicBezTo>
                <a:cubicBezTo>
                  <a:pt x="79414" y="47622"/>
                  <a:pt x="105624" y="21760"/>
                  <a:pt x="116357" y="61417"/>
                </a:cubicBezTo>
              </a:path>
            </a:pathLst>
          </a:cu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92"/>
            <a:endParaRPr lang="en-US" sz="1350">
              <a:solidFill>
                <a:srgbClr val="FFFFFF"/>
              </a:solidFill>
            </a:endParaRPr>
          </a:p>
        </p:txBody>
      </p:sp>
      <p:sp>
        <p:nvSpPr>
          <p:cNvPr id="1076" name="Freeform 1075"/>
          <p:cNvSpPr/>
          <p:nvPr/>
        </p:nvSpPr>
        <p:spPr>
          <a:xfrm>
            <a:off x="6694379" y="2517921"/>
            <a:ext cx="89135" cy="5158"/>
          </a:xfrm>
          <a:custGeom>
            <a:avLst/>
            <a:gdLst>
              <a:gd name="connsiteX0" fmla="*/ 0 w 220980"/>
              <a:gd name="connsiteY0" fmla="*/ 8315 h 9207"/>
              <a:gd name="connsiteX1" fmla="*/ 76200 w 220980"/>
              <a:gd name="connsiteY1" fmla="*/ 8315 h 9207"/>
              <a:gd name="connsiteX2" fmla="*/ 220980 w 220980"/>
              <a:gd name="connsiteY2" fmla="*/ 8315 h 9207"/>
              <a:gd name="connsiteX0" fmla="*/ 445 w 52255"/>
              <a:gd name="connsiteY0" fmla="*/ 8313 h 13486"/>
              <a:gd name="connsiteX1" fmla="*/ 3893 w 52255"/>
              <a:gd name="connsiteY1" fmla="*/ 8313 h 13486"/>
              <a:gd name="connsiteX2" fmla="*/ 52255 w 52255"/>
              <a:gd name="connsiteY2" fmla="*/ 13486 h 13486"/>
              <a:gd name="connsiteX0" fmla="*/ 0 w 51810"/>
              <a:gd name="connsiteY0" fmla="*/ 9977 h 15150"/>
              <a:gd name="connsiteX1" fmla="*/ 20905 w 51810"/>
              <a:gd name="connsiteY1" fmla="*/ 4804 h 15150"/>
              <a:gd name="connsiteX2" fmla="*/ 51810 w 51810"/>
              <a:gd name="connsiteY2" fmla="*/ 15150 h 15150"/>
              <a:gd name="connsiteX0" fmla="*/ 0 w 59784"/>
              <a:gd name="connsiteY0" fmla="*/ 42652 h 42652"/>
              <a:gd name="connsiteX1" fmla="*/ 28879 w 59784"/>
              <a:gd name="connsiteY1" fmla="*/ 1271 h 42652"/>
              <a:gd name="connsiteX2" fmla="*/ 59784 w 59784"/>
              <a:gd name="connsiteY2" fmla="*/ 11617 h 42652"/>
              <a:gd name="connsiteX0" fmla="*/ 0 w 59784"/>
              <a:gd name="connsiteY0" fmla="*/ 31225 h 47218"/>
              <a:gd name="connsiteX1" fmla="*/ 31034 w 59784"/>
              <a:gd name="connsiteY1" fmla="*/ 46741 h 47218"/>
              <a:gd name="connsiteX2" fmla="*/ 59784 w 59784"/>
              <a:gd name="connsiteY2" fmla="*/ 190 h 47218"/>
              <a:gd name="connsiteX0" fmla="*/ 0 w 117327"/>
              <a:gd name="connsiteY0" fmla="*/ 7479 h 95411"/>
              <a:gd name="connsiteX1" fmla="*/ 31034 w 117327"/>
              <a:gd name="connsiteY1" fmla="*/ 22995 h 95411"/>
              <a:gd name="connsiteX2" fmla="*/ 117327 w 117327"/>
              <a:gd name="connsiteY2" fmla="*/ 95412 h 95411"/>
              <a:gd name="connsiteX0" fmla="*/ 0 w 117327"/>
              <a:gd name="connsiteY0" fmla="*/ 1851 h 123553"/>
              <a:gd name="connsiteX1" fmla="*/ 63038 w 117327"/>
              <a:gd name="connsiteY1" fmla="*/ 120817 h 123553"/>
              <a:gd name="connsiteX2" fmla="*/ 117327 w 117327"/>
              <a:gd name="connsiteY2" fmla="*/ 89784 h 123553"/>
              <a:gd name="connsiteX0" fmla="*/ 0 w 117327"/>
              <a:gd name="connsiteY0" fmla="*/ 1748 h 121046"/>
              <a:gd name="connsiteX1" fmla="*/ 63038 w 117327"/>
              <a:gd name="connsiteY1" fmla="*/ 120714 h 121046"/>
              <a:gd name="connsiteX2" fmla="*/ 117327 w 117327"/>
              <a:gd name="connsiteY2" fmla="*/ 40542 h 121046"/>
              <a:gd name="connsiteX0" fmla="*/ 0 w 116788"/>
              <a:gd name="connsiteY0" fmla="*/ 2097 h 92639"/>
              <a:gd name="connsiteX1" fmla="*/ 62499 w 116788"/>
              <a:gd name="connsiteY1" fmla="*/ 92615 h 92639"/>
              <a:gd name="connsiteX2" fmla="*/ 116788 w 116788"/>
              <a:gd name="connsiteY2" fmla="*/ 12443 h 92639"/>
              <a:gd name="connsiteX0" fmla="*/ 0 w 116788"/>
              <a:gd name="connsiteY0" fmla="*/ 4354 h 32893"/>
              <a:gd name="connsiteX1" fmla="*/ 62607 w 116788"/>
              <a:gd name="connsiteY1" fmla="*/ 32802 h 32893"/>
              <a:gd name="connsiteX2" fmla="*/ 116788 w 116788"/>
              <a:gd name="connsiteY2" fmla="*/ 14700 h 32893"/>
              <a:gd name="connsiteX0" fmla="*/ 0 w 116788"/>
              <a:gd name="connsiteY0" fmla="*/ 5606 h 21319"/>
              <a:gd name="connsiteX1" fmla="*/ 60991 w 116788"/>
              <a:gd name="connsiteY1" fmla="*/ 21123 h 21319"/>
              <a:gd name="connsiteX2" fmla="*/ 116788 w 116788"/>
              <a:gd name="connsiteY2" fmla="*/ 15952 h 21319"/>
              <a:gd name="connsiteX0" fmla="*/ 0 w 116357"/>
              <a:gd name="connsiteY0" fmla="*/ 6623 h 63521"/>
              <a:gd name="connsiteX1" fmla="*/ 60991 w 116357"/>
              <a:gd name="connsiteY1" fmla="*/ 22140 h 63521"/>
              <a:gd name="connsiteX2" fmla="*/ 116357 w 116357"/>
              <a:gd name="connsiteY2" fmla="*/ 63522 h 63521"/>
              <a:gd name="connsiteX0" fmla="*/ 0 w 116357"/>
              <a:gd name="connsiteY0" fmla="*/ 6623 h 63522"/>
              <a:gd name="connsiteX1" fmla="*/ 60991 w 116357"/>
              <a:gd name="connsiteY1" fmla="*/ 22140 h 63522"/>
              <a:gd name="connsiteX2" fmla="*/ 116357 w 116357"/>
              <a:gd name="connsiteY2" fmla="*/ 63522 h 63522"/>
              <a:gd name="connsiteX0" fmla="*/ 0 w 116357"/>
              <a:gd name="connsiteY0" fmla="*/ 4518 h 61417"/>
              <a:gd name="connsiteX1" fmla="*/ 60021 w 116357"/>
              <a:gd name="connsiteY1" fmla="*/ 38139 h 61417"/>
              <a:gd name="connsiteX2" fmla="*/ 116357 w 116357"/>
              <a:gd name="connsiteY2" fmla="*/ 61417 h 61417"/>
            </a:gdLst>
            <a:ahLst/>
            <a:cxnLst>
              <a:cxn ang="0">
                <a:pos x="connsiteX0" y="connsiteY0"/>
              </a:cxn>
              <a:cxn ang="0">
                <a:pos x="connsiteX1" y="connsiteY1"/>
              </a:cxn>
              <a:cxn ang="0">
                <a:pos x="connsiteX2" y="connsiteY2"/>
              </a:cxn>
            </a:cxnLst>
            <a:rect l="l" t="t" r="r" b="b"/>
            <a:pathLst>
              <a:path w="116357" h="61417">
                <a:moveTo>
                  <a:pt x="0" y="4518"/>
                </a:moveTo>
                <a:cubicBezTo>
                  <a:pt x="3805" y="-13747"/>
                  <a:pt x="40628" y="28656"/>
                  <a:pt x="60021" y="38139"/>
                </a:cubicBezTo>
                <a:cubicBezTo>
                  <a:pt x="79414" y="47622"/>
                  <a:pt x="105624" y="21760"/>
                  <a:pt x="116357" y="61417"/>
                </a:cubicBezTo>
              </a:path>
            </a:pathLst>
          </a:cu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92"/>
            <a:endParaRPr lang="en-US" sz="1350">
              <a:solidFill>
                <a:srgbClr val="FFFFFF"/>
              </a:solidFill>
            </a:endParaRPr>
          </a:p>
        </p:txBody>
      </p:sp>
      <p:sp>
        <p:nvSpPr>
          <p:cNvPr id="1078" name="Freeform 1077"/>
          <p:cNvSpPr/>
          <p:nvPr/>
        </p:nvSpPr>
        <p:spPr>
          <a:xfrm>
            <a:off x="6694379" y="2559496"/>
            <a:ext cx="89135" cy="6050"/>
          </a:xfrm>
          <a:custGeom>
            <a:avLst/>
            <a:gdLst>
              <a:gd name="connsiteX0" fmla="*/ 0 w 220980"/>
              <a:gd name="connsiteY0" fmla="*/ 8315 h 9207"/>
              <a:gd name="connsiteX1" fmla="*/ 76200 w 220980"/>
              <a:gd name="connsiteY1" fmla="*/ 8315 h 9207"/>
              <a:gd name="connsiteX2" fmla="*/ 220980 w 220980"/>
              <a:gd name="connsiteY2" fmla="*/ 8315 h 9207"/>
              <a:gd name="connsiteX0" fmla="*/ 445 w 52255"/>
              <a:gd name="connsiteY0" fmla="*/ 8313 h 13486"/>
              <a:gd name="connsiteX1" fmla="*/ 3893 w 52255"/>
              <a:gd name="connsiteY1" fmla="*/ 8313 h 13486"/>
              <a:gd name="connsiteX2" fmla="*/ 52255 w 52255"/>
              <a:gd name="connsiteY2" fmla="*/ 13486 h 13486"/>
              <a:gd name="connsiteX0" fmla="*/ 0 w 51810"/>
              <a:gd name="connsiteY0" fmla="*/ 9977 h 15150"/>
              <a:gd name="connsiteX1" fmla="*/ 20905 w 51810"/>
              <a:gd name="connsiteY1" fmla="*/ 4804 h 15150"/>
              <a:gd name="connsiteX2" fmla="*/ 51810 w 51810"/>
              <a:gd name="connsiteY2" fmla="*/ 15150 h 15150"/>
              <a:gd name="connsiteX0" fmla="*/ 0 w 59784"/>
              <a:gd name="connsiteY0" fmla="*/ 42652 h 42652"/>
              <a:gd name="connsiteX1" fmla="*/ 28879 w 59784"/>
              <a:gd name="connsiteY1" fmla="*/ 1271 h 42652"/>
              <a:gd name="connsiteX2" fmla="*/ 59784 w 59784"/>
              <a:gd name="connsiteY2" fmla="*/ 11617 h 42652"/>
              <a:gd name="connsiteX0" fmla="*/ 0 w 59784"/>
              <a:gd name="connsiteY0" fmla="*/ 31225 h 47218"/>
              <a:gd name="connsiteX1" fmla="*/ 31034 w 59784"/>
              <a:gd name="connsiteY1" fmla="*/ 46741 h 47218"/>
              <a:gd name="connsiteX2" fmla="*/ 59784 w 59784"/>
              <a:gd name="connsiteY2" fmla="*/ 190 h 47218"/>
              <a:gd name="connsiteX0" fmla="*/ 0 w 117327"/>
              <a:gd name="connsiteY0" fmla="*/ 7479 h 95411"/>
              <a:gd name="connsiteX1" fmla="*/ 31034 w 117327"/>
              <a:gd name="connsiteY1" fmla="*/ 22995 h 95411"/>
              <a:gd name="connsiteX2" fmla="*/ 117327 w 117327"/>
              <a:gd name="connsiteY2" fmla="*/ 95412 h 95411"/>
              <a:gd name="connsiteX0" fmla="*/ 0 w 117327"/>
              <a:gd name="connsiteY0" fmla="*/ 1851 h 123553"/>
              <a:gd name="connsiteX1" fmla="*/ 63038 w 117327"/>
              <a:gd name="connsiteY1" fmla="*/ 120817 h 123553"/>
              <a:gd name="connsiteX2" fmla="*/ 117327 w 117327"/>
              <a:gd name="connsiteY2" fmla="*/ 89784 h 123553"/>
              <a:gd name="connsiteX0" fmla="*/ 0 w 117327"/>
              <a:gd name="connsiteY0" fmla="*/ 1748 h 121046"/>
              <a:gd name="connsiteX1" fmla="*/ 63038 w 117327"/>
              <a:gd name="connsiteY1" fmla="*/ 120714 h 121046"/>
              <a:gd name="connsiteX2" fmla="*/ 117327 w 117327"/>
              <a:gd name="connsiteY2" fmla="*/ 40542 h 121046"/>
              <a:gd name="connsiteX0" fmla="*/ 0 w 116788"/>
              <a:gd name="connsiteY0" fmla="*/ 2097 h 92639"/>
              <a:gd name="connsiteX1" fmla="*/ 62499 w 116788"/>
              <a:gd name="connsiteY1" fmla="*/ 92615 h 92639"/>
              <a:gd name="connsiteX2" fmla="*/ 116788 w 116788"/>
              <a:gd name="connsiteY2" fmla="*/ 12443 h 92639"/>
              <a:gd name="connsiteX0" fmla="*/ 0 w 116788"/>
              <a:gd name="connsiteY0" fmla="*/ 4354 h 32893"/>
              <a:gd name="connsiteX1" fmla="*/ 62607 w 116788"/>
              <a:gd name="connsiteY1" fmla="*/ 32802 h 32893"/>
              <a:gd name="connsiteX2" fmla="*/ 116788 w 116788"/>
              <a:gd name="connsiteY2" fmla="*/ 14700 h 32893"/>
              <a:gd name="connsiteX0" fmla="*/ 0 w 116788"/>
              <a:gd name="connsiteY0" fmla="*/ 5606 h 21319"/>
              <a:gd name="connsiteX1" fmla="*/ 60991 w 116788"/>
              <a:gd name="connsiteY1" fmla="*/ 21123 h 21319"/>
              <a:gd name="connsiteX2" fmla="*/ 116788 w 116788"/>
              <a:gd name="connsiteY2" fmla="*/ 15952 h 21319"/>
              <a:gd name="connsiteX0" fmla="*/ 0 w 116357"/>
              <a:gd name="connsiteY0" fmla="*/ 6623 h 63521"/>
              <a:gd name="connsiteX1" fmla="*/ 60991 w 116357"/>
              <a:gd name="connsiteY1" fmla="*/ 22140 h 63521"/>
              <a:gd name="connsiteX2" fmla="*/ 116357 w 116357"/>
              <a:gd name="connsiteY2" fmla="*/ 63522 h 63521"/>
              <a:gd name="connsiteX0" fmla="*/ 0 w 116357"/>
              <a:gd name="connsiteY0" fmla="*/ 6623 h 63522"/>
              <a:gd name="connsiteX1" fmla="*/ 60991 w 116357"/>
              <a:gd name="connsiteY1" fmla="*/ 22140 h 63522"/>
              <a:gd name="connsiteX2" fmla="*/ 116357 w 116357"/>
              <a:gd name="connsiteY2" fmla="*/ 63522 h 63522"/>
              <a:gd name="connsiteX0" fmla="*/ 0 w 116357"/>
              <a:gd name="connsiteY0" fmla="*/ 4518 h 61417"/>
              <a:gd name="connsiteX1" fmla="*/ 60021 w 116357"/>
              <a:gd name="connsiteY1" fmla="*/ 38139 h 61417"/>
              <a:gd name="connsiteX2" fmla="*/ 116357 w 116357"/>
              <a:gd name="connsiteY2" fmla="*/ 61417 h 61417"/>
            </a:gdLst>
            <a:ahLst/>
            <a:cxnLst>
              <a:cxn ang="0">
                <a:pos x="connsiteX0" y="connsiteY0"/>
              </a:cxn>
              <a:cxn ang="0">
                <a:pos x="connsiteX1" y="connsiteY1"/>
              </a:cxn>
              <a:cxn ang="0">
                <a:pos x="connsiteX2" y="connsiteY2"/>
              </a:cxn>
            </a:cxnLst>
            <a:rect l="l" t="t" r="r" b="b"/>
            <a:pathLst>
              <a:path w="116357" h="61417">
                <a:moveTo>
                  <a:pt x="0" y="4518"/>
                </a:moveTo>
                <a:cubicBezTo>
                  <a:pt x="3805" y="-13747"/>
                  <a:pt x="40628" y="28656"/>
                  <a:pt x="60021" y="38139"/>
                </a:cubicBezTo>
                <a:cubicBezTo>
                  <a:pt x="79414" y="47622"/>
                  <a:pt x="105624" y="21760"/>
                  <a:pt x="116357" y="61417"/>
                </a:cubicBezTo>
              </a:path>
            </a:pathLst>
          </a:cu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92"/>
            <a:endParaRPr lang="en-US" sz="1350">
              <a:solidFill>
                <a:srgbClr val="FFFFFF"/>
              </a:solidFill>
            </a:endParaRPr>
          </a:p>
        </p:txBody>
      </p:sp>
      <p:sp>
        <p:nvSpPr>
          <p:cNvPr id="1079" name="Freeform 1078"/>
          <p:cNvSpPr/>
          <p:nvPr/>
        </p:nvSpPr>
        <p:spPr>
          <a:xfrm rot="177102" flipH="1">
            <a:off x="6602318" y="2384423"/>
            <a:ext cx="824381" cy="180859"/>
          </a:xfrm>
          <a:custGeom>
            <a:avLst/>
            <a:gdLst>
              <a:gd name="connsiteX0" fmla="*/ 0 w 220980"/>
              <a:gd name="connsiteY0" fmla="*/ 8315 h 9207"/>
              <a:gd name="connsiteX1" fmla="*/ 76200 w 220980"/>
              <a:gd name="connsiteY1" fmla="*/ 8315 h 9207"/>
              <a:gd name="connsiteX2" fmla="*/ 220980 w 220980"/>
              <a:gd name="connsiteY2" fmla="*/ 8315 h 9207"/>
              <a:gd name="connsiteX0" fmla="*/ 445 w 52255"/>
              <a:gd name="connsiteY0" fmla="*/ 8313 h 13486"/>
              <a:gd name="connsiteX1" fmla="*/ 3893 w 52255"/>
              <a:gd name="connsiteY1" fmla="*/ 8313 h 13486"/>
              <a:gd name="connsiteX2" fmla="*/ 52255 w 52255"/>
              <a:gd name="connsiteY2" fmla="*/ 13486 h 13486"/>
              <a:gd name="connsiteX0" fmla="*/ 0 w 51810"/>
              <a:gd name="connsiteY0" fmla="*/ 9977 h 15150"/>
              <a:gd name="connsiteX1" fmla="*/ 20905 w 51810"/>
              <a:gd name="connsiteY1" fmla="*/ 4804 h 15150"/>
              <a:gd name="connsiteX2" fmla="*/ 51810 w 51810"/>
              <a:gd name="connsiteY2" fmla="*/ 15150 h 15150"/>
              <a:gd name="connsiteX0" fmla="*/ 0 w 59784"/>
              <a:gd name="connsiteY0" fmla="*/ 42652 h 42652"/>
              <a:gd name="connsiteX1" fmla="*/ 28879 w 59784"/>
              <a:gd name="connsiteY1" fmla="*/ 1271 h 42652"/>
              <a:gd name="connsiteX2" fmla="*/ 59784 w 59784"/>
              <a:gd name="connsiteY2" fmla="*/ 11617 h 42652"/>
              <a:gd name="connsiteX0" fmla="*/ 0 w 59784"/>
              <a:gd name="connsiteY0" fmla="*/ 31225 h 47218"/>
              <a:gd name="connsiteX1" fmla="*/ 31034 w 59784"/>
              <a:gd name="connsiteY1" fmla="*/ 46741 h 47218"/>
              <a:gd name="connsiteX2" fmla="*/ 59784 w 59784"/>
              <a:gd name="connsiteY2" fmla="*/ 190 h 47218"/>
              <a:gd name="connsiteX0" fmla="*/ 0 w 117327"/>
              <a:gd name="connsiteY0" fmla="*/ 7479 h 95411"/>
              <a:gd name="connsiteX1" fmla="*/ 31034 w 117327"/>
              <a:gd name="connsiteY1" fmla="*/ 22995 h 95411"/>
              <a:gd name="connsiteX2" fmla="*/ 117327 w 117327"/>
              <a:gd name="connsiteY2" fmla="*/ 95412 h 95411"/>
              <a:gd name="connsiteX0" fmla="*/ 0 w 117327"/>
              <a:gd name="connsiteY0" fmla="*/ 1851 h 123553"/>
              <a:gd name="connsiteX1" fmla="*/ 63038 w 117327"/>
              <a:gd name="connsiteY1" fmla="*/ 120817 h 123553"/>
              <a:gd name="connsiteX2" fmla="*/ 117327 w 117327"/>
              <a:gd name="connsiteY2" fmla="*/ 89784 h 123553"/>
              <a:gd name="connsiteX0" fmla="*/ 0 w 117327"/>
              <a:gd name="connsiteY0" fmla="*/ 1748 h 121046"/>
              <a:gd name="connsiteX1" fmla="*/ 63038 w 117327"/>
              <a:gd name="connsiteY1" fmla="*/ 120714 h 121046"/>
              <a:gd name="connsiteX2" fmla="*/ 117327 w 117327"/>
              <a:gd name="connsiteY2" fmla="*/ 40542 h 121046"/>
              <a:gd name="connsiteX0" fmla="*/ 0 w 116788"/>
              <a:gd name="connsiteY0" fmla="*/ 2097 h 92639"/>
              <a:gd name="connsiteX1" fmla="*/ 62499 w 116788"/>
              <a:gd name="connsiteY1" fmla="*/ 92615 h 92639"/>
              <a:gd name="connsiteX2" fmla="*/ 116788 w 116788"/>
              <a:gd name="connsiteY2" fmla="*/ 12443 h 92639"/>
              <a:gd name="connsiteX0" fmla="*/ 0 w 116788"/>
              <a:gd name="connsiteY0" fmla="*/ 4354 h 32893"/>
              <a:gd name="connsiteX1" fmla="*/ 62607 w 116788"/>
              <a:gd name="connsiteY1" fmla="*/ 32802 h 32893"/>
              <a:gd name="connsiteX2" fmla="*/ 116788 w 116788"/>
              <a:gd name="connsiteY2" fmla="*/ 14700 h 32893"/>
              <a:gd name="connsiteX0" fmla="*/ 0 w 116788"/>
              <a:gd name="connsiteY0" fmla="*/ 5606 h 21319"/>
              <a:gd name="connsiteX1" fmla="*/ 60991 w 116788"/>
              <a:gd name="connsiteY1" fmla="*/ 21123 h 21319"/>
              <a:gd name="connsiteX2" fmla="*/ 116788 w 116788"/>
              <a:gd name="connsiteY2" fmla="*/ 15952 h 21319"/>
              <a:gd name="connsiteX0" fmla="*/ 0 w 116357"/>
              <a:gd name="connsiteY0" fmla="*/ 6623 h 63521"/>
              <a:gd name="connsiteX1" fmla="*/ 60991 w 116357"/>
              <a:gd name="connsiteY1" fmla="*/ 22140 h 63521"/>
              <a:gd name="connsiteX2" fmla="*/ 116357 w 116357"/>
              <a:gd name="connsiteY2" fmla="*/ 63522 h 63521"/>
              <a:gd name="connsiteX0" fmla="*/ 0 w 116357"/>
              <a:gd name="connsiteY0" fmla="*/ 6623 h 63522"/>
              <a:gd name="connsiteX1" fmla="*/ 60991 w 116357"/>
              <a:gd name="connsiteY1" fmla="*/ 22140 h 63522"/>
              <a:gd name="connsiteX2" fmla="*/ 116357 w 116357"/>
              <a:gd name="connsiteY2" fmla="*/ 63522 h 63522"/>
              <a:gd name="connsiteX0" fmla="*/ 0 w 116357"/>
              <a:gd name="connsiteY0" fmla="*/ 4518 h 61417"/>
              <a:gd name="connsiteX1" fmla="*/ 60021 w 116357"/>
              <a:gd name="connsiteY1" fmla="*/ 38139 h 61417"/>
              <a:gd name="connsiteX2" fmla="*/ 116357 w 116357"/>
              <a:gd name="connsiteY2" fmla="*/ 61417 h 61417"/>
              <a:gd name="connsiteX0" fmla="*/ 0 w 116357"/>
              <a:gd name="connsiteY0" fmla="*/ 5717 h 62616"/>
              <a:gd name="connsiteX1" fmla="*/ 8725 w 116357"/>
              <a:gd name="connsiteY1" fmla="*/ 1853 h 62616"/>
              <a:gd name="connsiteX2" fmla="*/ 60021 w 116357"/>
              <a:gd name="connsiteY2" fmla="*/ 39338 h 62616"/>
              <a:gd name="connsiteX3" fmla="*/ 116357 w 116357"/>
              <a:gd name="connsiteY3" fmla="*/ 62616 h 62616"/>
              <a:gd name="connsiteX0" fmla="*/ 0 w 142798"/>
              <a:gd name="connsiteY0" fmla="*/ 3 h 168891"/>
              <a:gd name="connsiteX1" fmla="*/ 35166 w 142798"/>
              <a:gd name="connsiteY1" fmla="*/ 108128 h 168891"/>
              <a:gd name="connsiteX2" fmla="*/ 86462 w 142798"/>
              <a:gd name="connsiteY2" fmla="*/ 145613 h 168891"/>
              <a:gd name="connsiteX3" fmla="*/ 142798 w 142798"/>
              <a:gd name="connsiteY3" fmla="*/ 168891 h 168891"/>
              <a:gd name="connsiteX0" fmla="*/ 0 w 142798"/>
              <a:gd name="connsiteY0" fmla="*/ 0 h 168888"/>
              <a:gd name="connsiteX1" fmla="*/ 14201 w 142798"/>
              <a:gd name="connsiteY1" fmla="*/ 50366 h 168888"/>
              <a:gd name="connsiteX2" fmla="*/ 35166 w 142798"/>
              <a:gd name="connsiteY2" fmla="*/ 108125 h 168888"/>
              <a:gd name="connsiteX3" fmla="*/ 86462 w 142798"/>
              <a:gd name="connsiteY3" fmla="*/ 145610 h 168888"/>
              <a:gd name="connsiteX4" fmla="*/ 142798 w 142798"/>
              <a:gd name="connsiteY4" fmla="*/ 168888 h 168888"/>
              <a:gd name="connsiteX0" fmla="*/ 0 w 142798"/>
              <a:gd name="connsiteY0" fmla="*/ 0 h 168888"/>
              <a:gd name="connsiteX1" fmla="*/ 14201 w 142798"/>
              <a:gd name="connsiteY1" fmla="*/ 50366 h 168888"/>
              <a:gd name="connsiteX2" fmla="*/ 31774 w 142798"/>
              <a:gd name="connsiteY2" fmla="*/ 110255 h 168888"/>
              <a:gd name="connsiteX3" fmla="*/ 86462 w 142798"/>
              <a:gd name="connsiteY3" fmla="*/ 145610 h 168888"/>
              <a:gd name="connsiteX4" fmla="*/ 142798 w 142798"/>
              <a:gd name="connsiteY4" fmla="*/ 168888 h 168888"/>
              <a:gd name="connsiteX0" fmla="*/ 0 w 142798"/>
              <a:gd name="connsiteY0" fmla="*/ 0 h 168888"/>
              <a:gd name="connsiteX1" fmla="*/ 14201 w 142798"/>
              <a:gd name="connsiteY1" fmla="*/ 50366 h 168888"/>
              <a:gd name="connsiteX2" fmla="*/ 31774 w 142798"/>
              <a:gd name="connsiteY2" fmla="*/ 110255 h 168888"/>
              <a:gd name="connsiteX3" fmla="*/ 86462 w 142798"/>
              <a:gd name="connsiteY3" fmla="*/ 145610 h 168888"/>
              <a:gd name="connsiteX4" fmla="*/ 142798 w 142798"/>
              <a:gd name="connsiteY4" fmla="*/ 168888 h 168888"/>
              <a:gd name="connsiteX0" fmla="*/ 0 w 142798"/>
              <a:gd name="connsiteY0" fmla="*/ 0 h 517074"/>
              <a:gd name="connsiteX1" fmla="*/ 14201 w 142798"/>
              <a:gd name="connsiteY1" fmla="*/ 50366 h 517074"/>
              <a:gd name="connsiteX2" fmla="*/ 27215 w 142798"/>
              <a:gd name="connsiteY2" fmla="*/ 516901 h 517074"/>
              <a:gd name="connsiteX3" fmla="*/ 31774 w 142798"/>
              <a:gd name="connsiteY3" fmla="*/ 110255 h 517074"/>
              <a:gd name="connsiteX4" fmla="*/ 86462 w 142798"/>
              <a:gd name="connsiteY4" fmla="*/ 145610 h 517074"/>
              <a:gd name="connsiteX5" fmla="*/ 142798 w 142798"/>
              <a:gd name="connsiteY5" fmla="*/ 168888 h 517074"/>
              <a:gd name="connsiteX0" fmla="*/ 0 w 142798"/>
              <a:gd name="connsiteY0" fmla="*/ 0 h 517079"/>
              <a:gd name="connsiteX1" fmla="*/ 14201 w 142798"/>
              <a:gd name="connsiteY1" fmla="*/ 50366 h 517079"/>
              <a:gd name="connsiteX2" fmla="*/ 27215 w 142798"/>
              <a:gd name="connsiteY2" fmla="*/ 516901 h 517079"/>
              <a:gd name="connsiteX3" fmla="*/ 31774 w 142798"/>
              <a:gd name="connsiteY3" fmla="*/ 110255 h 517079"/>
              <a:gd name="connsiteX4" fmla="*/ 86462 w 142798"/>
              <a:gd name="connsiteY4" fmla="*/ 145610 h 517079"/>
              <a:gd name="connsiteX5" fmla="*/ 142798 w 142798"/>
              <a:gd name="connsiteY5" fmla="*/ 168888 h 517079"/>
              <a:gd name="connsiteX0" fmla="*/ 0 w 142798"/>
              <a:gd name="connsiteY0" fmla="*/ 0 h 517017"/>
              <a:gd name="connsiteX1" fmla="*/ 14201 w 142798"/>
              <a:gd name="connsiteY1" fmla="*/ 50366 h 517017"/>
              <a:gd name="connsiteX2" fmla="*/ 18741 w 142798"/>
              <a:gd name="connsiteY2" fmla="*/ 151163 h 517017"/>
              <a:gd name="connsiteX3" fmla="*/ 27215 w 142798"/>
              <a:gd name="connsiteY3" fmla="*/ 516901 h 517017"/>
              <a:gd name="connsiteX4" fmla="*/ 31774 w 142798"/>
              <a:gd name="connsiteY4" fmla="*/ 110255 h 517017"/>
              <a:gd name="connsiteX5" fmla="*/ 86462 w 142798"/>
              <a:gd name="connsiteY5" fmla="*/ 145610 h 517017"/>
              <a:gd name="connsiteX6" fmla="*/ 142798 w 142798"/>
              <a:gd name="connsiteY6" fmla="*/ 168888 h 517017"/>
              <a:gd name="connsiteX0" fmla="*/ 0 w 142798"/>
              <a:gd name="connsiteY0" fmla="*/ 0 h 517003"/>
              <a:gd name="connsiteX1" fmla="*/ 14201 w 142798"/>
              <a:gd name="connsiteY1" fmla="*/ 50366 h 517003"/>
              <a:gd name="connsiteX2" fmla="*/ 29808 w 142798"/>
              <a:gd name="connsiteY2" fmla="*/ 110364 h 517003"/>
              <a:gd name="connsiteX3" fmla="*/ 27215 w 142798"/>
              <a:gd name="connsiteY3" fmla="*/ 516901 h 517003"/>
              <a:gd name="connsiteX4" fmla="*/ 31774 w 142798"/>
              <a:gd name="connsiteY4" fmla="*/ 110255 h 517003"/>
              <a:gd name="connsiteX5" fmla="*/ 86462 w 142798"/>
              <a:gd name="connsiteY5" fmla="*/ 145610 h 517003"/>
              <a:gd name="connsiteX6" fmla="*/ 142798 w 142798"/>
              <a:gd name="connsiteY6" fmla="*/ 168888 h 517003"/>
              <a:gd name="connsiteX0" fmla="*/ 0 w 142798"/>
              <a:gd name="connsiteY0" fmla="*/ 0 h 517003"/>
              <a:gd name="connsiteX1" fmla="*/ 14201 w 142798"/>
              <a:gd name="connsiteY1" fmla="*/ 50366 h 517003"/>
              <a:gd name="connsiteX2" fmla="*/ 29808 w 142798"/>
              <a:gd name="connsiteY2" fmla="*/ 110364 h 517003"/>
              <a:gd name="connsiteX3" fmla="*/ 27215 w 142798"/>
              <a:gd name="connsiteY3" fmla="*/ 516901 h 517003"/>
              <a:gd name="connsiteX4" fmla="*/ 31774 w 142798"/>
              <a:gd name="connsiteY4" fmla="*/ 110255 h 517003"/>
              <a:gd name="connsiteX5" fmla="*/ 86462 w 142798"/>
              <a:gd name="connsiteY5" fmla="*/ 145610 h 517003"/>
              <a:gd name="connsiteX6" fmla="*/ 142798 w 142798"/>
              <a:gd name="connsiteY6" fmla="*/ 168888 h 517003"/>
              <a:gd name="connsiteX0" fmla="*/ 0 w 142798"/>
              <a:gd name="connsiteY0" fmla="*/ 0 h 516983"/>
              <a:gd name="connsiteX1" fmla="*/ 14201 w 142798"/>
              <a:gd name="connsiteY1" fmla="*/ 50366 h 516983"/>
              <a:gd name="connsiteX2" fmla="*/ 29808 w 142798"/>
              <a:gd name="connsiteY2" fmla="*/ 110364 h 516983"/>
              <a:gd name="connsiteX3" fmla="*/ 27215 w 142798"/>
              <a:gd name="connsiteY3" fmla="*/ 516901 h 516983"/>
              <a:gd name="connsiteX4" fmla="*/ 31774 w 142798"/>
              <a:gd name="connsiteY4" fmla="*/ 110255 h 516983"/>
              <a:gd name="connsiteX5" fmla="*/ 86462 w 142798"/>
              <a:gd name="connsiteY5" fmla="*/ 145610 h 516983"/>
              <a:gd name="connsiteX6" fmla="*/ 142798 w 142798"/>
              <a:gd name="connsiteY6" fmla="*/ 168888 h 516983"/>
              <a:gd name="connsiteX0" fmla="*/ 0 w 142798"/>
              <a:gd name="connsiteY0" fmla="*/ 0 h 516983"/>
              <a:gd name="connsiteX1" fmla="*/ 14201 w 142798"/>
              <a:gd name="connsiteY1" fmla="*/ 50366 h 516983"/>
              <a:gd name="connsiteX2" fmla="*/ 29808 w 142798"/>
              <a:gd name="connsiteY2" fmla="*/ 110364 h 516983"/>
              <a:gd name="connsiteX3" fmla="*/ 27215 w 142798"/>
              <a:gd name="connsiteY3" fmla="*/ 516901 h 516983"/>
              <a:gd name="connsiteX4" fmla="*/ 31001 w 142798"/>
              <a:gd name="connsiteY4" fmla="*/ 112746 h 516983"/>
              <a:gd name="connsiteX5" fmla="*/ 86462 w 142798"/>
              <a:gd name="connsiteY5" fmla="*/ 145610 h 516983"/>
              <a:gd name="connsiteX6" fmla="*/ 142798 w 142798"/>
              <a:gd name="connsiteY6" fmla="*/ 168888 h 516983"/>
              <a:gd name="connsiteX0" fmla="*/ 0 w 142798"/>
              <a:gd name="connsiteY0" fmla="*/ 0 h 516901"/>
              <a:gd name="connsiteX1" fmla="*/ 14201 w 142798"/>
              <a:gd name="connsiteY1" fmla="*/ 50366 h 516901"/>
              <a:gd name="connsiteX2" fmla="*/ 29808 w 142798"/>
              <a:gd name="connsiteY2" fmla="*/ 110364 h 516901"/>
              <a:gd name="connsiteX3" fmla="*/ 27215 w 142798"/>
              <a:gd name="connsiteY3" fmla="*/ 516901 h 516901"/>
              <a:gd name="connsiteX4" fmla="*/ 31001 w 142798"/>
              <a:gd name="connsiteY4" fmla="*/ 112746 h 516901"/>
              <a:gd name="connsiteX5" fmla="*/ 86462 w 142798"/>
              <a:gd name="connsiteY5" fmla="*/ 145610 h 516901"/>
              <a:gd name="connsiteX6" fmla="*/ 142798 w 142798"/>
              <a:gd name="connsiteY6" fmla="*/ 168888 h 516901"/>
              <a:gd name="connsiteX0" fmla="*/ 0 w 142798"/>
              <a:gd name="connsiteY0" fmla="*/ 0 h 516901"/>
              <a:gd name="connsiteX1" fmla="*/ 14201 w 142798"/>
              <a:gd name="connsiteY1" fmla="*/ 50366 h 516901"/>
              <a:gd name="connsiteX2" fmla="*/ 29808 w 142798"/>
              <a:gd name="connsiteY2" fmla="*/ 110364 h 516901"/>
              <a:gd name="connsiteX3" fmla="*/ 27215 w 142798"/>
              <a:gd name="connsiteY3" fmla="*/ 516901 h 516901"/>
              <a:gd name="connsiteX4" fmla="*/ 31001 w 142798"/>
              <a:gd name="connsiteY4" fmla="*/ 112746 h 516901"/>
              <a:gd name="connsiteX5" fmla="*/ 86462 w 142798"/>
              <a:gd name="connsiteY5" fmla="*/ 145610 h 516901"/>
              <a:gd name="connsiteX6" fmla="*/ 142798 w 142798"/>
              <a:gd name="connsiteY6" fmla="*/ 168888 h 51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798" h="516901">
                <a:moveTo>
                  <a:pt x="0" y="0"/>
                </a:moveTo>
                <a:cubicBezTo>
                  <a:pt x="2367" y="8394"/>
                  <a:pt x="8340" y="32345"/>
                  <a:pt x="14201" y="50366"/>
                </a:cubicBezTo>
                <a:cubicBezTo>
                  <a:pt x="17325" y="75560"/>
                  <a:pt x="27328" y="87244"/>
                  <a:pt x="29808" y="110364"/>
                </a:cubicBezTo>
                <a:cubicBezTo>
                  <a:pt x="31621" y="107098"/>
                  <a:pt x="26607" y="514177"/>
                  <a:pt x="27215" y="516901"/>
                </a:cubicBezTo>
                <a:cubicBezTo>
                  <a:pt x="28379" y="516977"/>
                  <a:pt x="29016" y="117319"/>
                  <a:pt x="31001" y="112746"/>
                </a:cubicBezTo>
                <a:cubicBezTo>
                  <a:pt x="40476" y="119660"/>
                  <a:pt x="68523" y="135483"/>
                  <a:pt x="86462" y="145610"/>
                </a:cubicBezTo>
                <a:cubicBezTo>
                  <a:pt x="105855" y="155093"/>
                  <a:pt x="132065" y="129231"/>
                  <a:pt x="142798" y="168888"/>
                </a:cubicBezTo>
              </a:path>
            </a:pathLst>
          </a:cu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92"/>
            <a:endParaRPr lang="en-US" sz="1350">
              <a:solidFill>
                <a:srgbClr val="FFFFFF"/>
              </a:solidFill>
            </a:endParaRPr>
          </a:p>
        </p:txBody>
      </p:sp>
      <p:sp>
        <p:nvSpPr>
          <p:cNvPr id="1080" name="box 4"/>
          <p:cNvSpPr/>
          <p:nvPr/>
        </p:nvSpPr>
        <p:spPr>
          <a:xfrm>
            <a:off x="6583631" y="2799664"/>
            <a:ext cx="870821" cy="217892"/>
          </a:xfrm>
          <a:custGeom>
            <a:avLst/>
            <a:gdLst>
              <a:gd name="connsiteX0" fmla="*/ 3847724 w 8691329"/>
              <a:gd name="connsiteY0" fmla="*/ 0 h 2418166"/>
              <a:gd name="connsiteX1" fmla="*/ 8611921 w 8691329"/>
              <a:gd name="connsiteY1" fmla="*/ 71241 h 2418166"/>
              <a:gd name="connsiteX2" fmla="*/ 8683380 w 8691329"/>
              <a:gd name="connsiteY2" fmla="*/ 53376 h 2418166"/>
              <a:gd name="connsiteX3" fmla="*/ 8683301 w 8691329"/>
              <a:gd name="connsiteY3" fmla="*/ 72308 h 2418166"/>
              <a:gd name="connsiteX4" fmla="*/ 8691329 w 8691329"/>
              <a:gd name="connsiteY4" fmla="*/ 72428 h 2418166"/>
              <a:gd name="connsiteX5" fmla="*/ 8683293 w 8691329"/>
              <a:gd name="connsiteY5" fmla="*/ 74329 h 2418166"/>
              <a:gd name="connsiteX6" fmla="*/ 8682916 w 8691329"/>
              <a:gd name="connsiteY6" fmla="*/ 164777 h 2418166"/>
              <a:gd name="connsiteX7" fmla="*/ 8683381 w 8691329"/>
              <a:gd name="connsiteY7" fmla="*/ 1367912 h 2418166"/>
              <a:gd name="connsiteX8" fmla="*/ 7126350 w 8691329"/>
              <a:gd name="connsiteY8" fmla="*/ 2153317 h 2418166"/>
              <a:gd name="connsiteX9" fmla="*/ 7125078 w 8691329"/>
              <a:gd name="connsiteY9" fmla="*/ 2418166 h 2418166"/>
              <a:gd name="connsiteX10" fmla="*/ 6651469 w 8691329"/>
              <a:gd name="connsiteY10" fmla="*/ 2392859 h 2418166"/>
              <a:gd name="connsiteX11" fmla="*/ 6637219 w 8691329"/>
              <a:gd name="connsiteY11" fmla="*/ 2392097 h 2418166"/>
              <a:gd name="connsiteX12" fmla="*/ 9054 w 8691329"/>
              <a:gd name="connsiteY12" fmla="*/ 2037920 h 2418166"/>
              <a:gd name="connsiteX13" fmla="*/ 0 w 8691329"/>
              <a:gd name="connsiteY13" fmla="*/ 352190 h 2418166"/>
              <a:gd name="connsiteX14" fmla="*/ 441899 w 8691329"/>
              <a:gd name="connsiteY14" fmla="*/ 363406 h 2418166"/>
              <a:gd name="connsiteX0" fmla="*/ 3847724 w 8691329"/>
              <a:gd name="connsiteY0" fmla="*/ 0 h 2418166"/>
              <a:gd name="connsiteX1" fmla="*/ 8611921 w 8691329"/>
              <a:gd name="connsiteY1" fmla="*/ 71241 h 2418166"/>
              <a:gd name="connsiteX2" fmla="*/ 8683301 w 8691329"/>
              <a:gd name="connsiteY2" fmla="*/ 72308 h 2418166"/>
              <a:gd name="connsiteX3" fmla="*/ 8691329 w 8691329"/>
              <a:gd name="connsiteY3" fmla="*/ 72428 h 2418166"/>
              <a:gd name="connsiteX4" fmla="*/ 8683293 w 8691329"/>
              <a:gd name="connsiteY4" fmla="*/ 74329 h 2418166"/>
              <a:gd name="connsiteX5" fmla="*/ 8682916 w 8691329"/>
              <a:gd name="connsiteY5" fmla="*/ 164777 h 2418166"/>
              <a:gd name="connsiteX6" fmla="*/ 8683381 w 8691329"/>
              <a:gd name="connsiteY6" fmla="*/ 1367912 h 2418166"/>
              <a:gd name="connsiteX7" fmla="*/ 7126350 w 8691329"/>
              <a:gd name="connsiteY7" fmla="*/ 2153317 h 2418166"/>
              <a:gd name="connsiteX8" fmla="*/ 7125078 w 8691329"/>
              <a:gd name="connsiteY8" fmla="*/ 2418166 h 2418166"/>
              <a:gd name="connsiteX9" fmla="*/ 6651469 w 8691329"/>
              <a:gd name="connsiteY9" fmla="*/ 2392859 h 2418166"/>
              <a:gd name="connsiteX10" fmla="*/ 6637219 w 8691329"/>
              <a:gd name="connsiteY10" fmla="*/ 2392097 h 2418166"/>
              <a:gd name="connsiteX11" fmla="*/ 9054 w 8691329"/>
              <a:gd name="connsiteY11" fmla="*/ 2037920 h 2418166"/>
              <a:gd name="connsiteX12" fmla="*/ 0 w 8691329"/>
              <a:gd name="connsiteY12" fmla="*/ 352190 h 2418166"/>
              <a:gd name="connsiteX13" fmla="*/ 441899 w 8691329"/>
              <a:gd name="connsiteY13" fmla="*/ 363406 h 2418166"/>
              <a:gd name="connsiteX14" fmla="*/ 3847724 w 8691329"/>
              <a:gd name="connsiteY14" fmla="*/ 0 h 2418166"/>
              <a:gd name="connsiteX0" fmla="*/ 3847724 w 8691329"/>
              <a:gd name="connsiteY0" fmla="*/ 0 h 2418166"/>
              <a:gd name="connsiteX1" fmla="*/ 8611921 w 8691329"/>
              <a:gd name="connsiteY1" fmla="*/ 71241 h 2418166"/>
              <a:gd name="connsiteX2" fmla="*/ 8683301 w 8691329"/>
              <a:gd name="connsiteY2" fmla="*/ 72308 h 2418166"/>
              <a:gd name="connsiteX3" fmla="*/ 8691329 w 8691329"/>
              <a:gd name="connsiteY3" fmla="*/ 72428 h 2418166"/>
              <a:gd name="connsiteX4" fmla="*/ 8682916 w 8691329"/>
              <a:gd name="connsiteY4" fmla="*/ 164777 h 2418166"/>
              <a:gd name="connsiteX5" fmla="*/ 8683381 w 8691329"/>
              <a:gd name="connsiteY5" fmla="*/ 1367912 h 2418166"/>
              <a:gd name="connsiteX6" fmla="*/ 7126350 w 8691329"/>
              <a:gd name="connsiteY6" fmla="*/ 2153317 h 2418166"/>
              <a:gd name="connsiteX7" fmla="*/ 7125078 w 8691329"/>
              <a:gd name="connsiteY7" fmla="*/ 2418166 h 2418166"/>
              <a:gd name="connsiteX8" fmla="*/ 6651469 w 8691329"/>
              <a:gd name="connsiteY8" fmla="*/ 2392859 h 2418166"/>
              <a:gd name="connsiteX9" fmla="*/ 6637219 w 8691329"/>
              <a:gd name="connsiteY9" fmla="*/ 2392097 h 2418166"/>
              <a:gd name="connsiteX10" fmla="*/ 9054 w 8691329"/>
              <a:gd name="connsiteY10" fmla="*/ 2037920 h 2418166"/>
              <a:gd name="connsiteX11" fmla="*/ 0 w 8691329"/>
              <a:gd name="connsiteY11" fmla="*/ 352190 h 2418166"/>
              <a:gd name="connsiteX12" fmla="*/ 441899 w 8691329"/>
              <a:gd name="connsiteY12" fmla="*/ 363406 h 2418166"/>
              <a:gd name="connsiteX13" fmla="*/ 3847724 w 8691329"/>
              <a:gd name="connsiteY13" fmla="*/ 0 h 2418166"/>
              <a:gd name="connsiteX0" fmla="*/ 3847724 w 8684251"/>
              <a:gd name="connsiteY0" fmla="*/ 0 h 2418166"/>
              <a:gd name="connsiteX1" fmla="*/ 8611921 w 8684251"/>
              <a:gd name="connsiteY1" fmla="*/ 71241 h 2418166"/>
              <a:gd name="connsiteX2" fmla="*/ 8683301 w 8684251"/>
              <a:gd name="connsiteY2" fmla="*/ 72308 h 2418166"/>
              <a:gd name="connsiteX3" fmla="*/ 8682916 w 8684251"/>
              <a:gd name="connsiteY3" fmla="*/ 164777 h 2418166"/>
              <a:gd name="connsiteX4" fmla="*/ 8683381 w 8684251"/>
              <a:gd name="connsiteY4" fmla="*/ 1367912 h 2418166"/>
              <a:gd name="connsiteX5" fmla="*/ 7126350 w 8684251"/>
              <a:gd name="connsiteY5" fmla="*/ 2153317 h 2418166"/>
              <a:gd name="connsiteX6" fmla="*/ 7125078 w 8684251"/>
              <a:gd name="connsiteY6" fmla="*/ 2418166 h 2418166"/>
              <a:gd name="connsiteX7" fmla="*/ 6651469 w 8684251"/>
              <a:gd name="connsiteY7" fmla="*/ 2392859 h 2418166"/>
              <a:gd name="connsiteX8" fmla="*/ 6637219 w 8684251"/>
              <a:gd name="connsiteY8" fmla="*/ 2392097 h 2418166"/>
              <a:gd name="connsiteX9" fmla="*/ 9054 w 8684251"/>
              <a:gd name="connsiteY9" fmla="*/ 2037920 h 2418166"/>
              <a:gd name="connsiteX10" fmla="*/ 0 w 8684251"/>
              <a:gd name="connsiteY10" fmla="*/ 352190 h 2418166"/>
              <a:gd name="connsiteX11" fmla="*/ 441899 w 8684251"/>
              <a:gd name="connsiteY11" fmla="*/ 363406 h 2418166"/>
              <a:gd name="connsiteX12" fmla="*/ 3847724 w 8684251"/>
              <a:gd name="connsiteY12" fmla="*/ 0 h 2418166"/>
              <a:gd name="connsiteX0" fmla="*/ 3847724 w 8684251"/>
              <a:gd name="connsiteY0" fmla="*/ 0 h 2418166"/>
              <a:gd name="connsiteX1" fmla="*/ 8611921 w 8684251"/>
              <a:gd name="connsiteY1" fmla="*/ 71241 h 2418166"/>
              <a:gd name="connsiteX2" fmla="*/ 8683301 w 8684251"/>
              <a:gd name="connsiteY2" fmla="*/ 72308 h 2418166"/>
              <a:gd name="connsiteX3" fmla="*/ 8682916 w 8684251"/>
              <a:gd name="connsiteY3" fmla="*/ 164777 h 2418166"/>
              <a:gd name="connsiteX4" fmla="*/ 8683381 w 8684251"/>
              <a:gd name="connsiteY4" fmla="*/ 1367912 h 2418166"/>
              <a:gd name="connsiteX5" fmla="*/ 7285100 w 8684251"/>
              <a:gd name="connsiteY5" fmla="*/ 2077117 h 2418166"/>
              <a:gd name="connsiteX6" fmla="*/ 7125078 w 8684251"/>
              <a:gd name="connsiteY6" fmla="*/ 2418166 h 2418166"/>
              <a:gd name="connsiteX7" fmla="*/ 6651469 w 8684251"/>
              <a:gd name="connsiteY7" fmla="*/ 2392859 h 2418166"/>
              <a:gd name="connsiteX8" fmla="*/ 6637219 w 8684251"/>
              <a:gd name="connsiteY8" fmla="*/ 2392097 h 2418166"/>
              <a:gd name="connsiteX9" fmla="*/ 9054 w 8684251"/>
              <a:gd name="connsiteY9" fmla="*/ 2037920 h 2418166"/>
              <a:gd name="connsiteX10" fmla="*/ 0 w 8684251"/>
              <a:gd name="connsiteY10" fmla="*/ 352190 h 2418166"/>
              <a:gd name="connsiteX11" fmla="*/ 441899 w 8684251"/>
              <a:gd name="connsiteY11" fmla="*/ 363406 h 2418166"/>
              <a:gd name="connsiteX12" fmla="*/ 3847724 w 8684251"/>
              <a:gd name="connsiteY12" fmla="*/ 0 h 2418166"/>
              <a:gd name="connsiteX0" fmla="*/ 3847724 w 8684251"/>
              <a:gd name="connsiteY0" fmla="*/ 0 h 2418166"/>
              <a:gd name="connsiteX1" fmla="*/ 8611921 w 8684251"/>
              <a:gd name="connsiteY1" fmla="*/ 71241 h 2418166"/>
              <a:gd name="connsiteX2" fmla="*/ 8683301 w 8684251"/>
              <a:gd name="connsiteY2" fmla="*/ 72308 h 2418166"/>
              <a:gd name="connsiteX3" fmla="*/ 8682916 w 8684251"/>
              <a:gd name="connsiteY3" fmla="*/ 164777 h 2418166"/>
              <a:gd name="connsiteX4" fmla="*/ 8683381 w 8684251"/>
              <a:gd name="connsiteY4" fmla="*/ 1367912 h 2418166"/>
              <a:gd name="connsiteX5" fmla="*/ 7285100 w 8684251"/>
              <a:gd name="connsiteY5" fmla="*/ 2077117 h 2418166"/>
              <a:gd name="connsiteX6" fmla="*/ 7125078 w 8684251"/>
              <a:gd name="connsiteY6" fmla="*/ 2418166 h 2418166"/>
              <a:gd name="connsiteX7" fmla="*/ 6651469 w 8684251"/>
              <a:gd name="connsiteY7" fmla="*/ 2392859 h 2418166"/>
              <a:gd name="connsiteX8" fmla="*/ 6637219 w 8684251"/>
              <a:gd name="connsiteY8" fmla="*/ 2392097 h 2418166"/>
              <a:gd name="connsiteX9" fmla="*/ 9054 w 8684251"/>
              <a:gd name="connsiteY9" fmla="*/ 2037920 h 2418166"/>
              <a:gd name="connsiteX10" fmla="*/ 0 w 8684251"/>
              <a:gd name="connsiteY10" fmla="*/ 352190 h 2418166"/>
              <a:gd name="connsiteX11" fmla="*/ 467299 w 8684251"/>
              <a:gd name="connsiteY11" fmla="*/ 299906 h 2418166"/>
              <a:gd name="connsiteX12" fmla="*/ 3847724 w 8684251"/>
              <a:gd name="connsiteY12" fmla="*/ 0 h 2418166"/>
              <a:gd name="connsiteX0" fmla="*/ 3949324 w 8785851"/>
              <a:gd name="connsiteY0" fmla="*/ 0 h 2418166"/>
              <a:gd name="connsiteX1" fmla="*/ 8713521 w 8785851"/>
              <a:gd name="connsiteY1" fmla="*/ 71241 h 2418166"/>
              <a:gd name="connsiteX2" fmla="*/ 8784901 w 8785851"/>
              <a:gd name="connsiteY2" fmla="*/ 72308 h 2418166"/>
              <a:gd name="connsiteX3" fmla="*/ 8784516 w 8785851"/>
              <a:gd name="connsiteY3" fmla="*/ 164777 h 2418166"/>
              <a:gd name="connsiteX4" fmla="*/ 8784981 w 8785851"/>
              <a:gd name="connsiteY4" fmla="*/ 1367912 h 2418166"/>
              <a:gd name="connsiteX5" fmla="*/ 7386700 w 8785851"/>
              <a:gd name="connsiteY5" fmla="*/ 2077117 h 2418166"/>
              <a:gd name="connsiteX6" fmla="*/ 7226678 w 8785851"/>
              <a:gd name="connsiteY6" fmla="*/ 2418166 h 2418166"/>
              <a:gd name="connsiteX7" fmla="*/ 6753069 w 8785851"/>
              <a:gd name="connsiteY7" fmla="*/ 2392859 h 2418166"/>
              <a:gd name="connsiteX8" fmla="*/ 6738819 w 8785851"/>
              <a:gd name="connsiteY8" fmla="*/ 2392097 h 2418166"/>
              <a:gd name="connsiteX9" fmla="*/ 110654 w 8785851"/>
              <a:gd name="connsiteY9" fmla="*/ 2037920 h 2418166"/>
              <a:gd name="connsiteX10" fmla="*/ 0 w 8785851"/>
              <a:gd name="connsiteY10" fmla="*/ 326790 h 2418166"/>
              <a:gd name="connsiteX11" fmla="*/ 568899 w 8785851"/>
              <a:gd name="connsiteY11" fmla="*/ 299906 h 2418166"/>
              <a:gd name="connsiteX12" fmla="*/ 3949324 w 8785851"/>
              <a:gd name="connsiteY12" fmla="*/ 0 h 2418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785851" h="2418166">
                <a:moveTo>
                  <a:pt x="3949324" y="0"/>
                </a:moveTo>
                <a:lnTo>
                  <a:pt x="8713521" y="71241"/>
                </a:lnTo>
                <a:lnTo>
                  <a:pt x="8784901" y="72308"/>
                </a:lnTo>
                <a:cubicBezTo>
                  <a:pt x="8784773" y="103131"/>
                  <a:pt x="8784644" y="133954"/>
                  <a:pt x="8784516" y="164777"/>
                </a:cubicBezTo>
                <a:cubicBezTo>
                  <a:pt x="8782681" y="691148"/>
                  <a:pt x="8787810" y="778879"/>
                  <a:pt x="8784981" y="1367912"/>
                </a:cubicBezTo>
                <a:lnTo>
                  <a:pt x="7386700" y="2077117"/>
                </a:lnTo>
                <a:lnTo>
                  <a:pt x="7226678" y="2418166"/>
                </a:lnTo>
                <a:lnTo>
                  <a:pt x="6753069" y="2392859"/>
                </a:lnTo>
                <a:lnTo>
                  <a:pt x="6738819" y="2392097"/>
                </a:lnTo>
                <a:lnTo>
                  <a:pt x="110654" y="2037920"/>
                </a:lnTo>
                <a:lnTo>
                  <a:pt x="0" y="326790"/>
                </a:lnTo>
                <a:lnTo>
                  <a:pt x="568899" y="299906"/>
                </a:lnTo>
                <a:lnTo>
                  <a:pt x="3949324" y="0"/>
                </a:lnTo>
                <a:close/>
              </a:path>
            </a:pathLst>
          </a:custGeom>
          <a:noFill/>
          <a:ln w="190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defTabSz="342892"/>
            <a:endParaRPr lang="en-US" sz="1350">
              <a:solidFill>
                <a:srgbClr val="FFFFFF"/>
              </a:solidFill>
            </a:endParaRPr>
          </a:p>
        </p:txBody>
      </p:sp>
      <p:sp>
        <p:nvSpPr>
          <p:cNvPr id="1081" name="Rectangle 7"/>
          <p:cNvSpPr/>
          <p:nvPr/>
        </p:nvSpPr>
        <p:spPr>
          <a:xfrm>
            <a:off x="6690994" y="2872654"/>
            <a:ext cx="232885" cy="120536"/>
          </a:xfrm>
          <a:custGeom>
            <a:avLst/>
            <a:gdLst>
              <a:gd name="connsiteX0" fmla="*/ 0 w 1240324"/>
              <a:gd name="connsiteY0" fmla="*/ 0 h 391202"/>
              <a:gd name="connsiteX1" fmla="*/ 1240324 w 1240324"/>
              <a:gd name="connsiteY1" fmla="*/ 0 h 391202"/>
              <a:gd name="connsiteX2" fmla="*/ 1240324 w 1240324"/>
              <a:gd name="connsiteY2" fmla="*/ 391202 h 391202"/>
              <a:gd name="connsiteX3" fmla="*/ 0 w 1240324"/>
              <a:gd name="connsiteY3" fmla="*/ 391202 h 391202"/>
              <a:gd name="connsiteX4" fmla="*/ 0 w 1240324"/>
              <a:gd name="connsiteY4" fmla="*/ 0 h 391202"/>
              <a:gd name="connsiteX0" fmla="*/ 0 w 1240324"/>
              <a:gd name="connsiteY0" fmla="*/ 0 h 391202"/>
              <a:gd name="connsiteX1" fmla="*/ 1240324 w 1240324"/>
              <a:gd name="connsiteY1" fmla="*/ 81481 h 391202"/>
              <a:gd name="connsiteX2" fmla="*/ 1240324 w 1240324"/>
              <a:gd name="connsiteY2" fmla="*/ 391202 h 391202"/>
              <a:gd name="connsiteX3" fmla="*/ 0 w 1240324"/>
              <a:gd name="connsiteY3" fmla="*/ 391202 h 391202"/>
              <a:gd name="connsiteX4" fmla="*/ 0 w 1240324"/>
              <a:gd name="connsiteY4" fmla="*/ 0 h 391202"/>
              <a:gd name="connsiteX0" fmla="*/ 0 w 1249377"/>
              <a:gd name="connsiteY0" fmla="*/ 0 h 391202"/>
              <a:gd name="connsiteX1" fmla="*/ 1249377 w 1249377"/>
              <a:gd name="connsiteY1" fmla="*/ 63374 h 391202"/>
              <a:gd name="connsiteX2" fmla="*/ 1240324 w 1249377"/>
              <a:gd name="connsiteY2" fmla="*/ 391202 h 391202"/>
              <a:gd name="connsiteX3" fmla="*/ 0 w 1249377"/>
              <a:gd name="connsiteY3" fmla="*/ 391202 h 391202"/>
              <a:gd name="connsiteX4" fmla="*/ 0 w 1249377"/>
              <a:gd name="connsiteY4" fmla="*/ 0 h 391202"/>
              <a:gd name="connsiteX0" fmla="*/ 0 w 1249377"/>
              <a:gd name="connsiteY0" fmla="*/ 0 h 391202"/>
              <a:gd name="connsiteX1" fmla="*/ 1249377 w 1249377"/>
              <a:gd name="connsiteY1" fmla="*/ 63374 h 391202"/>
              <a:gd name="connsiteX2" fmla="*/ 1240324 w 1249377"/>
              <a:gd name="connsiteY2" fmla="*/ 391202 h 391202"/>
              <a:gd name="connsiteX3" fmla="*/ 18107 w 1249377"/>
              <a:gd name="connsiteY3" fmla="*/ 309720 h 391202"/>
              <a:gd name="connsiteX4" fmla="*/ 0 w 1249377"/>
              <a:gd name="connsiteY4" fmla="*/ 0 h 391202"/>
              <a:gd name="connsiteX0" fmla="*/ 0 w 1249377"/>
              <a:gd name="connsiteY0" fmla="*/ 0 h 391202"/>
              <a:gd name="connsiteX1" fmla="*/ 1249377 w 1249377"/>
              <a:gd name="connsiteY1" fmla="*/ 63374 h 391202"/>
              <a:gd name="connsiteX2" fmla="*/ 1240324 w 1249377"/>
              <a:gd name="connsiteY2" fmla="*/ 391202 h 391202"/>
              <a:gd name="connsiteX3" fmla="*/ 144855 w 1249377"/>
              <a:gd name="connsiteY3" fmla="*/ 219186 h 391202"/>
              <a:gd name="connsiteX4" fmla="*/ 0 w 1249377"/>
              <a:gd name="connsiteY4" fmla="*/ 0 h 391202"/>
              <a:gd name="connsiteX0" fmla="*/ 0 w 1249377"/>
              <a:gd name="connsiteY0" fmla="*/ 0 h 391202"/>
              <a:gd name="connsiteX1" fmla="*/ 1249377 w 1249377"/>
              <a:gd name="connsiteY1" fmla="*/ 63374 h 391202"/>
              <a:gd name="connsiteX2" fmla="*/ 1240324 w 1249377"/>
              <a:gd name="connsiteY2" fmla="*/ 391202 h 391202"/>
              <a:gd name="connsiteX3" fmla="*/ 72427 w 1249377"/>
              <a:gd name="connsiteY3" fmla="*/ 318774 h 391202"/>
              <a:gd name="connsiteX4" fmla="*/ 0 w 1249377"/>
              <a:gd name="connsiteY4" fmla="*/ 0 h 391202"/>
              <a:gd name="connsiteX0" fmla="*/ 18108 w 1176950"/>
              <a:gd name="connsiteY0" fmla="*/ 9054 h 327828"/>
              <a:gd name="connsiteX1" fmla="*/ 1176950 w 1176950"/>
              <a:gd name="connsiteY1" fmla="*/ 0 h 327828"/>
              <a:gd name="connsiteX2" fmla="*/ 1167897 w 1176950"/>
              <a:gd name="connsiteY2" fmla="*/ 327828 h 327828"/>
              <a:gd name="connsiteX3" fmla="*/ 0 w 1176950"/>
              <a:gd name="connsiteY3" fmla="*/ 255400 h 327828"/>
              <a:gd name="connsiteX4" fmla="*/ 18108 w 1176950"/>
              <a:gd name="connsiteY4" fmla="*/ 9054 h 327828"/>
              <a:gd name="connsiteX0" fmla="*/ 0 w 1204110"/>
              <a:gd name="connsiteY0" fmla="*/ 0 h 382148"/>
              <a:gd name="connsiteX1" fmla="*/ 1204110 w 1204110"/>
              <a:gd name="connsiteY1" fmla="*/ 54320 h 382148"/>
              <a:gd name="connsiteX2" fmla="*/ 1195057 w 1204110"/>
              <a:gd name="connsiteY2" fmla="*/ 382148 h 382148"/>
              <a:gd name="connsiteX3" fmla="*/ 27160 w 1204110"/>
              <a:gd name="connsiteY3" fmla="*/ 309720 h 382148"/>
              <a:gd name="connsiteX4" fmla="*/ 0 w 1204110"/>
              <a:gd name="connsiteY4" fmla="*/ 0 h 382148"/>
              <a:gd name="connsiteX0" fmla="*/ 0 w 1204110"/>
              <a:gd name="connsiteY0" fmla="*/ 0 h 318774"/>
              <a:gd name="connsiteX1" fmla="*/ 1204110 w 1204110"/>
              <a:gd name="connsiteY1" fmla="*/ 54320 h 318774"/>
              <a:gd name="connsiteX2" fmla="*/ 1186004 w 1204110"/>
              <a:gd name="connsiteY2" fmla="*/ 318774 h 318774"/>
              <a:gd name="connsiteX3" fmla="*/ 27160 w 1204110"/>
              <a:gd name="connsiteY3" fmla="*/ 309720 h 318774"/>
              <a:gd name="connsiteX4" fmla="*/ 0 w 1204110"/>
              <a:gd name="connsiteY4" fmla="*/ 0 h 318774"/>
              <a:gd name="connsiteX0" fmla="*/ 0 w 1204110"/>
              <a:gd name="connsiteY0" fmla="*/ 0 h 373095"/>
              <a:gd name="connsiteX1" fmla="*/ 1204110 w 1204110"/>
              <a:gd name="connsiteY1" fmla="*/ 54320 h 373095"/>
              <a:gd name="connsiteX2" fmla="*/ 1186004 w 1204110"/>
              <a:gd name="connsiteY2" fmla="*/ 373095 h 373095"/>
              <a:gd name="connsiteX3" fmla="*/ 27160 w 1204110"/>
              <a:gd name="connsiteY3" fmla="*/ 309720 h 373095"/>
              <a:gd name="connsiteX4" fmla="*/ 0 w 1204110"/>
              <a:gd name="connsiteY4" fmla="*/ 0 h 373095"/>
              <a:gd name="connsiteX0" fmla="*/ 0 w 1204111"/>
              <a:gd name="connsiteY0" fmla="*/ 0 h 373095"/>
              <a:gd name="connsiteX1" fmla="*/ 1204110 w 1204111"/>
              <a:gd name="connsiteY1" fmla="*/ 54320 h 373095"/>
              <a:gd name="connsiteX2" fmla="*/ 1204111 w 1204111"/>
              <a:gd name="connsiteY2" fmla="*/ 373095 h 373095"/>
              <a:gd name="connsiteX3" fmla="*/ 27160 w 1204111"/>
              <a:gd name="connsiteY3" fmla="*/ 309720 h 373095"/>
              <a:gd name="connsiteX4" fmla="*/ 0 w 1204111"/>
              <a:gd name="connsiteY4" fmla="*/ 0 h 373095"/>
              <a:gd name="connsiteX0" fmla="*/ 17458 w 1176951"/>
              <a:gd name="connsiteY0" fmla="*/ 0 h 373095"/>
              <a:gd name="connsiteX1" fmla="*/ 1176950 w 1176951"/>
              <a:gd name="connsiteY1" fmla="*/ 54320 h 373095"/>
              <a:gd name="connsiteX2" fmla="*/ 1176951 w 1176951"/>
              <a:gd name="connsiteY2" fmla="*/ 373095 h 373095"/>
              <a:gd name="connsiteX3" fmla="*/ 0 w 1176951"/>
              <a:gd name="connsiteY3" fmla="*/ 309720 h 373095"/>
              <a:gd name="connsiteX4" fmla="*/ 17458 w 1176951"/>
              <a:gd name="connsiteY4" fmla="*/ 0 h 373095"/>
              <a:gd name="connsiteX0" fmla="*/ 17458 w 1176951"/>
              <a:gd name="connsiteY0" fmla="*/ 0 h 373095"/>
              <a:gd name="connsiteX1" fmla="*/ 1176950 w 1176951"/>
              <a:gd name="connsiteY1" fmla="*/ 54320 h 373095"/>
              <a:gd name="connsiteX2" fmla="*/ 1176951 w 1176951"/>
              <a:gd name="connsiteY2" fmla="*/ 373095 h 373095"/>
              <a:gd name="connsiteX3" fmla="*/ 0 w 1176951"/>
              <a:gd name="connsiteY3" fmla="*/ 309720 h 373095"/>
              <a:gd name="connsiteX4" fmla="*/ 17458 w 1176951"/>
              <a:gd name="connsiteY4" fmla="*/ 0 h 373095"/>
              <a:gd name="connsiteX0" fmla="*/ 7543 w 1167036"/>
              <a:gd name="connsiteY0" fmla="*/ 0 h 373095"/>
              <a:gd name="connsiteX1" fmla="*/ 1167035 w 1167036"/>
              <a:gd name="connsiteY1" fmla="*/ 54320 h 373095"/>
              <a:gd name="connsiteX2" fmla="*/ 1167036 w 1167036"/>
              <a:gd name="connsiteY2" fmla="*/ 373095 h 373095"/>
              <a:gd name="connsiteX3" fmla="*/ 0 w 1167036"/>
              <a:gd name="connsiteY3" fmla="*/ 314482 h 373095"/>
              <a:gd name="connsiteX4" fmla="*/ 7543 w 1167036"/>
              <a:gd name="connsiteY4" fmla="*/ 0 h 373095"/>
              <a:gd name="connsiteX0" fmla="*/ 7543 w 1167036"/>
              <a:gd name="connsiteY0" fmla="*/ 0 h 373095"/>
              <a:gd name="connsiteX1" fmla="*/ 1167035 w 1167036"/>
              <a:gd name="connsiteY1" fmla="*/ 54320 h 373095"/>
              <a:gd name="connsiteX2" fmla="*/ 1167036 w 1167036"/>
              <a:gd name="connsiteY2" fmla="*/ 373095 h 373095"/>
              <a:gd name="connsiteX3" fmla="*/ 0 w 1167036"/>
              <a:gd name="connsiteY3" fmla="*/ 314482 h 373095"/>
              <a:gd name="connsiteX4" fmla="*/ 7543 w 1167036"/>
              <a:gd name="connsiteY4" fmla="*/ 0 h 373095"/>
              <a:gd name="connsiteX0" fmla="*/ 0 w 1159493"/>
              <a:gd name="connsiteY0" fmla="*/ 0 h 373095"/>
              <a:gd name="connsiteX1" fmla="*/ 1159492 w 1159493"/>
              <a:gd name="connsiteY1" fmla="*/ 54320 h 373095"/>
              <a:gd name="connsiteX2" fmla="*/ 1159493 w 1159493"/>
              <a:gd name="connsiteY2" fmla="*/ 373095 h 373095"/>
              <a:gd name="connsiteX3" fmla="*/ 6674 w 1159493"/>
              <a:gd name="connsiteY3" fmla="*/ 346174 h 373095"/>
              <a:gd name="connsiteX4" fmla="*/ 0 w 1159493"/>
              <a:gd name="connsiteY4" fmla="*/ 0 h 373095"/>
              <a:gd name="connsiteX0" fmla="*/ 0 w 1168971"/>
              <a:gd name="connsiteY0" fmla="*/ 0 h 352722"/>
              <a:gd name="connsiteX1" fmla="*/ 1168970 w 1168971"/>
              <a:gd name="connsiteY1" fmla="*/ 33947 h 352722"/>
              <a:gd name="connsiteX2" fmla="*/ 1168971 w 1168971"/>
              <a:gd name="connsiteY2" fmla="*/ 352722 h 352722"/>
              <a:gd name="connsiteX3" fmla="*/ 16152 w 1168971"/>
              <a:gd name="connsiteY3" fmla="*/ 325801 h 352722"/>
              <a:gd name="connsiteX4" fmla="*/ 0 w 1168971"/>
              <a:gd name="connsiteY4" fmla="*/ 0 h 3527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971" h="352722">
                <a:moveTo>
                  <a:pt x="0" y="0"/>
                </a:moveTo>
                <a:lnTo>
                  <a:pt x="1168970" y="33947"/>
                </a:lnTo>
                <a:cubicBezTo>
                  <a:pt x="1134266" y="135443"/>
                  <a:pt x="1168971" y="246464"/>
                  <a:pt x="1168971" y="352722"/>
                </a:cubicBezTo>
                <a:cubicBezTo>
                  <a:pt x="779959" y="333184"/>
                  <a:pt x="405164" y="345339"/>
                  <a:pt x="16152" y="325801"/>
                </a:cubicBezTo>
                <a:cubicBezTo>
                  <a:pt x="21971" y="222561"/>
                  <a:pt x="48715" y="165152"/>
                  <a:pt x="0" y="0"/>
                </a:cubicBezTo>
                <a:close/>
              </a:path>
            </a:pathLst>
          </a:cu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92"/>
            <a:endParaRPr lang="en-US" sz="1350">
              <a:solidFill>
                <a:srgbClr val="FFFFFF"/>
              </a:solidFill>
            </a:endParaRPr>
          </a:p>
        </p:txBody>
      </p:sp>
      <p:sp>
        <p:nvSpPr>
          <p:cNvPr id="1082" name="Rectangle 107"/>
          <p:cNvSpPr/>
          <p:nvPr/>
        </p:nvSpPr>
        <p:spPr>
          <a:xfrm>
            <a:off x="6999289" y="2889330"/>
            <a:ext cx="257043" cy="119956"/>
          </a:xfrm>
          <a:custGeom>
            <a:avLst/>
            <a:gdLst>
              <a:gd name="connsiteX0" fmla="*/ 0 w 2555242"/>
              <a:gd name="connsiteY0" fmla="*/ 0 h 1088777"/>
              <a:gd name="connsiteX1" fmla="*/ 2555242 w 2555242"/>
              <a:gd name="connsiteY1" fmla="*/ 0 h 1088777"/>
              <a:gd name="connsiteX2" fmla="*/ 2555242 w 2555242"/>
              <a:gd name="connsiteY2" fmla="*/ 1088777 h 1088777"/>
              <a:gd name="connsiteX3" fmla="*/ 0 w 2555242"/>
              <a:gd name="connsiteY3" fmla="*/ 1088777 h 1088777"/>
              <a:gd name="connsiteX4" fmla="*/ 0 w 2555242"/>
              <a:gd name="connsiteY4" fmla="*/ 0 h 1088777"/>
              <a:gd name="connsiteX0" fmla="*/ 0 w 2555242"/>
              <a:gd name="connsiteY0" fmla="*/ 0 h 1142117"/>
              <a:gd name="connsiteX1" fmla="*/ 2555242 w 2555242"/>
              <a:gd name="connsiteY1" fmla="*/ 0 h 1142117"/>
              <a:gd name="connsiteX2" fmla="*/ 2555242 w 2555242"/>
              <a:gd name="connsiteY2" fmla="*/ 1142117 h 1142117"/>
              <a:gd name="connsiteX3" fmla="*/ 0 w 2555242"/>
              <a:gd name="connsiteY3" fmla="*/ 1088777 h 1142117"/>
              <a:gd name="connsiteX4" fmla="*/ 0 w 2555242"/>
              <a:gd name="connsiteY4" fmla="*/ 0 h 1142117"/>
              <a:gd name="connsiteX0" fmla="*/ 0 w 2555242"/>
              <a:gd name="connsiteY0" fmla="*/ 0 h 1142117"/>
              <a:gd name="connsiteX1" fmla="*/ 2555242 w 2555242"/>
              <a:gd name="connsiteY1" fmla="*/ 213360 h 1142117"/>
              <a:gd name="connsiteX2" fmla="*/ 2555242 w 2555242"/>
              <a:gd name="connsiteY2" fmla="*/ 1142117 h 1142117"/>
              <a:gd name="connsiteX3" fmla="*/ 0 w 2555242"/>
              <a:gd name="connsiteY3" fmla="*/ 1088777 h 1142117"/>
              <a:gd name="connsiteX4" fmla="*/ 0 w 2555242"/>
              <a:gd name="connsiteY4" fmla="*/ 0 h 1142117"/>
              <a:gd name="connsiteX0" fmla="*/ 0 w 2570482"/>
              <a:gd name="connsiteY0" fmla="*/ 0 h 1142117"/>
              <a:gd name="connsiteX1" fmla="*/ 2570482 w 2570482"/>
              <a:gd name="connsiteY1" fmla="*/ 76200 h 1142117"/>
              <a:gd name="connsiteX2" fmla="*/ 2555242 w 2570482"/>
              <a:gd name="connsiteY2" fmla="*/ 1142117 h 1142117"/>
              <a:gd name="connsiteX3" fmla="*/ 0 w 2570482"/>
              <a:gd name="connsiteY3" fmla="*/ 1088777 h 1142117"/>
              <a:gd name="connsiteX4" fmla="*/ 0 w 2570482"/>
              <a:gd name="connsiteY4" fmla="*/ 0 h 1142117"/>
              <a:gd name="connsiteX0" fmla="*/ 0 w 2570482"/>
              <a:gd name="connsiteY0" fmla="*/ 0 h 1142117"/>
              <a:gd name="connsiteX1" fmla="*/ 2570482 w 2570482"/>
              <a:gd name="connsiteY1" fmla="*/ 76200 h 1142117"/>
              <a:gd name="connsiteX2" fmla="*/ 2555242 w 2570482"/>
              <a:gd name="connsiteY2" fmla="*/ 1142117 h 1142117"/>
              <a:gd name="connsiteX3" fmla="*/ 160020 w 2570482"/>
              <a:gd name="connsiteY3" fmla="*/ 867797 h 1142117"/>
              <a:gd name="connsiteX4" fmla="*/ 0 w 2570482"/>
              <a:gd name="connsiteY4" fmla="*/ 0 h 1142117"/>
              <a:gd name="connsiteX0" fmla="*/ 38100 w 2608582"/>
              <a:gd name="connsiteY0" fmla="*/ 0 h 1142117"/>
              <a:gd name="connsiteX1" fmla="*/ 2608582 w 2608582"/>
              <a:gd name="connsiteY1" fmla="*/ 76200 h 1142117"/>
              <a:gd name="connsiteX2" fmla="*/ 2593342 w 2608582"/>
              <a:gd name="connsiteY2" fmla="*/ 1142117 h 1142117"/>
              <a:gd name="connsiteX3" fmla="*/ 0 w 2608582"/>
              <a:gd name="connsiteY3" fmla="*/ 1027817 h 1142117"/>
              <a:gd name="connsiteX4" fmla="*/ 38100 w 2608582"/>
              <a:gd name="connsiteY4" fmla="*/ 0 h 1142117"/>
              <a:gd name="connsiteX0" fmla="*/ 22860 w 2608582"/>
              <a:gd name="connsiteY0" fmla="*/ 0 h 1149737"/>
              <a:gd name="connsiteX1" fmla="*/ 2608582 w 2608582"/>
              <a:gd name="connsiteY1" fmla="*/ 83820 h 1149737"/>
              <a:gd name="connsiteX2" fmla="*/ 2593342 w 2608582"/>
              <a:gd name="connsiteY2" fmla="*/ 1149737 h 1149737"/>
              <a:gd name="connsiteX3" fmla="*/ 0 w 2608582"/>
              <a:gd name="connsiteY3" fmla="*/ 1035437 h 1149737"/>
              <a:gd name="connsiteX4" fmla="*/ 22860 w 2608582"/>
              <a:gd name="connsiteY4" fmla="*/ 0 h 1149737"/>
              <a:gd name="connsiteX0" fmla="*/ 22860 w 2593342"/>
              <a:gd name="connsiteY0" fmla="*/ 0 h 1149737"/>
              <a:gd name="connsiteX1" fmla="*/ 2498516 w 2593342"/>
              <a:gd name="connsiteY1" fmla="*/ 18728 h 1149737"/>
              <a:gd name="connsiteX2" fmla="*/ 2593342 w 2593342"/>
              <a:gd name="connsiteY2" fmla="*/ 1149737 h 1149737"/>
              <a:gd name="connsiteX3" fmla="*/ 0 w 2593342"/>
              <a:gd name="connsiteY3" fmla="*/ 1035437 h 1149737"/>
              <a:gd name="connsiteX4" fmla="*/ 22860 w 2593342"/>
              <a:gd name="connsiteY4" fmla="*/ 0 h 1149737"/>
              <a:gd name="connsiteX0" fmla="*/ 5927 w 2593342"/>
              <a:gd name="connsiteY0" fmla="*/ 59382 h 1131009"/>
              <a:gd name="connsiteX1" fmla="*/ 2498516 w 2593342"/>
              <a:gd name="connsiteY1" fmla="*/ 0 h 1131009"/>
              <a:gd name="connsiteX2" fmla="*/ 2593342 w 2593342"/>
              <a:gd name="connsiteY2" fmla="*/ 1131009 h 1131009"/>
              <a:gd name="connsiteX3" fmla="*/ 0 w 2593342"/>
              <a:gd name="connsiteY3" fmla="*/ 1016709 h 1131009"/>
              <a:gd name="connsiteX4" fmla="*/ 5927 w 2593342"/>
              <a:gd name="connsiteY4" fmla="*/ 59382 h 113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3342" h="1131009">
                <a:moveTo>
                  <a:pt x="5927" y="59382"/>
                </a:moveTo>
                <a:lnTo>
                  <a:pt x="2498516" y="0"/>
                </a:lnTo>
                <a:lnTo>
                  <a:pt x="2593342" y="1131009"/>
                </a:lnTo>
                <a:lnTo>
                  <a:pt x="0" y="1016709"/>
                </a:lnTo>
                <a:cubicBezTo>
                  <a:pt x="1976" y="697600"/>
                  <a:pt x="3951" y="378491"/>
                  <a:pt x="5927" y="59382"/>
                </a:cubicBezTo>
                <a:close/>
              </a:path>
            </a:pathLst>
          </a:cu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92"/>
            <a:endParaRPr lang="en-US" sz="1350">
              <a:solidFill>
                <a:srgbClr val="FFFFFF"/>
              </a:solidFill>
            </a:endParaRPr>
          </a:p>
        </p:txBody>
      </p:sp>
      <p:sp>
        <p:nvSpPr>
          <p:cNvPr id="1088" name="Freeform 1087"/>
          <p:cNvSpPr/>
          <p:nvPr/>
        </p:nvSpPr>
        <p:spPr>
          <a:xfrm>
            <a:off x="6694379" y="2938011"/>
            <a:ext cx="89135" cy="5158"/>
          </a:xfrm>
          <a:custGeom>
            <a:avLst/>
            <a:gdLst>
              <a:gd name="connsiteX0" fmla="*/ 0 w 220980"/>
              <a:gd name="connsiteY0" fmla="*/ 8315 h 9207"/>
              <a:gd name="connsiteX1" fmla="*/ 76200 w 220980"/>
              <a:gd name="connsiteY1" fmla="*/ 8315 h 9207"/>
              <a:gd name="connsiteX2" fmla="*/ 220980 w 220980"/>
              <a:gd name="connsiteY2" fmla="*/ 8315 h 9207"/>
              <a:gd name="connsiteX0" fmla="*/ 445 w 52255"/>
              <a:gd name="connsiteY0" fmla="*/ 8313 h 13486"/>
              <a:gd name="connsiteX1" fmla="*/ 3893 w 52255"/>
              <a:gd name="connsiteY1" fmla="*/ 8313 h 13486"/>
              <a:gd name="connsiteX2" fmla="*/ 52255 w 52255"/>
              <a:gd name="connsiteY2" fmla="*/ 13486 h 13486"/>
              <a:gd name="connsiteX0" fmla="*/ 0 w 51810"/>
              <a:gd name="connsiteY0" fmla="*/ 9977 h 15150"/>
              <a:gd name="connsiteX1" fmla="*/ 20905 w 51810"/>
              <a:gd name="connsiteY1" fmla="*/ 4804 h 15150"/>
              <a:gd name="connsiteX2" fmla="*/ 51810 w 51810"/>
              <a:gd name="connsiteY2" fmla="*/ 15150 h 15150"/>
              <a:gd name="connsiteX0" fmla="*/ 0 w 59784"/>
              <a:gd name="connsiteY0" fmla="*/ 42652 h 42652"/>
              <a:gd name="connsiteX1" fmla="*/ 28879 w 59784"/>
              <a:gd name="connsiteY1" fmla="*/ 1271 h 42652"/>
              <a:gd name="connsiteX2" fmla="*/ 59784 w 59784"/>
              <a:gd name="connsiteY2" fmla="*/ 11617 h 42652"/>
              <a:gd name="connsiteX0" fmla="*/ 0 w 59784"/>
              <a:gd name="connsiteY0" fmla="*/ 31225 h 47218"/>
              <a:gd name="connsiteX1" fmla="*/ 31034 w 59784"/>
              <a:gd name="connsiteY1" fmla="*/ 46741 h 47218"/>
              <a:gd name="connsiteX2" fmla="*/ 59784 w 59784"/>
              <a:gd name="connsiteY2" fmla="*/ 190 h 47218"/>
              <a:gd name="connsiteX0" fmla="*/ 0 w 117327"/>
              <a:gd name="connsiteY0" fmla="*/ 7479 h 95411"/>
              <a:gd name="connsiteX1" fmla="*/ 31034 w 117327"/>
              <a:gd name="connsiteY1" fmla="*/ 22995 h 95411"/>
              <a:gd name="connsiteX2" fmla="*/ 117327 w 117327"/>
              <a:gd name="connsiteY2" fmla="*/ 95412 h 95411"/>
              <a:gd name="connsiteX0" fmla="*/ 0 w 117327"/>
              <a:gd name="connsiteY0" fmla="*/ 1851 h 123553"/>
              <a:gd name="connsiteX1" fmla="*/ 63038 w 117327"/>
              <a:gd name="connsiteY1" fmla="*/ 120817 h 123553"/>
              <a:gd name="connsiteX2" fmla="*/ 117327 w 117327"/>
              <a:gd name="connsiteY2" fmla="*/ 89784 h 123553"/>
              <a:gd name="connsiteX0" fmla="*/ 0 w 117327"/>
              <a:gd name="connsiteY0" fmla="*/ 1748 h 121046"/>
              <a:gd name="connsiteX1" fmla="*/ 63038 w 117327"/>
              <a:gd name="connsiteY1" fmla="*/ 120714 h 121046"/>
              <a:gd name="connsiteX2" fmla="*/ 117327 w 117327"/>
              <a:gd name="connsiteY2" fmla="*/ 40542 h 121046"/>
              <a:gd name="connsiteX0" fmla="*/ 0 w 116788"/>
              <a:gd name="connsiteY0" fmla="*/ 2097 h 92639"/>
              <a:gd name="connsiteX1" fmla="*/ 62499 w 116788"/>
              <a:gd name="connsiteY1" fmla="*/ 92615 h 92639"/>
              <a:gd name="connsiteX2" fmla="*/ 116788 w 116788"/>
              <a:gd name="connsiteY2" fmla="*/ 12443 h 92639"/>
              <a:gd name="connsiteX0" fmla="*/ 0 w 116788"/>
              <a:gd name="connsiteY0" fmla="*/ 4354 h 32893"/>
              <a:gd name="connsiteX1" fmla="*/ 62607 w 116788"/>
              <a:gd name="connsiteY1" fmla="*/ 32802 h 32893"/>
              <a:gd name="connsiteX2" fmla="*/ 116788 w 116788"/>
              <a:gd name="connsiteY2" fmla="*/ 14700 h 32893"/>
              <a:gd name="connsiteX0" fmla="*/ 0 w 116788"/>
              <a:gd name="connsiteY0" fmla="*/ 5606 h 21319"/>
              <a:gd name="connsiteX1" fmla="*/ 60991 w 116788"/>
              <a:gd name="connsiteY1" fmla="*/ 21123 h 21319"/>
              <a:gd name="connsiteX2" fmla="*/ 116788 w 116788"/>
              <a:gd name="connsiteY2" fmla="*/ 15952 h 21319"/>
              <a:gd name="connsiteX0" fmla="*/ 0 w 116357"/>
              <a:gd name="connsiteY0" fmla="*/ 6623 h 63521"/>
              <a:gd name="connsiteX1" fmla="*/ 60991 w 116357"/>
              <a:gd name="connsiteY1" fmla="*/ 22140 h 63521"/>
              <a:gd name="connsiteX2" fmla="*/ 116357 w 116357"/>
              <a:gd name="connsiteY2" fmla="*/ 63522 h 63521"/>
              <a:gd name="connsiteX0" fmla="*/ 0 w 116357"/>
              <a:gd name="connsiteY0" fmla="*/ 6623 h 63522"/>
              <a:gd name="connsiteX1" fmla="*/ 60991 w 116357"/>
              <a:gd name="connsiteY1" fmla="*/ 22140 h 63522"/>
              <a:gd name="connsiteX2" fmla="*/ 116357 w 116357"/>
              <a:gd name="connsiteY2" fmla="*/ 63522 h 63522"/>
              <a:gd name="connsiteX0" fmla="*/ 0 w 116357"/>
              <a:gd name="connsiteY0" fmla="*/ 4518 h 61417"/>
              <a:gd name="connsiteX1" fmla="*/ 60021 w 116357"/>
              <a:gd name="connsiteY1" fmla="*/ 38139 h 61417"/>
              <a:gd name="connsiteX2" fmla="*/ 116357 w 116357"/>
              <a:gd name="connsiteY2" fmla="*/ 61417 h 61417"/>
            </a:gdLst>
            <a:ahLst/>
            <a:cxnLst>
              <a:cxn ang="0">
                <a:pos x="connsiteX0" y="connsiteY0"/>
              </a:cxn>
              <a:cxn ang="0">
                <a:pos x="connsiteX1" y="connsiteY1"/>
              </a:cxn>
              <a:cxn ang="0">
                <a:pos x="connsiteX2" y="connsiteY2"/>
              </a:cxn>
            </a:cxnLst>
            <a:rect l="l" t="t" r="r" b="b"/>
            <a:pathLst>
              <a:path w="116357" h="61417">
                <a:moveTo>
                  <a:pt x="0" y="4518"/>
                </a:moveTo>
                <a:cubicBezTo>
                  <a:pt x="3805" y="-13747"/>
                  <a:pt x="40628" y="28656"/>
                  <a:pt x="60021" y="38139"/>
                </a:cubicBezTo>
                <a:cubicBezTo>
                  <a:pt x="79414" y="47622"/>
                  <a:pt x="105624" y="21760"/>
                  <a:pt x="116357" y="61417"/>
                </a:cubicBezTo>
              </a:path>
            </a:pathLst>
          </a:cu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92"/>
            <a:endParaRPr lang="en-US" sz="1350">
              <a:solidFill>
                <a:srgbClr val="FFFFFF"/>
              </a:solidFill>
            </a:endParaRPr>
          </a:p>
        </p:txBody>
      </p:sp>
      <p:sp>
        <p:nvSpPr>
          <p:cNvPr id="1091" name="Freeform 1090"/>
          <p:cNvSpPr/>
          <p:nvPr/>
        </p:nvSpPr>
        <p:spPr>
          <a:xfrm rot="177102" flipH="1">
            <a:off x="6602318" y="2804512"/>
            <a:ext cx="824381" cy="180859"/>
          </a:xfrm>
          <a:custGeom>
            <a:avLst/>
            <a:gdLst>
              <a:gd name="connsiteX0" fmla="*/ 0 w 220980"/>
              <a:gd name="connsiteY0" fmla="*/ 8315 h 9207"/>
              <a:gd name="connsiteX1" fmla="*/ 76200 w 220980"/>
              <a:gd name="connsiteY1" fmla="*/ 8315 h 9207"/>
              <a:gd name="connsiteX2" fmla="*/ 220980 w 220980"/>
              <a:gd name="connsiteY2" fmla="*/ 8315 h 9207"/>
              <a:gd name="connsiteX0" fmla="*/ 445 w 52255"/>
              <a:gd name="connsiteY0" fmla="*/ 8313 h 13486"/>
              <a:gd name="connsiteX1" fmla="*/ 3893 w 52255"/>
              <a:gd name="connsiteY1" fmla="*/ 8313 h 13486"/>
              <a:gd name="connsiteX2" fmla="*/ 52255 w 52255"/>
              <a:gd name="connsiteY2" fmla="*/ 13486 h 13486"/>
              <a:gd name="connsiteX0" fmla="*/ 0 w 51810"/>
              <a:gd name="connsiteY0" fmla="*/ 9977 h 15150"/>
              <a:gd name="connsiteX1" fmla="*/ 20905 w 51810"/>
              <a:gd name="connsiteY1" fmla="*/ 4804 h 15150"/>
              <a:gd name="connsiteX2" fmla="*/ 51810 w 51810"/>
              <a:gd name="connsiteY2" fmla="*/ 15150 h 15150"/>
              <a:gd name="connsiteX0" fmla="*/ 0 w 59784"/>
              <a:gd name="connsiteY0" fmla="*/ 42652 h 42652"/>
              <a:gd name="connsiteX1" fmla="*/ 28879 w 59784"/>
              <a:gd name="connsiteY1" fmla="*/ 1271 h 42652"/>
              <a:gd name="connsiteX2" fmla="*/ 59784 w 59784"/>
              <a:gd name="connsiteY2" fmla="*/ 11617 h 42652"/>
              <a:gd name="connsiteX0" fmla="*/ 0 w 59784"/>
              <a:gd name="connsiteY0" fmla="*/ 31225 h 47218"/>
              <a:gd name="connsiteX1" fmla="*/ 31034 w 59784"/>
              <a:gd name="connsiteY1" fmla="*/ 46741 h 47218"/>
              <a:gd name="connsiteX2" fmla="*/ 59784 w 59784"/>
              <a:gd name="connsiteY2" fmla="*/ 190 h 47218"/>
              <a:gd name="connsiteX0" fmla="*/ 0 w 117327"/>
              <a:gd name="connsiteY0" fmla="*/ 7479 h 95411"/>
              <a:gd name="connsiteX1" fmla="*/ 31034 w 117327"/>
              <a:gd name="connsiteY1" fmla="*/ 22995 h 95411"/>
              <a:gd name="connsiteX2" fmla="*/ 117327 w 117327"/>
              <a:gd name="connsiteY2" fmla="*/ 95412 h 95411"/>
              <a:gd name="connsiteX0" fmla="*/ 0 w 117327"/>
              <a:gd name="connsiteY0" fmla="*/ 1851 h 123553"/>
              <a:gd name="connsiteX1" fmla="*/ 63038 w 117327"/>
              <a:gd name="connsiteY1" fmla="*/ 120817 h 123553"/>
              <a:gd name="connsiteX2" fmla="*/ 117327 w 117327"/>
              <a:gd name="connsiteY2" fmla="*/ 89784 h 123553"/>
              <a:gd name="connsiteX0" fmla="*/ 0 w 117327"/>
              <a:gd name="connsiteY0" fmla="*/ 1748 h 121046"/>
              <a:gd name="connsiteX1" fmla="*/ 63038 w 117327"/>
              <a:gd name="connsiteY1" fmla="*/ 120714 h 121046"/>
              <a:gd name="connsiteX2" fmla="*/ 117327 w 117327"/>
              <a:gd name="connsiteY2" fmla="*/ 40542 h 121046"/>
              <a:gd name="connsiteX0" fmla="*/ 0 w 116788"/>
              <a:gd name="connsiteY0" fmla="*/ 2097 h 92639"/>
              <a:gd name="connsiteX1" fmla="*/ 62499 w 116788"/>
              <a:gd name="connsiteY1" fmla="*/ 92615 h 92639"/>
              <a:gd name="connsiteX2" fmla="*/ 116788 w 116788"/>
              <a:gd name="connsiteY2" fmla="*/ 12443 h 92639"/>
              <a:gd name="connsiteX0" fmla="*/ 0 w 116788"/>
              <a:gd name="connsiteY0" fmla="*/ 4354 h 32893"/>
              <a:gd name="connsiteX1" fmla="*/ 62607 w 116788"/>
              <a:gd name="connsiteY1" fmla="*/ 32802 h 32893"/>
              <a:gd name="connsiteX2" fmla="*/ 116788 w 116788"/>
              <a:gd name="connsiteY2" fmla="*/ 14700 h 32893"/>
              <a:gd name="connsiteX0" fmla="*/ 0 w 116788"/>
              <a:gd name="connsiteY0" fmla="*/ 5606 h 21319"/>
              <a:gd name="connsiteX1" fmla="*/ 60991 w 116788"/>
              <a:gd name="connsiteY1" fmla="*/ 21123 h 21319"/>
              <a:gd name="connsiteX2" fmla="*/ 116788 w 116788"/>
              <a:gd name="connsiteY2" fmla="*/ 15952 h 21319"/>
              <a:gd name="connsiteX0" fmla="*/ 0 w 116357"/>
              <a:gd name="connsiteY0" fmla="*/ 6623 h 63521"/>
              <a:gd name="connsiteX1" fmla="*/ 60991 w 116357"/>
              <a:gd name="connsiteY1" fmla="*/ 22140 h 63521"/>
              <a:gd name="connsiteX2" fmla="*/ 116357 w 116357"/>
              <a:gd name="connsiteY2" fmla="*/ 63522 h 63521"/>
              <a:gd name="connsiteX0" fmla="*/ 0 w 116357"/>
              <a:gd name="connsiteY0" fmla="*/ 6623 h 63522"/>
              <a:gd name="connsiteX1" fmla="*/ 60991 w 116357"/>
              <a:gd name="connsiteY1" fmla="*/ 22140 h 63522"/>
              <a:gd name="connsiteX2" fmla="*/ 116357 w 116357"/>
              <a:gd name="connsiteY2" fmla="*/ 63522 h 63522"/>
              <a:gd name="connsiteX0" fmla="*/ 0 w 116357"/>
              <a:gd name="connsiteY0" fmla="*/ 4518 h 61417"/>
              <a:gd name="connsiteX1" fmla="*/ 60021 w 116357"/>
              <a:gd name="connsiteY1" fmla="*/ 38139 h 61417"/>
              <a:gd name="connsiteX2" fmla="*/ 116357 w 116357"/>
              <a:gd name="connsiteY2" fmla="*/ 61417 h 61417"/>
              <a:gd name="connsiteX0" fmla="*/ 0 w 116357"/>
              <a:gd name="connsiteY0" fmla="*/ 5717 h 62616"/>
              <a:gd name="connsiteX1" fmla="*/ 8725 w 116357"/>
              <a:gd name="connsiteY1" fmla="*/ 1853 h 62616"/>
              <a:gd name="connsiteX2" fmla="*/ 60021 w 116357"/>
              <a:gd name="connsiteY2" fmla="*/ 39338 h 62616"/>
              <a:gd name="connsiteX3" fmla="*/ 116357 w 116357"/>
              <a:gd name="connsiteY3" fmla="*/ 62616 h 62616"/>
              <a:gd name="connsiteX0" fmla="*/ 0 w 142798"/>
              <a:gd name="connsiteY0" fmla="*/ 3 h 168891"/>
              <a:gd name="connsiteX1" fmla="*/ 35166 w 142798"/>
              <a:gd name="connsiteY1" fmla="*/ 108128 h 168891"/>
              <a:gd name="connsiteX2" fmla="*/ 86462 w 142798"/>
              <a:gd name="connsiteY2" fmla="*/ 145613 h 168891"/>
              <a:gd name="connsiteX3" fmla="*/ 142798 w 142798"/>
              <a:gd name="connsiteY3" fmla="*/ 168891 h 168891"/>
              <a:gd name="connsiteX0" fmla="*/ 0 w 142798"/>
              <a:gd name="connsiteY0" fmla="*/ 0 h 168888"/>
              <a:gd name="connsiteX1" fmla="*/ 14201 w 142798"/>
              <a:gd name="connsiteY1" fmla="*/ 50366 h 168888"/>
              <a:gd name="connsiteX2" fmla="*/ 35166 w 142798"/>
              <a:gd name="connsiteY2" fmla="*/ 108125 h 168888"/>
              <a:gd name="connsiteX3" fmla="*/ 86462 w 142798"/>
              <a:gd name="connsiteY3" fmla="*/ 145610 h 168888"/>
              <a:gd name="connsiteX4" fmla="*/ 142798 w 142798"/>
              <a:gd name="connsiteY4" fmla="*/ 168888 h 168888"/>
              <a:gd name="connsiteX0" fmla="*/ 0 w 142798"/>
              <a:gd name="connsiteY0" fmla="*/ 0 h 168888"/>
              <a:gd name="connsiteX1" fmla="*/ 14201 w 142798"/>
              <a:gd name="connsiteY1" fmla="*/ 50366 h 168888"/>
              <a:gd name="connsiteX2" fmla="*/ 31774 w 142798"/>
              <a:gd name="connsiteY2" fmla="*/ 110255 h 168888"/>
              <a:gd name="connsiteX3" fmla="*/ 86462 w 142798"/>
              <a:gd name="connsiteY3" fmla="*/ 145610 h 168888"/>
              <a:gd name="connsiteX4" fmla="*/ 142798 w 142798"/>
              <a:gd name="connsiteY4" fmla="*/ 168888 h 168888"/>
              <a:gd name="connsiteX0" fmla="*/ 0 w 142798"/>
              <a:gd name="connsiteY0" fmla="*/ 0 h 168888"/>
              <a:gd name="connsiteX1" fmla="*/ 14201 w 142798"/>
              <a:gd name="connsiteY1" fmla="*/ 50366 h 168888"/>
              <a:gd name="connsiteX2" fmla="*/ 31774 w 142798"/>
              <a:gd name="connsiteY2" fmla="*/ 110255 h 168888"/>
              <a:gd name="connsiteX3" fmla="*/ 86462 w 142798"/>
              <a:gd name="connsiteY3" fmla="*/ 145610 h 168888"/>
              <a:gd name="connsiteX4" fmla="*/ 142798 w 142798"/>
              <a:gd name="connsiteY4" fmla="*/ 168888 h 168888"/>
              <a:gd name="connsiteX0" fmla="*/ 0 w 142798"/>
              <a:gd name="connsiteY0" fmla="*/ 0 h 517074"/>
              <a:gd name="connsiteX1" fmla="*/ 14201 w 142798"/>
              <a:gd name="connsiteY1" fmla="*/ 50366 h 517074"/>
              <a:gd name="connsiteX2" fmla="*/ 27215 w 142798"/>
              <a:gd name="connsiteY2" fmla="*/ 516901 h 517074"/>
              <a:gd name="connsiteX3" fmla="*/ 31774 w 142798"/>
              <a:gd name="connsiteY3" fmla="*/ 110255 h 517074"/>
              <a:gd name="connsiteX4" fmla="*/ 86462 w 142798"/>
              <a:gd name="connsiteY4" fmla="*/ 145610 h 517074"/>
              <a:gd name="connsiteX5" fmla="*/ 142798 w 142798"/>
              <a:gd name="connsiteY5" fmla="*/ 168888 h 517074"/>
              <a:gd name="connsiteX0" fmla="*/ 0 w 142798"/>
              <a:gd name="connsiteY0" fmla="*/ 0 h 517079"/>
              <a:gd name="connsiteX1" fmla="*/ 14201 w 142798"/>
              <a:gd name="connsiteY1" fmla="*/ 50366 h 517079"/>
              <a:gd name="connsiteX2" fmla="*/ 27215 w 142798"/>
              <a:gd name="connsiteY2" fmla="*/ 516901 h 517079"/>
              <a:gd name="connsiteX3" fmla="*/ 31774 w 142798"/>
              <a:gd name="connsiteY3" fmla="*/ 110255 h 517079"/>
              <a:gd name="connsiteX4" fmla="*/ 86462 w 142798"/>
              <a:gd name="connsiteY4" fmla="*/ 145610 h 517079"/>
              <a:gd name="connsiteX5" fmla="*/ 142798 w 142798"/>
              <a:gd name="connsiteY5" fmla="*/ 168888 h 517079"/>
              <a:gd name="connsiteX0" fmla="*/ 0 w 142798"/>
              <a:gd name="connsiteY0" fmla="*/ 0 h 517017"/>
              <a:gd name="connsiteX1" fmla="*/ 14201 w 142798"/>
              <a:gd name="connsiteY1" fmla="*/ 50366 h 517017"/>
              <a:gd name="connsiteX2" fmla="*/ 18741 w 142798"/>
              <a:gd name="connsiteY2" fmla="*/ 151163 h 517017"/>
              <a:gd name="connsiteX3" fmla="*/ 27215 w 142798"/>
              <a:gd name="connsiteY3" fmla="*/ 516901 h 517017"/>
              <a:gd name="connsiteX4" fmla="*/ 31774 w 142798"/>
              <a:gd name="connsiteY4" fmla="*/ 110255 h 517017"/>
              <a:gd name="connsiteX5" fmla="*/ 86462 w 142798"/>
              <a:gd name="connsiteY5" fmla="*/ 145610 h 517017"/>
              <a:gd name="connsiteX6" fmla="*/ 142798 w 142798"/>
              <a:gd name="connsiteY6" fmla="*/ 168888 h 517017"/>
              <a:gd name="connsiteX0" fmla="*/ 0 w 142798"/>
              <a:gd name="connsiteY0" fmla="*/ 0 h 517003"/>
              <a:gd name="connsiteX1" fmla="*/ 14201 w 142798"/>
              <a:gd name="connsiteY1" fmla="*/ 50366 h 517003"/>
              <a:gd name="connsiteX2" fmla="*/ 29808 w 142798"/>
              <a:gd name="connsiteY2" fmla="*/ 110364 h 517003"/>
              <a:gd name="connsiteX3" fmla="*/ 27215 w 142798"/>
              <a:gd name="connsiteY3" fmla="*/ 516901 h 517003"/>
              <a:gd name="connsiteX4" fmla="*/ 31774 w 142798"/>
              <a:gd name="connsiteY4" fmla="*/ 110255 h 517003"/>
              <a:gd name="connsiteX5" fmla="*/ 86462 w 142798"/>
              <a:gd name="connsiteY5" fmla="*/ 145610 h 517003"/>
              <a:gd name="connsiteX6" fmla="*/ 142798 w 142798"/>
              <a:gd name="connsiteY6" fmla="*/ 168888 h 517003"/>
              <a:gd name="connsiteX0" fmla="*/ 0 w 142798"/>
              <a:gd name="connsiteY0" fmla="*/ 0 h 517003"/>
              <a:gd name="connsiteX1" fmla="*/ 14201 w 142798"/>
              <a:gd name="connsiteY1" fmla="*/ 50366 h 517003"/>
              <a:gd name="connsiteX2" fmla="*/ 29808 w 142798"/>
              <a:gd name="connsiteY2" fmla="*/ 110364 h 517003"/>
              <a:gd name="connsiteX3" fmla="*/ 27215 w 142798"/>
              <a:gd name="connsiteY3" fmla="*/ 516901 h 517003"/>
              <a:gd name="connsiteX4" fmla="*/ 31774 w 142798"/>
              <a:gd name="connsiteY4" fmla="*/ 110255 h 517003"/>
              <a:gd name="connsiteX5" fmla="*/ 86462 w 142798"/>
              <a:gd name="connsiteY5" fmla="*/ 145610 h 517003"/>
              <a:gd name="connsiteX6" fmla="*/ 142798 w 142798"/>
              <a:gd name="connsiteY6" fmla="*/ 168888 h 517003"/>
              <a:gd name="connsiteX0" fmla="*/ 0 w 142798"/>
              <a:gd name="connsiteY0" fmla="*/ 0 h 516983"/>
              <a:gd name="connsiteX1" fmla="*/ 14201 w 142798"/>
              <a:gd name="connsiteY1" fmla="*/ 50366 h 516983"/>
              <a:gd name="connsiteX2" fmla="*/ 29808 w 142798"/>
              <a:gd name="connsiteY2" fmla="*/ 110364 h 516983"/>
              <a:gd name="connsiteX3" fmla="*/ 27215 w 142798"/>
              <a:gd name="connsiteY3" fmla="*/ 516901 h 516983"/>
              <a:gd name="connsiteX4" fmla="*/ 31774 w 142798"/>
              <a:gd name="connsiteY4" fmla="*/ 110255 h 516983"/>
              <a:gd name="connsiteX5" fmla="*/ 86462 w 142798"/>
              <a:gd name="connsiteY5" fmla="*/ 145610 h 516983"/>
              <a:gd name="connsiteX6" fmla="*/ 142798 w 142798"/>
              <a:gd name="connsiteY6" fmla="*/ 168888 h 516983"/>
              <a:gd name="connsiteX0" fmla="*/ 0 w 142798"/>
              <a:gd name="connsiteY0" fmla="*/ 0 h 516983"/>
              <a:gd name="connsiteX1" fmla="*/ 14201 w 142798"/>
              <a:gd name="connsiteY1" fmla="*/ 50366 h 516983"/>
              <a:gd name="connsiteX2" fmla="*/ 29808 w 142798"/>
              <a:gd name="connsiteY2" fmla="*/ 110364 h 516983"/>
              <a:gd name="connsiteX3" fmla="*/ 27215 w 142798"/>
              <a:gd name="connsiteY3" fmla="*/ 516901 h 516983"/>
              <a:gd name="connsiteX4" fmla="*/ 31001 w 142798"/>
              <a:gd name="connsiteY4" fmla="*/ 112746 h 516983"/>
              <a:gd name="connsiteX5" fmla="*/ 86462 w 142798"/>
              <a:gd name="connsiteY5" fmla="*/ 145610 h 516983"/>
              <a:gd name="connsiteX6" fmla="*/ 142798 w 142798"/>
              <a:gd name="connsiteY6" fmla="*/ 168888 h 516983"/>
              <a:gd name="connsiteX0" fmla="*/ 0 w 142798"/>
              <a:gd name="connsiteY0" fmla="*/ 0 h 516901"/>
              <a:gd name="connsiteX1" fmla="*/ 14201 w 142798"/>
              <a:gd name="connsiteY1" fmla="*/ 50366 h 516901"/>
              <a:gd name="connsiteX2" fmla="*/ 29808 w 142798"/>
              <a:gd name="connsiteY2" fmla="*/ 110364 h 516901"/>
              <a:gd name="connsiteX3" fmla="*/ 27215 w 142798"/>
              <a:gd name="connsiteY3" fmla="*/ 516901 h 516901"/>
              <a:gd name="connsiteX4" fmla="*/ 31001 w 142798"/>
              <a:gd name="connsiteY4" fmla="*/ 112746 h 516901"/>
              <a:gd name="connsiteX5" fmla="*/ 86462 w 142798"/>
              <a:gd name="connsiteY5" fmla="*/ 145610 h 516901"/>
              <a:gd name="connsiteX6" fmla="*/ 142798 w 142798"/>
              <a:gd name="connsiteY6" fmla="*/ 168888 h 516901"/>
              <a:gd name="connsiteX0" fmla="*/ 0 w 142798"/>
              <a:gd name="connsiteY0" fmla="*/ 0 h 516901"/>
              <a:gd name="connsiteX1" fmla="*/ 14201 w 142798"/>
              <a:gd name="connsiteY1" fmla="*/ 50366 h 516901"/>
              <a:gd name="connsiteX2" fmla="*/ 29808 w 142798"/>
              <a:gd name="connsiteY2" fmla="*/ 110364 h 516901"/>
              <a:gd name="connsiteX3" fmla="*/ 27215 w 142798"/>
              <a:gd name="connsiteY3" fmla="*/ 516901 h 516901"/>
              <a:gd name="connsiteX4" fmla="*/ 31001 w 142798"/>
              <a:gd name="connsiteY4" fmla="*/ 112746 h 516901"/>
              <a:gd name="connsiteX5" fmla="*/ 86462 w 142798"/>
              <a:gd name="connsiteY5" fmla="*/ 145610 h 516901"/>
              <a:gd name="connsiteX6" fmla="*/ 142798 w 142798"/>
              <a:gd name="connsiteY6" fmla="*/ 168888 h 51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798" h="516901">
                <a:moveTo>
                  <a:pt x="0" y="0"/>
                </a:moveTo>
                <a:cubicBezTo>
                  <a:pt x="2367" y="8394"/>
                  <a:pt x="8340" y="32345"/>
                  <a:pt x="14201" y="50366"/>
                </a:cubicBezTo>
                <a:cubicBezTo>
                  <a:pt x="17325" y="75560"/>
                  <a:pt x="27328" y="87244"/>
                  <a:pt x="29808" y="110364"/>
                </a:cubicBezTo>
                <a:cubicBezTo>
                  <a:pt x="31621" y="107098"/>
                  <a:pt x="26607" y="514177"/>
                  <a:pt x="27215" y="516901"/>
                </a:cubicBezTo>
                <a:cubicBezTo>
                  <a:pt x="28379" y="516977"/>
                  <a:pt x="29016" y="117319"/>
                  <a:pt x="31001" y="112746"/>
                </a:cubicBezTo>
                <a:cubicBezTo>
                  <a:pt x="40476" y="119660"/>
                  <a:pt x="68523" y="135483"/>
                  <a:pt x="86462" y="145610"/>
                </a:cubicBezTo>
                <a:cubicBezTo>
                  <a:pt x="105855" y="155093"/>
                  <a:pt x="132065" y="129231"/>
                  <a:pt x="142798" y="168888"/>
                </a:cubicBezTo>
              </a:path>
            </a:pathLst>
          </a:cu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92"/>
            <a:endParaRPr lang="en-US" sz="1350">
              <a:solidFill>
                <a:srgbClr val="FFFFFF"/>
              </a:solidFill>
            </a:endParaRPr>
          </a:p>
        </p:txBody>
      </p:sp>
      <p:sp>
        <p:nvSpPr>
          <p:cNvPr id="1092" name="box 4"/>
          <p:cNvSpPr/>
          <p:nvPr/>
        </p:nvSpPr>
        <p:spPr>
          <a:xfrm>
            <a:off x="6583631" y="3190702"/>
            <a:ext cx="870821" cy="217892"/>
          </a:xfrm>
          <a:custGeom>
            <a:avLst/>
            <a:gdLst>
              <a:gd name="connsiteX0" fmla="*/ 3847724 w 8691329"/>
              <a:gd name="connsiteY0" fmla="*/ 0 h 2418166"/>
              <a:gd name="connsiteX1" fmla="*/ 8611921 w 8691329"/>
              <a:gd name="connsiteY1" fmla="*/ 71241 h 2418166"/>
              <a:gd name="connsiteX2" fmla="*/ 8683380 w 8691329"/>
              <a:gd name="connsiteY2" fmla="*/ 53376 h 2418166"/>
              <a:gd name="connsiteX3" fmla="*/ 8683301 w 8691329"/>
              <a:gd name="connsiteY3" fmla="*/ 72308 h 2418166"/>
              <a:gd name="connsiteX4" fmla="*/ 8691329 w 8691329"/>
              <a:gd name="connsiteY4" fmla="*/ 72428 h 2418166"/>
              <a:gd name="connsiteX5" fmla="*/ 8683293 w 8691329"/>
              <a:gd name="connsiteY5" fmla="*/ 74329 h 2418166"/>
              <a:gd name="connsiteX6" fmla="*/ 8682916 w 8691329"/>
              <a:gd name="connsiteY6" fmla="*/ 164777 h 2418166"/>
              <a:gd name="connsiteX7" fmla="*/ 8683381 w 8691329"/>
              <a:gd name="connsiteY7" fmla="*/ 1367912 h 2418166"/>
              <a:gd name="connsiteX8" fmla="*/ 7126350 w 8691329"/>
              <a:gd name="connsiteY8" fmla="*/ 2153317 h 2418166"/>
              <a:gd name="connsiteX9" fmla="*/ 7125078 w 8691329"/>
              <a:gd name="connsiteY9" fmla="*/ 2418166 h 2418166"/>
              <a:gd name="connsiteX10" fmla="*/ 6651469 w 8691329"/>
              <a:gd name="connsiteY10" fmla="*/ 2392859 h 2418166"/>
              <a:gd name="connsiteX11" fmla="*/ 6637219 w 8691329"/>
              <a:gd name="connsiteY11" fmla="*/ 2392097 h 2418166"/>
              <a:gd name="connsiteX12" fmla="*/ 9054 w 8691329"/>
              <a:gd name="connsiteY12" fmla="*/ 2037920 h 2418166"/>
              <a:gd name="connsiteX13" fmla="*/ 0 w 8691329"/>
              <a:gd name="connsiteY13" fmla="*/ 352190 h 2418166"/>
              <a:gd name="connsiteX14" fmla="*/ 441899 w 8691329"/>
              <a:gd name="connsiteY14" fmla="*/ 363406 h 2418166"/>
              <a:gd name="connsiteX0" fmla="*/ 3847724 w 8691329"/>
              <a:gd name="connsiteY0" fmla="*/ 0 h 2418166"/>
              <a:gd name="connsiteX1" fmla="*/ 8611921 w 8691329"/>
              <a:gd name="connsiteY1" fmla="*/ 71241 h 2418166"/>
              <a:gd name="connsiteX2" fmla="*/ 8683301 w 8691329"/>
              <a:gd name="connsiteY2" fmla="*/ 72308 h 2418166"/>
              <a:gd name="connsiteX3" fmla="*/ 8691329 w 8691329"/>
              <a:gd name="connsiteY3" fmla="*/ 72428 h 2418166"/>
              <a:gd name="connsiteX4" fmla="*/ 8683293 w 8691329"/>
              <a:gd name="connsiteY4" fmla="*/ 74329 h 2418166"/>
              <a:gd name="connsiteX5" fmla="*/ 8682916 w 8691329"/>
              <a:gd name="connsiteY5" fmla="*/ 164777 h 2418166"/>
              <a:gd name="connsiteX6" fmla="*/ 8683381 w 8691329"/>
              <a:gd name="connsiteY6" fmla="*/ 1367912 h 2418166"/>
              <a:gd name="connsiteX7" fmla="*/ 7126350 w 8691329"/>
              <a:gd name="connsiteY7" fmla="*/ 2153317 h 2418166"/>
              <a:gd name="connsiteX8" fmla="*/ 7125078 w 8691329"/>
              <a:gd name="connsiteY8" fmla="*/ 2418166 h 2418166"/>
              <a:gd name="connsiteX9" fmla="*/ 6651469 w 8691329"/>
              <a:gd name="connsiteY9" fmla="*/ 2392859 h 2418166"/>
              <a:gd name="connsiteX10" fmla="*/ 6637219 w 8691329"/>
              <a:gd name="connsiteY10" fmla="*/ 2392097 h 2418166"/>
              <a:gd name="connsiteX11" fmla="*/ 9054 w 8691329"/>
              <a:gd name="connsiteY11" fmla="*/ 2037920 h 2418166"/>
              <a:gd name="connsiteX12" fmla="*/ 0 w 8691329"/>
              <a:gd name="connsiteY12" fmla="*/ 352190 h 2418166"/>
              <a:gd name="connsiteX13" fmla="*/ 441899 w 8691329"/>
              <a:gd name="connsiteY13" fmla="*/ 363406 h 2418166"/>
              <a:gd name="connsiteX14" fmla="*/ 3847724 w 8691329"/>
              <a:gd name="connsiteY14" fmla="*/ 0 h 2418166"/>
              <a:gd name="connsiteX0" fmla="*/ 3847724 w 8691329"/>
              <a:gd name="connsiteY0" fmla="*/ 0 h 2418166"/>
              <a:gd name="connsiteX1" fmla="*/ 8611921 w 8691329"/>
              <a:gd name="connsiteY1" fmla="*/ 71241 h 2418166"/>
              <a:gd name="connsiteX2" fmla="*/ 8683301 w 8691329"/>
              <a:gd name="connsiteY2" fmla="*/ 72308 h 2418166"/>
              <a:gd name="connsiteX3" fmla="*/ 8691329 w 8691329"/>
              <a:gd name="connsiteY3" fmla="*/ 72428 h 2418166"/>
              <a:gd name="connsiteX4" fmla="*/ 8682916 w 8691329"/>
              <a:gd name="connsiteY4" fmla="*/ 164777 h 2418166"/>
              <a:gd name="connsiteX5" fmla="*/ 8683381 w 8691329"/>
              <a:gd name="connsiteY5" fmla="*/ 1367912 h 2418166"/>
              <a:gd name="connsiteX6" fmla="*/ 7126350 w 8691329"/>
              <a:gd name="connsiteY6" fmla="*/ 2153317 h 2418166"/>
              <a:gd name="connsiteX7" fmla="*/ 7125078 w 8691329"/>
              <a:gd name="connsiteY7" fmla="*/ 2418166 h 2418166"/>
              <a:gd name="connsiteX8" fmla="*/ 6651469 w 8691329"/>
              <a:gd name="connsiteY8" fmla="*/ 2392859 h 2418166"/>
              <a:gd name="connsiteX9" fmla="*/ 6637219 w 8691329"/>
              <a:gd name="connsiteY9" fmla="*/ 2392097 h 2418166"/>
              <a:gd name="connsiteX10" fmla="*/ 9054 w 8691329"/>
              <a:gd name="connsiteY10" fmla="*/ 2037920 h 2418166"/>
              <a:gd name="connsiteX11" fmla="*/ 0 w 8691329"/>
              <a:gd name="connsiteY11" fmla="*/ 352190 h 2418166"/>
              <a:gd name="connsiteX12" fmla="*/ 441899 w 8691329"/>
              <a:gd name="connsiteY12" fmla="*/ 363406 h 2418166"/>
              <a:gd name="connsiteX13" fmla="*/ 3847724 w 8691329"/>
              <a:gd name="connsiteY13" fmla="*/ 0 h 2418166"/>
              <a:gd name="connsiteX0" fmla="*/ 3847724 w 8684251"/>
              <a:gd name="connsiteY0" fmla="*/ 0 h 2418166"/>
              <a:gd name="connsiteX1" fmla="*/ 8611921 w 8684251"/>
              <a:gd name="connsiteY1" fmla="*/ 71241 h 2418166"/>
              <a:gd name="connsiteX2" fmla="*/ 8683301 w 8684251"/>
              <a:gd name="connsiteY2" fmla="*/ 72308 h 2418166"/>
              <a:gd name="connsiteX3" fmla="*/ 8682916 w 8684251"/>
              <a:gd name="connsiteY3" fmla="*/ 164777 h 2418166"/>
              <a:gd name="connsiteX4" fmla="*/ 8683381 w 8684251"/>
              <a:gd name="connsiteY4" fmla="*/ 1367912 h 2418166"/>
              <a:gd name="connsiteX5" fmla="*/ 7126350 w 8684251"/>
              <a:gd name="connsiteY5" fmla="*/ 2153317 h 2418166"/>
              <a:gd name="connsiteX6" fmla="*/ 7125078 w 8684251"/>
              <a:gd name="connsiteY6" fmla="*/ 2418166 h 2418166"/>
              <a:gd name="connsiteX7" fmla="*/ 6651469 w 8684251"/>
              <a:gd name="connsiteY7" fmla="*/ 2392859 h 2418166"/>
              <a:gd name="connsiteX8" fmla="*/ 6637219 w 8684251"/>
              <a:gd name="connsiteY8" fmla="*/ 2392097 h 2418166"/>
              <a:gd name="connsiteX9" fmla="*/ 9054 w 8684251"/>
              <a:gd name="connsiteY9" fmla="*/ 2037920 h 2418166"/>
              <a:gd name="connsiteX10" fmla="*/ 0 w 8684251"/>
              <a:gd name="connsiteY10" fmla="*/ 352190 h 2418166"/>
              <a:gd name="connsiteX11" fmla="*/ 441899 w 8684251"/>
              <a:gd name="connsiteY11" fmla="*/ 363406 h 2418166"/>
              <a:gd name="connsiteX12" fmla="*/ 3847724 w 8684251"/>
              <a:gd name="connsiteY12" fmla="*/ 0 h 2418166"/>
              <a:gd name="connsiteX0" fmla="*/ 3847724 w 8684251"/>
              <a:gd name="connsiteY0" fmla="*/ 0 h 2418166"/>
              <a:gd name="connsiteX1" fmla="*/ 8611921 w 8684251"/>
              <a:gd name="connsiteY1" fmla="*/ 71241 h 2418166"/>
              <a:gd name="connsiteX2" fmla="*/ 8683301 w 8684251"/>
              <a:gd name="connsiteY2" fmla="*/ 72308 h 2418166"/>
              <a:gd name="connsiteX3" fmla="*/ 8682916 w 8684251"/>
              <a:gd name="connsiteY3" fmla="*/ 164777 h 2418166"/>
              <a:gd name="connsiteX4" fmla="*/ 8683381 w 8684251"/>
              <a:gd name="connsiteY4" fmla="*/ 1367912 h 2418166"/>
              <a:gd name="connsiteX5" fmla="*/ 7285100 w 8684251"/>
              <a:gd name="connsiteY5" fmla="*/ 2077117 h 2418166"/>
              <a:gd name="connsiteX6" fmla="*/ 7125078 w 8684251"/>
              <a:gd name="connsiteY6" fmla="*/ 2418166 h 2418166"/>
              <a:gd name="connsiteX7" fmla="*/ 6651469 w 8684251"/>
              <a:gd name="connsiteY7" fmla="*/ 2392859 h 2418166"/>
              <a:gd name="connsiteX8" fmla="*/ 6637219 w 8684251"/>
              <a:gd name="connsiteY8" fmla="*/ 2392097 h 2418166"/>
              <a:gd name="connsiteX9" fmla="*/ 9054 w 8684251"/>
              <a:gd name="connsiteY9" fmla="*/ 2037920 h 2418166"/>
              <a:gd name="connsiteX10" fmla="*/ 0 w 8684251"/>
              <a:gd name="connsiteY10" fmla="*/ 352190 h 2418166"/>
              <a:gd name="connsiteX11" fmla="*/ 441899 w 8684251"/>
              <a:gd name="connsiteY11" fmla="*/ 363406 h 2418166"/>
              <a:gd name="connsiteX12" fmla="*/ 3847724 w 8684251"/>
              <a:gd name="connsiteY12" fmla="*/ 0 h 2418166"/>
              <a:gd name="connsiteX0" fmla="*/ 3847724 w 8684251"/>
              <a:gd name="connsiteY0" fmla="*/ 0 h 2418166"/>
              <a:gd name="connsiteX1" fmla="*/ 8611921 w 8684251"/>
              <a:gd name="connsiteY1" fmla="*/ 71241 h 2418166"/>
              <a:gd name="connsiteX2" fmla="*/ 8683301 w 8684251"/>
              <a:gd name="connsiteY2" fmla="*/ 72308 h 2418166"/>
              <a:gd name="connsiteX3" fmla="*/ 8682916 w 8684251"/>
              <a:gd name="connsiteY3" fmla="*/ 164777 h 2418166"/>
              <a:gd name="connsiteX4" fmla="*/ 8683381 w 8684251"/>
              <a:gd name="connsiteY4" fmla="*/ 1367912 h 2418166"/>
              <a:gd name="connsiteX5" fmla="*/ 7285100 w 8684251"/>
              <a:gd name="connsiteY5" fmla="*/ 2077117 h 2418166"/>
              <a:gd name="connsiteX6" fmla="*/ 7125078 w 8684251"/>
              <a:gd name="connsiteY6" fmla="*/ 2418166 h 2418166"/>
              <a:gd name="connsiteX7" fmla="*/ 6651469 w 8684251"/>
              <a:gd name="connsiteY7" fmla="*/ 2392859 h 2418166"/>
              <a:gd name="connsiteX8" fmla="*/ 6637219 w 8684251"/>
              <a:gd name="connsiteY8" fmla="*/ 2392097 h 2418166"/>
              <a:gd name="connsiteX9" fmla="*/ 9054 w 8684251"/>
              <a:gd name="connsiteY9" fmla="*/ 2037920 h 2418166"/>
              <a:gd name="connsiteX10" fmla="*/ 0 w 8684251"/>
              <a:gd name="connsiteY10" fmla="*/ 352190 h 2418166"/>
              <a:gd name="connsiteX11" fmla="*/ 467299 w 8684251"/>
              <a:gd name="connsiteY11" fmla="*/ 299906 h 2418166"/>
              <a:gd name="connsiteX12" fmla="*/ 3847724 w 8684251"/>
              <a:gd name="connsiteY12" fmla="*/ 0 h 2418166"/>
              <a:gd name="connsiteX0" fmla="*/ 3949324 w 8785851"/>
              <a:gd name="connsiteY0" fmla="*/ 0 h 2418166"/>
              <a:gd name="connsiteX1" fmla="*/ 8713521 w 8785851"/>
              <a:gd name="connsiteY1" fmla="*/ 71241 h 2418166"/>
              <a:gd name="connsiteX2" fmla="*/ 8784901 w 8785851"/>
              <a:gd name="connsiteY2" fmla="*/ 72308 h 2418166"/>
              <a:gd name="connsiteX3" fmla="*/ 8784516 w 8785851"/>
              <a:gd name="connsiteY3" fmla="*/ 164777 h 2418166"/>
              <a:gd name="connsiteX4" fmla="*/ 8784981 w 8785851"/>
              <a:gd name="connsiteY4" fmla="*/ 1367912 h 2418166"/>
              <a:gd name="connsiteX5" fmla="*/ 7386700 w 8785851"/>
              <a:gd name="connsiteY5" fmla="*/ 2077117 h 2418166"/>
              <a:gd name="connsiteX6" fmla="*/ 7226678 w 8785851"/>
              <a:gd name="connsiteY6" fmla="*/ 2418166 h 2418166"/>
              <a:gd name="connsiteX7" fmla="*/ 6753069 w 8785851"/>
              <a:gd name="connsiteY7" fmla="*/ 2392859 h 2418166"/>
              <a:gd name="connsiteX8" fmla="*/ 6738819 w 8785851"/>
              <a:gd name="connsiteY8" fmla="*/ 2392097 h 2418166"/>
              <a:gd name="connsiteX9" fmla="*/ 110654 w 8785851"/>
              <a:gd name="connsiteY9" fmla="*/ 2037920 h 2418166"/>
              <a:gd name="connsiteX10" fmla="*/ 0 w 8785851"/>
              <a:gd name="connsiteY10" fmla="*/ 326790 h 2418166"/>
              <a:gd name="connsiteX11" fmla="*/ 568899 w 8785851"/>
              <a:gd name="connsiteY11" fmla="*/ 299906 h 2418166"/>
              <a:gd name="connsiteX12" fmla="*/ 3949324 w 8785851"/>
              <a:gd name="connsiteY12" fmla="*/ 0 h 2418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785851" h="2418166">
                <a:moveTo>
                  <a:pt x="3949324" y="0"/>
                </a:moveTo>
                <a:lnTo>
                  <a:pt x="8713521" y="71241"/>
                </a:lnTo>
                <a:lnTo>
                  <a:pt x="8784901" y="72308"/>
                </a:lnTo>
                <a:cubicBezTo>
                  <a:pt x="8784773" y="103131"/>
                  <a:pt x="8784644" y="133954"/>
                  <a:pt x="8784516" y="164777"/>
                </a:cubicBezTo>
                <a:cubicBezTo>
                  <a:pt x="8782681" y="691148"/>
                  <a:pt x="8787810" y="778879"/>
                  <a:pt x="8784981" y="1367912"/>
                </a:cubicBezTo>
                <a:lnTo>
                  <a:pt x="7386700" y="2077117"/>
                </a:lnTo>
                <a:lnTo>
                  <a:pt x="7226678" y="2418166"/>
                </a:lnTo>
                <a:lnTo>
                  <a:pt x="6753069" y="2392859"/>
                </a:lnTo>
                <a:lnTo>
                  <a:pt x="6738819" y="2392097"/>
                </a:lnTo>
                <a:lnTo>
                  <a:pt x="110654" y="2037920"/>
                </a:lnTo>
                <a:lnTo>
                  <a:pt x="0" y="326790"/>
                </a:lnTo>
                <a:lnTo>
                  <a:pt x="568899" y="299906"/>
                </a:lnTo>
                <a:lnTo>
                  <a:pt x="3949324" y="0"/>
                </a:lnTo>
                <a:close/>
              </a:path>
            </a:pathLst>
          </a:custGeom>
          <a:noFill/>
          <a:ln w="190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defTabSz="342892"/>
            <a:endParaRPr lang="en-US" sz="1350">
              <a:solidFill>
                <a:srgbClr val="FFFFFF"/>
              </a:solidFill>
            </a:endParaRPr>
          </a:p>
        </p:txBody>
      </p:sp>
      <p:sp>
        <p:nvSpPr>
          <p:cNvPr id="1093" name="Rectangle 7"/>
          <p:cNvSpPr/>
          <p:nvPr/>
        </p:nvSpPr>
        <p:spPr>
          <a:xfrm>
            <a:off x="6690995" y="3263692"/>
            <a:ext cx="232885" cy="120536"/>
          </a:xfrm>
          <a:custGeom>
            <a:avLst/>
            <a:gdLst>
              <a:gd name="connsiteX0" fmla="*/ 0 w 1240324"/>
              <a:gd name="connsiteY0" fmla="*/ 0 h 391202"/>
              <a:gd name="connsiteX1" fmla="*/ 1240324 w 1240324"/>
              <a:gd name="connsiteY1" fmla="*/ 0 h 391202"/>
              <a:gd name="connsiteX2" fmla="*/ 1240324 w 1240324"/>
              <a:gd name="connsiteY2" fmla="*/ 391202 h 391202"/>
              <a:gd name="connsiteX3" fmla="*/ 0 w 1240324"/>
              <a:gd name="connsiteY3" fmla="*/ 391202 h 391202"/>
              <a:gd name="connsiteX4" fmla="*/ 0 w 1240324"/>
              <a:gd name="connsiteY4" fmla="*/ 0 h 391202"/>
              <a:gd name="connsiteX0" fmla="*/ 0 w 1240324"/>
              <a:gd name="connsiteY0" fmla="*/ 0 h 391202"/>
              <a:gd name="connsiteX1" fmla="*/ 1240324 w 1240324"/>
              <a:gd name="connsiteY1" fmla="*/ 81481 h 391202"/>
              <a:gd name="connsiteX2" fmla="*/ 1240324 w 1240324"/>
              <a:gd name="connsiteY2" fmla="*/ 391202 h 391202"/>
              <a:gd name="connsiteX3" fmla="*/ 0 w 1240324"/>
              <a:gd name="connsiteY3" fmla="*/ 391202 h 391202"/>
              <a:gd name="connsiteX4" fmla="*/ 0 w 1240324"/>
              <a:gd name="connsiteY4" fmla="*/ 0 h 391202"/>
              <a:gd name="connsiteX0" fmla="*/ 0 w 1249377"/>
              <a:gd name="connsiteY0" fmla="*/ 0 h 391202"/>
              <a:gd name="connsiteX1" fmla="*/ 1249377 w 1249377"/>
              <a:gd name="connsiteY1" fmla="*/ 63374 h 391202"/>
              <a:gd name="connsiteX2" fmla="*/ 1240324 w 1249377"/>
              <a:gd name="connsiteY2" fmla="*/ 391202 h 391202"/>
              <a:gd name="connsiteX3" fmla="*/ 0 w 1249377"/>
              <a:gd name="connsiteY3" fmla="*/ 391202 h 391202"/>
              <a:gd name="connsiteX4" fmla="*/ 0 w 1249377"/>
              <a:gd name="connsiteY4" fmla="*/ 0 h 391202"/>
              <a:gd name="connsiteX0" fmla="*/ 0 w 1249377"/>
              <a:gd name="connsiteY0" fmla="*/ 0 h 391202"/>
              <a:gd name="connsiteX1" fmla="*/ 1249377 w 1249377"/>
              <a:gd name="connsiteY1" fmla="*/ 63374 h 391202"/>
              <a:gd name="connsiteX2" fmla="*/ 1240324 w 1249377"/>
              <a:gd name="connsiteY2" fmla="*/ 391202 h 391202"/>
              <a:gd name="connsiteX3" fmla="*/ 18107 w 1249377"/>
              <a:gd name="connsiteY3" fmla="*/ 309720 h 391202"/>
              <a:gd name="connsiteX4" fmla="*/ 0 w 1249377"/>
              <a:gd name="connsiteY4" fmla="*/ 0 h 391202"/>
              <a:gd name="connsiteX0" fmla="*/ 0 w 1249377"/>
              <a:gd name="connsiteY0" fmla="*/ 0 h 391202"/>
              <a:gd name="connsiteX1" fmla="*/ 1249377 w 1249377"/>
              <a:gd name="connsiteY1" fmla="*/ 63374 h 391202"/>
              <a:gd name="connsiteX2" fmla="*/ 1240324 w 1249377"/>
              <a:gd name="connsiteY2" fmla="*/ 391202 h 391202"/>
              <a:gd name="connsiteX3" fmla="*/ 144855 w 1249377"/>
              <a:gd name="connsiteY3" fmla="*/ 219186 h 391202"/>
              <a:gd name="connsiteX4" fmla="*/ 0 w 1249377"/>
              <a:gd name="connsiteY4" fmla="*/ 0 h 391202"/>
              <a:gd name="connsiteX0" fmla="*/ 0 w 1249377"/>
              <a:gd name="connsiteY0" fmla="*/ 0 h 391202"/>
              <a:gd name="connsiteX1" fmla="*/ 1249377 w 1249377"/>
              <a:gd name="connsiteY1" fmla="*/ 63374 h 391202"/>
              <a:gd name="connsiteX2" fmla="*/ 1240324 w 1249377"/>
              <a:gd name="connsiteY2" fmla="*/ 391202 h 391202"/>
              <a:gd name="connsiteX3" fmla="*/ 72427 w 1249377"/>
              <a:gd name="connsiteY3" fmla="*/ 318774 h 391202"/>
              <a:gd name="connsiteX4" fmla="*/ 0 w 1249377"/>
              <a:gd name="connsiteY4" fmla="*/ 0 h 391202"/>
              <a:gd name="connsiteX0" fmla="*/ 18108 w 1176950"/>
              <a:gd name="connsiteY0" fmla="*/ 9054 h 327828"/>
              <a:gd name="connsiteX1" fmla="*/ 1176950 w 1176950"/>
              <a:gd name="connsiteY1" fmla="*/ 0 h 327828"/>
              <a:gd name="connsiteX2" fmla="*/ 1167897 w 1176950"/>
              <a:gd name="connsiteY2" fmla="*/ 327828 h 327828"/>
              <a:gd name="connsiteX3" fmla="*/ 0 w 1176950"/>
              <a:gd name="connsiteY3" fmla="*/ 255400 h 327828"/>
              <a:gd name="connsiteX4" fmla="*/ 18108 w 1176950"/>
              <a:gd name="connsiteY4" fmla="*/ 9054 h 327828"/>
              <a:gd name="connsiteX0" fmla="*/ 0 w 1204110"/>
              <a:gd name="connsiteY0" fmla="*/ 0 h 382148"/>
              <a:gd name="connsiteX1" fmla="*/ 1204110 w 1204110"/>
              <a:gd name="connsiteY1" fmla="*/ 54320 h 382148"/>
              <a:gd name="connsiteX2" fmla="*/ 1195057 w 1204110"/>
              <a:gd name="connsiteY2" fmla="*/ 382148 h 382148"/>
              <a:gd name="connsiteX3" fmla="*/ 27160 w 1204110"/>
              <a:gd name="connsiteY3" fmla="*/ 309720 h 382148"/>
              <a:gd name="connsiteX4" fmla="*/ 0 w 1204110"/>
              <a:gd name="connsiteY4" fmla="*/ 0 h 382148"/>
              <a:gd name="connsiteX0" fmla="*/ 0 w 1204110"/>
              <a:gd name="connsiteY0" fmla="*/ 0 h 318774"/>
              <a:gd name="connsiteX1" fmla="*/ 1204110 w 1204110"/>
              <a:gd name="connsiteY1" fmla="*/ 54320 h 318774"/>
              <a:gd name="connsiteX2" fmla="*/ 1186004 w 1204110"/>
              <a:gd name="connsiteY2" fmla="*/ 318774 h 318774"/>
              <a:gd name="connsiteX3" fmla="*/ 27160 w 1204110"/>
              <a:gd name="connsiteY3" fmla="*/ 309720 h 318774"/>
              <a:gd name="connsiteX4" fmla="*/ 0 w 1204110"/>
              <a:gd name="connsiteY4" fmla="*/ 0 h 318774"/>
              <a:gd name="connsiteX0" fmla="*/ 0 w 1204110"/>
              <a:gd name="connsiteY0" fmla="*/ 0 h 373095"/>
              <a:gd name="connsiteX1" fmla="*/ 1204110 w 1204110"/>
              <a:gd name="connsiteY1" fmla="*/ 54320 h 373095"/>
              <a:gd name="connsiteX2" fmla="*/ 1186004 w 1204110"/>
              <a:gd name="connsiteY2" fmla="*/ 373095 h 373095"/>
              <a:gd name="connsiteX3" fmla="*/ 27160 w 1204110"/>
              <a:gd name="connsiteY3" fmla="*/ 309720 h 373095"/>
              <a:gd name="connsiteX4" fmla="*/ 0 w 1204110"/>
              <a:gd name="connsiteY4" fmla="*/ 0 h 373095"/>
              <a:gd name="connsiteX0" fmla="*/ 0 w 1204111"/>
              <a:gd name="connsiteY0" fmla="*/ 0 h 373095"/>
              <a:gd name="connsiteX1" fmla="*/ 1204110 w 1204111"/>
              <a:gd name="connsiteY1" fmla="*/ 54320 h 373095"/>
              <a:gd name="connsiteX2" fmla="*/ 1204111 w 1204111"/>
              <a:gd name="connsiteY2" fmla="*/ 373095 h 373095"/>
              <a:gd name="connsiteX3" fmla="*/ 27160 w 1204111"/>
              <a:gd name="connsiteY3" fmla="*/ 309720 h 373095"/>
              <a:gd name="connsiteX4" fmla="*/ 0 w 1204111"/>
              <a:gd name="connsiteY4" fmla="*/ 0 h 373095"/>
              <a:gd name="connsiteX0" fmla="*/ 17458 w 1176951"/>
              <a:gd name="connsiteY0" fmla="*/ 0 h 373095"/>
              <a:gd name="connsiteX1" fmla="*/ 1176950 w 1176951"/>
              <a:gd name="connsiteY1" fmla="*/ 54320 h 373095"/>
              <a:gd name="connsiteX2" fmla="*/ 1176951 w 1176951"/>
              <a:gd name="connsiteY2" fmla="*/ 373095 h 373095"/>
              <a:gd name="connsiteX3" fmla="*/ 0 w 1176951"/>
              <a:gd name="connsiteY3" fmla="*/ 309720 h 373095"/>
              <a:gd name="connsiteX4" fmla="*/ 17458 w 1176951"/>
              <a:gd name="connsiteY4" fmla="*/ 0 h 373095"/>
              <a:gd name="connsiteX0" fmla="*/ 17458 w 1176951"/>
              <a:gd name="connsiteY0" fmla="*/ 0 h 373095"/>
              <a:gd name="connsiteX1" fmla="*/ 1176950 w 1176951"/>
              <a:gd name="connsiteY1" fmla="*/ 54320 h 373095"/>
              <a:gd name="connsiteX2" fmla="*/ 1176951 w 1176951"/>
              <a:gd name="connsiteY2" fmla="*/ 373095 h 373095"/>
              <a:gd name="connsiteX3" fmla="*/ 0 w 1176951"/>
              <a:gd name="connsiteY3" fmla="*/ 309720 h 373095"/>
              <a:gd name="connsiteX4" fmla="*/ 17458 w 1176951"/>
              <a:gd name="connsiteY4" fmla="*/ 0 h 373095"/>
              <a:gd name="connsiteX0" fmla="*/ 7543 w 1167036"/>
              <a:gd name="connsiteY0" fmla="*/ 0 h 373095"/>
              <a:gd name="connsiteX1" fmla="*/ 1167035 w 1167036"/>
              <a:gd name="connsiteY1" fmla="*/ 54320 h 373095"/>
              <a:gd name="connsiteX2" fmla="*/ 1167036 w 1167036"/>
              <a:gd name="connsiteY2" fmla="*/ 373095 h 373095"/>
              <a:gd name="connsiteX3" fmla="*/ 0 w 1167036"/>
              <a:gd name="connsiteY3" fmla="*/ 314482 h 373095"/>
              <a:gd name="connsiteX4" fmla="*/ 7543 w 1167036"/>
              <a:gd name="connsiteY4" fmla="*/ 0 h 373095"/>
              <a:gd name="connsiteX0" fmla="*/ 7543 w 1167036"/>
              <a:gd name="connsiteY0" fmla="*/ 0 h 373095"/>
              <a:gd name="connsiteX1" fmla="*/ 1167035 w 1167036"/>
              <a:gd name="connsiteY1" fmla="*/ 54320 h 373095"/>
              <a:gd name="connsiteX2" fmla="*/ 1167036 w 1167036"/>
              <a:gd name="connsiteY2" fmla="*/ 373095 h 373095"/>
              <a:gd name="connsiteX3" fmla="*/ 0 w 1167036"/>
              <a:gd name="connsiteY3" fmla="*/ 314482 h 373095"/>
              <a:gd name="connsiteX4" fmla="*/ 7543 w 1167036"/>
              <a:gd name="connsiteY4" fmla="*/ 0 h 373095"/>
              <a:gd name="connsiteX0" fmla="*/ 0 w 1159493"/>
              <a:gd name="connsiteY0" fmla="*/ 0 h 373095"/>
              <a:gd name="connsiteX1" fmla="*/ 1159492 w 1159493"/>
              <a:gd name="connsiteY1" fmla="*/ 54320 h 373095"/>
              <a:gd name="connsiteX2" fmla="*/ 1159493 w 1159493"/>
              <a:gd name="connsiteY2" fmla="*/ 373095 h 373095"/>
              <a:gd name="connsiteX3" fmla="*/ 6674 w 1159493"/>
              <a:gd name="connsiteY3" fmla="*/ 346174 h 373095"/>
              <a:gd name="connsiteX4" fmla="*/ 0 w 1159493"/>
              <a:gd name="connsiteY4" fmla="*/ 0 h 373095"/>
              <a:gd name="connsiteX0" fmla="*/ 0 w 1168971"/>
              <a:gd name="connsiteY0" fmla="*/ 0 h 352722"/>
              <a:gd name="connsiteX1" fmla="*/ 1168970 w 1168971"/>
              <a:gd name="connsiteY1" fmla="*/ 33947 h 352722"/>
              <a:gd name="connsiteX2" fmla="*/ 1168971 w 1168971"/>
              <a:gd name="connsiteY2" fmla="*/ 352722 h 352722"/>
              <a:gd name="connsiteX3" fmla="*/ 16152 w 1168971"/>
              <a:gd name="connsiteY3" fmla="*/ 325801 h 352722"/>
              <a:gd name="connsiteX4" fmla="*/ 0 w 1168971"/>
              <a:gd name="connsiteY4" fmla="*/ 0 h 3527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971" h="352722">
                <a:moveTo>
                  <a:pt x="0" y="0"/>
                </a:moveTo>
                <a:lnTo>
                  <a:pt x="1168970" y="33947"/>
                </a:lnTo>
                <a:cubicBezTo>
                  <a:pt x="1134266" y="135443"/>
                  <a:pt x="1168971" y="246464"/>
                  <a:pt x="1168971" y="352722"/>
                </a:cubicBezTo>
                <a:cubicBezTo>
                  <a:pt x="779959" y="333184"/>
                  <a:pt x="405164" y="345339"/>
                  <a:pt x="16152" y="325801"/>
                </a:cubicBezTo>
                <a:cubicBezTo>
                  <a:pt x="21971" y="222561"/>
                  <a:pt x="48715" y="165152"/>
                  <a:pt x="0" y="0"/>
                </a:cubicBezTo>
                <a:close/>
              </a:path>
            </a:pathLst>
          </a:cu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92"/>
            <a:endParaRPr lang="en-US" sz="1350">
              <a:solidFill>
                <a:srgbClr val="FFFFFF"/>
              </a:solidFill>
            </a:endParaRPr>
          </a:p>
        </p:txBody>
      </p:sp>
      <p:sp>
        <p:nvSpPr>
          <p:cNvPr id="1094" name="Rectangle 107"/>
          <p:cNvSpPr/>
          <p:nvPr/>
        </p:nvSpPr>
        <p:spPr>
          <a:xfrm>
            <a:off x="6999290" y="3280368"/>
            <a:ext cx="257043" cy="119956"/>
          </a:xfrm>
          <a:custGeom>
            <a:avLst/>
            <a:gdLst>
              <a:gd name="connsiteX0" fmla="*/ 0 w 2555242"/>
              <a:gd name="connsiteY0" fmla="*/ 0 h 1088777"/>
              <a:gd name="connsiteX1" fmla="*/ 2555242 w 2555242"/>
              <a:gd name="connsiteY1" fmla="*/ 0 h 1088777"/>
              <a:gd name="connsiteX2" fmla="*/ 2555242 w 2555242"/>
              <a:gd name="connsiteY2" fmla="*/ 1088777 h 1088777"/>
              <a:gd name="connsiteX3" fmla="*/ 0 w 2555242"/>
              <a:gd name="connsiteY3" fmla="*/ 1088777 h 1088777"/>
              <a:gd name="connsiteX4" fmla="*/ 0 w 2555242"/>
              <a:gd name="connsiteY4" fmla="*/ 0 h 1088777"/>
              <a:gd name="connsiteX0" fmla="*/ 0 w 2555242"/>
              <a:gd name="connsiteY0" fmla="*/ 0 h 1142117"/>
              <a:gd name="connsiteX1" fmla="*/ 2555242 w 2555242"/>
              <a:gd name="connsiteY1" fmla="*/ 0 h 1142117"/>
              <a:gd name="connsiteX2" fmla="*/ 2555242 w 2555242"/>
              <a:gd name="connsiteY2" fmla="*/ 1142117 h 1142117"/>
              <a:gd name="connsiteX3" fmla="*/ 0 w 2555242"/>
              <a:gd name="connsiteY3" fmla="*/ 1088777 h 1142117"/>
              <a:gd name="connsiteX4" fmla="*/ 0 w 2555242"/>
              <a:gd name="connsiteY4" fmla="*/ 0 h 1142117"/>
              <a:gd name="connsiteX0" fmla="*/ 0 w 2555242"/>
              <a:gd name="connsiteY0" fmla="*/ 0 h 1142117"/>
              <a:gd name="connsiteX1" fmla="*/ 2555242 w 2555242"/>
              <a:gd name="connsiteY1" fmla="*/ 213360 h 1142117"/>
              <a:gd name="connsiteX2" fmla="*/ 2555242 w 2555242"/>
              <a:gd name="connsiteY2" fmla="*/ 1142117 h 1142117"/>
              <a:gd name="connsiteX3" fmla="*/ 0 w 2555242"/>
              <a:gd name="connsiteY3" fmla="*/ 1088777 h 1142117"/>
              <a:gd name="connsiteX4" fmla="*/ 0 w 2555242"/>
              <a:gd name="connsiteY4" fmla="*/ 0 h 1142117"/>
              <a:gd name="connsiteX0" fmla="*/ 0 w 2570482"/>
              <a:gd name="connsiteY0" fmla="*/ 0 h 1142117"/>
              <a:gd name="connsiteX1" fmla="*/ 2570482 w 2570482"/>
              <a:gd name="connsiteY1" fmla="*/ 76200 h 1142117"/>
              <a:gd name="connsiteX2" fmla="*/ 2555242 w 2570482"/>
              <a:gd name="connsiteY2" fmla="*/ 1142117 h 1142117"/>
              <a:gd name="connsiteX3" fmla="*/ 0 w 2570482"/>
              <a:gd name="connsiteY3" fmla="*/ 1088777 h 1142117"/>
              <a:gd name="connsiteX4" fmla="*/ 0 w 2570482"/>
              <a:gd name="connsiteY4" fmla="*/ 0 h 1142117"/>
              <a:gd name="connsiteX0" fmla="*/ 0 w 2570482"/>
              <a:gd name="connsiteY0" fmla="*/ 0 h 1142117"/>
              <a:gd name="connsiteX1" fmla="*/ 2570482 w 2570482"/>
              <a:gd name="connsiteY1" fmla="*/ 76200 h 1142117"/>
              <a:gd name="connsiteX2" fmla="*/ 2555242 w 2570482"/>
              <a:gd name="connsiteY2" fmla="*/ 1142117 h 1142117"/>
              <a:gd name="connsiteX3" fmla="*/ 160020 w 2570482"/>
              <a:gd name="connsiteY3" fmla="*/ 867797 h 1142117"/>
              <a:gd name="connsiteX4" fmla="*/ 0 w 2570482"/>
              <a:gd name="connsiteY4" fmla="*/ 0 h 1142117"/>
              <a:gd name="connsiteX0" fmla="*/ 38100 w 2608582"/>
              <a:gd name="connsiteY0" fmla="*/ 0 h 1142117"/>
              <a:gd name="connsiteX1" fmla="*/ 2608582 w 2608582"/>
              <a:gd name="connsiteY1" fmla="*/ 76200 h 1142117"/>
              <a:gd name="connsiteX2" fmla="*/ 2593342 w 2608582"/>
              <a:gd name="connsiteY2" fmla="*/ 1142117 h 1142117"/>
              <a:gd name="connsiteX3" fmla="*/ 0 w 2608582"/>
              <a:gd name="connsiteY3" fmla="*/ 1027817 h 1142117"/>
              <a:gd name="connsiteX4" fmla="*/ 38100 w 2608582"/>
              <a:gd name="connsiteY4" fmla="*/ 0 h 1142117"/>
              <a:gd name="connsiteX0" fmla="*/ 22860 w 2608582"/>
              <a:gd name="connsiteY0" fmla="*/ 0 h 1149737"/>
              <a:gd name="connsiteX1" fmla="*/ 2608582 w 2608582"/>
              <a:gd name="connsiteY1" fmla="*/ 83820 h 1149737"/>
              <a:gd name="connsiteX2" fmla="*/ 2593342 w 2608582"/>
              <a:gd name="connsiteY2" fmla="*/ 1149737 h 1149737"/>
              <a:gd name="connsiteX3" fmla="*/ 0 w 2608582"/>
              <a:gd name="connsiteY3" fmla="*/ 1035437 h 1149737"/>
              <a:gd name="connsiteX4" fmla="*/ 22860 w 2608582"/>
              <a:gd name="connsiteY4" fmla="*/ 0 h 1149737"/>
              <a:gd name="connsiteX0" fmla="*/ 22860 w 2593342"/>
              <a:gd name="connsiteY0" fmla="*/ 0 h 1149737"/>
              <a:gd name="connsiteX1" fmla="*/ 2498516 w 2593342"/>
              <a:gd name="connsiteY1" fmla="*/ 18728 h 1149737"/>
              <a:gd name="connsiteX2" fmla="*/ 2593342 w 2593342"/>
              <a:gd name="connsiteY2" fmla="*/ 1149737 h 1149737"/>
              <a:gd name="connsiteX3" fmla="*/ 0 w 2593342"/>
              <a:gd name="connsiteY3" fmla="*/ 1035437 h 1149737"/>
              <a:gd name="connsiteX4" fmla="*/ 22860 w 2593342"/>
              <a:gd name="connsiteY4" fmla="*/ 0 h 1149737"/>
              <a:gd name="connsiteX0" fmla="*/ 5927 w 2593342"/>
              <a:gd name="connsiteY0" fmla="*/ 59382 h 1131009"/>
              <a:gd name="connsiteX1" fmla="*/ 2498516 w 2593342"/>
              <a:gd name="connsiteY1" fmla="*/ 0 h 1131009"/>
              <a:gd name="connsiteX2" fmla="*/ 2593342 w 2593342"/>
              <a:gd name="connsiteY2" fmla="*/ 1131009 h 1131009"/>
              <a:gd name="connsiteX3" fmla="*/ 0 w 2593342"/>
              <a:gd name="connsiteY3" fmla="*/ 1016709 h 1131009"/>
              <a:gd name="connsiteX4" fmla="*/ 5927 w 2593342"/>
              <a:gd name="connsiteY4" fmla="*/ 59382 h 113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3342" h="1131009">
                <a:moveTo>
                  <a:pt x="5927" y="59382"/>
                </a:moveTo>
                <a:lnTo>
                  <a:pt x="2498516" y="0"/>
                </a:lnTo>
                <a:lnTo>
                  <a:pt x="2593342" y="1131009"/>
                </a:lnTo>
                <a:lnTo>
                  <a:pt x="0" y="1016709"/>
                </a:lnTo>
                <a:cubicBezTo>
                  <a:pt x="1976" y="697600"/>
                  <a:pt x="3951" y="378491"/>
                  <a:pt x="5927" y="59382"/>
                </a:cubicBezTo>
                <a:close/>
              </a:path>
            </a:pathLst>
          </a:cu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92"/>
            <a:endParaRPr lang="en-US" sz="1350">
              <a:solidFill>
                <a:srgbClr val="FFFFFF"/>
              </a:solidFill>
            </a:endParaRPr>
          </a:p>
        </p:txBody>
      </p:sp>
      <p:sp>
        <p:nvSpPr>
          <p:cNvPr id="1096" name="Freeform 1095"/>
          <p:cNvSpPr/>
          <p:nvPr/>
        </p:nvSpPr>
        <p:spPr>
          <a:xfrm flipH="1" flipV="1">
            <a:off x="6821219" y="3310317"/>
            <a:ext cx="100392" cy="4144"/>
          </a:xfrm>
          <a:custGeom>
            <a:avLst/>
            <a:gdLst>
              <a:gd name="connsiteX0" fmla="*/ 0 w 220980"/>
              <a:gd name="connsiteY0" fmla="*/ 8315 h 9207"/>
              <a:gd name="connsiteX1" fmla="*/ 76200 w 220980"/>
              <a:gd name="connsiteY1" fmla="*/ 8315 h 9207"/>
              <a:gd name="connsiteX2" fmla="*/ 220980 w 220980"/>
              <a:gd name="connsiteY2" fmla="*/ 8315 h 9207"/>
              <a:gd name="connsiteX0" fmla="*/ 445 w 52255"/>
              <a:gd name="connsiteY0" fmla="*/ 8313 h 13486"/>
              <a:gd name="connsiteX1" fmla="*/ 3893 w 52255"/>
              <a:gd name="connsiteY1" fmla="*/ 8313 h 13486"/>
              <a:gd name="connsiteX2" fmla="*/ 52255 w 52255"/>
              <a:gd name="connsiteY2" fmla="*/ 13486 h 13486"/>
              <a:gd name="connsiteX0" fmla="*/ 0 w 51810"/>
              <a:gd name="connsiteY0" fmla="*/ 9977 h 15150"/>
              <a:gd name="connsiteX1" fmla="*/ 20905 w 51810"/>
              <a:gd name="connsiteY1" fmla="*/ 4804 h 15150"/>
              <a:gd name="connsiteX2" fmla="*/ 51810 w 51810"/>
              <a:gd name="connsiteY2" fmla="*/ 15150 h 15150"/>
              <a:gd name="connsiteX0" fmla="*/ 0 w 59784"/>
              <a:gd name="connsiteY0" fmla="*/ 42652 h 42652"/>
              <a:gd name="connsiteX1" fmla="*/ 28879 w 59784"/>
              <a:gd name="connsiteY1" fmla="*/ 1271 h 42652"/>
              <a:gd name="connsiteX2" fmla="*/ 59784 w 59784"/>
              <a:gd name="connsiteY2" fmla="*/ 11617 h 42652"/>
              <a:gd name="connsiteX0" fmla="*/ 0 w 59784"/>
              <a:gd name="connsiteY0" fmla="*/ 31225 h 47218"/>
              <a:gd name="connsiteX1" fmla="*/ 31034 w 59784"/>
              <a:gd name="connsiteY1" fmla="*/ 46741 h 47218"/>
              <a:gd name="connsiteX2" fmla="*/ 59784 w 59784"/>
              <a:gd name="connsiteY2" fmla="*/ 190 h 47218"/>
              <a:gd name="connsiteX0" fmla="*/ 0 w 117327"/>
              <a:gd name="connsiteY0" fmla="*/ 7479 h 95411"/>
              <a:gd name="connsiteX1" fmla="*/ 31034 w 117327"/>
              <a:gd name="connsiteY1" fmla="*/ 22995 h 95411"/>
              <a:gd name="connsiteX2" fmla="*/ 117327 w 117327"/>
              <a:gd name="connsiteY2" fmla="*/ 95412 h 95411"/>
              <a:gd name="connsiteX0" fmla="*/ 0 w 117327"/>
              <a:gd name="connsiteY0" fmla="*/ 1851 h 123553"/>
              <a:gd name="connsiteX1" fmla="*/ 63038 w 117327"/>
              <a:gd name="connsiteY1" fmla="*/ 120817 h 123553"/>
              <a:gd name="connsiteX2" fmla="*/ 117327 w 117327"/>
              <a:gd name="connsiteY2" fmla="*/ 89784 h 123553"/>
              <a:gd name="connsiteX0" fmla="*/ 0 w 117327"/>
              <a:gd name="connsiteY0" fmla="*/ 1748 h 121046"/>
              <a:gd name="connsiteX1" fmla="*/ 63038 w 117327"/>
              <a:gd name="connsiteY1" fmla="*/ 120714 h 121046"/>
              <a:gd name="connsiteX2" fmla="*/ 117327 w 117327"/>
              <a:gd name="connsiteY2" fmla="*/ 40542 h 121046"/>
              <a:gd name="connsiteX0" fmla="*/ 0 w 116788"/>
              <a:gd name="connsiteY0" fmla="*/ 2097 h 92639"/>
              <a:gd name="connsiteX1" fmla="*/ 62499 w 116788"/>
              <a:gd name="connsiteY1" fmla="*/ 92615 h 92639"/>
              <a:gd name="connsiteX2" fmla="*/ 116788 w 116788"/>
              <a:gd name="connsiteY2" fmla="*/ 12443 h 92639"/>
              <a:gd name="connsiteX0" fmla="*/ 0 w 116788"/>
              <a:gd name="connsiteY0" fmla="*/ 4354 h 32893"/>
              <a:gd name="connsiteX1" fmla="*/ 62607 w 116788"/>
              <a:gd name="connsiteY1" fmla="*/ 32802 h 32893"/>
              <a:gd name="connsiteX2" fmla="*/ 116788 w 116788"/>
              <a:gd name="connsiteY2" fmla="*/ 14700 h 32893"/>
              <a:gd name="connsiteX0" fmla="*/ 0 w 116788"/>
              <a:gd name="connsiteY0" fmla="*/ 5606 h 21319"/>
              <a:gd name="connsiteX1" fmla="*/ 60991 w 116788"/>
              <a:gd name="connsiteY1" fmla="*/ 21123 h 21319"/>
              <a:gd name="connsiteX2" fmla="*/ 116788 w 116788"/>
              <a:gd name="connsiteY2" fmla="*/ 15952 h 21319"/>
              <a:gd name="connsiteX0" fmla="*/ 0 w 116357"/>
              <a:gd name="connsiteY0" fmla="*/ 6623 h 63521"/>
              <a:gd name="connsiteX1" fmla="*/ 60991 w 116357"/>
              <a:gd name="connsiteY1" fmla="*/ 22140 h 63521"/>
              <a:gd name="connsiteX2" fmla="*/ 116357 w 116357"/>
              <a:gd name="connsiteY2" fmla="*/ 63522 h 63521"/>
              <a:gd name="connsiteX0" fmla="*/ 0 w 116357"/>
              <a:gd name="connsiteY0" fmla="*/ 6623 h 63522"/>
              <a:gd name="connsiteX1" fmla="*/ 60991 w 116357"/>
              <a:gd name="connsiteY1" fmla="*/ 22140 h 63522"/>
              <a:gd name="connsiteX2" fmla="*/ 116357 w 116357"/>
              <a:gd name="connsiteY2" fmla="*/ 63522 h 63522"/>
              <a:gd name="connsiteX0" fmla="*/ 0 w 116357"/>
              <a:gd name="connsiteY0" fmla="*/ 4518 h 61417"/>
              <a:gd name="connsiteX1" fmla="*/ 60021 w 116357"/>
              <a:gd name="connsiteY1" fmla="*/ 38139 h 61417"/>
              <a:gd name="connsiteX2" fmla="*/ 116357 w 116357"/>
              <a:gd name="connsiteY2" fmla="*/ 61417 h 61417"/>
            </a:gdLst>
            <a:ahLst/>
            <a:cxnLst>
              <a:cxn ang="0">
                <a:pos x="connsiteX0" y="connsiteY0"/>
              </a:cxn>
              <a:cxn ang="0">
                <a:pos x="connsiteX1" y="connsiteY1"/>
              </a:cxn>
              <a:cxn ang="0">
                <a:pos x="connsiteX2" y="connsiteY2"/>
              </a:cxn>
            </a:cxnLst>
            <a:rect l="l" t="t" r="r" b="b"/>
            <a:pathLst>
              <a:path w="116357" h="61417">
                <a:moveTo>
                  <a:pt x="0" y="4518"/>
                </a:moveTo>
                <a:cubicBezTo>
                  <a:pt x="3805" y="-13747"/>
                  <a:pt x="40628" y="28656"/>
                  <a:pt x="60021" y="38139"/>
                </a:cubicBezTo>
                <a:cubicBezTo>
                  <a:pt x="79414" y="47622"/>
                  <a:pt x="105624" y="21760"/>
                  <a:pt x="116357" y="61417"/>
                </a:cubicBezTo>
              </a:path>
            </a:pathLst>
          </a:cu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92"/>
            <a:endParaRPr lang="en-US" sz="1350">
              <a:solidFill>
                <a:srgbClr val="FFFFFF"/>
              </a:solidFill>
            </a:endParaRPr>
          </a:p>
        </p:txBody>
      </p:sp>
      <p:sp>
        <p:nvSpPr>
          <p:cNvPr id="1098" name="Freeform 1097"/>
          <p:cNvSpPr/>
          <p:nvPr/>
        </p:nvSpPr>
        <p:spPr>
          <a:xfrm>
            <a:off x="6828133" y="3345534"/>
            <a:ext cx="94136" cy="5158"/>
          </a:xfrm>
          <a:custGeom>
            <a:avLst/>
            <a:gdLst>
              <a:gd name="connsiteX0" fmla="*/ 0 w 220980"/>
              <a:gd name="connsiteY0" fmla="*/ 8315 h 9207"/>
              <a:gd name="connsiteX1" fmla="*/ 76200 w 220980"/>
              <a:gd name="connsiteY1" fmla="*/ 8315 h 9207"/>
              <a:gd name="connsiteX2" fmla="*/ 220980 w 220980"/>
              <a:gd name="connsiteY2" fmla="*/ 8315 h 9207"/>
              <a:gd name="connsiteX0" fmla="*/ 445 w 52255"/>
              <a:gd name="connsiteY0" fmla="*/ 8313 h 13486"/>
              <a:gd name="connsiteX1" fmla="*/ 3893 w 52255"/>
              <a:gd name="connsiteY1" fmla="*/ 8313 h 13486"/>
              <a:gd name="connsiteX2" fmla="*/ 52255 w 52255"/>
              <a:gd name="connsiteY2" fmla="*/ 13486 h 13486"/>
              <a:gd name="connsiteX0" fmla="*/ 0 w 51810"/>
              <a:gd name="connsiteY0" fmla="*/ 9977 h 15150"/>
              <a:gd name="connsiteX1" fmla="*/ 20905 w 51810"/>
              <a:gd name="connsiteY1" fmla="*/ 4804 h 15150"/>
              <a:gd name="connsiteX2" fmla="*/ 51810 w 51810"/>
              <a:gd name="connsiteY2" fmla="*/ 15150 h 15150"/>
              <a:gd name="connsiteX0" fmla="*/ 0 w 59784"/>
              <a:gd name="connsiteY0" fmla="*/ 42652 h 42652"/>
              <a:gd name="connsiteX1" fmla="*/ 28879 w 59784"/>
              <a:gd name="connsiteY1" fmla="*/ 1271 h 42652"/>
              <a:gd name="connsiteX2" fmla="*/ 59784 w 59784"/>
              <a:gd name="connsiteY2" fmla="*/ 11617 h 42652"/>
              <a:gd name="connsiteX0" fmla="*/ 0 w 59784"/>
              <a:gd name="connsiteY0" fmla="*/ 31225 h 47218"/>
              <a:gd name="connsiteX1" fmla="*/ 31034 w 59784"/>
              <a:gd name="connsiteY1" fmla="*/ 46741 h 47218"/>
              <a:gd name="connsiteX2" fmla="*/ 59784 w 59784"/>
              <a:gd name="connsiteY2" fmla="*/ 190 h 47218"/>
              <a:gd name="connsiteX0" fmla="*/ 0 w 117327"/>
              <a:gd name="connsiteY0" fmla="*/ 7479 h 95411"/>
              <a:gd name="connsiteX1" fmla="*/ 31034 w 117327"/>
              <a:gd name="connsiteY1" fmla="*/ 22995 h 95411"/>
              <a:gd name="connsiteX2" fmla="*/ 117327 w 117327"/>
              <a:gd name="connsiteY2" fmla="*/ 95412 h 95411"/>
              <a:gd name="connsiteX0" fmla="*/ 0 w 117327"/>
              <a:gd name="connsiteY0" fmla="*/ 1851 h 123553"/>
              <a:gd name="connsiteX1" fmla="*/ 63038 w 117327"/>
              <a:gd name="connsiteY1" fmla="*/ 120817 h 123553"/>
              <a:gd name="connsiteX2" fmla="*/ 117327 w 117327"/>
              <a:gd name="connsiteY2" fmla="*/ 89784 h 123553"/>
              <a:gd name="connsiteX0" fmla="*/ 0 w 117327"/>
              <a:gd name="connsiteY0" fmla="*/ 1748 h 121046"/>
              <a:gd name="connsiteX1" fmla="*/ 63038 w 117327"/>
              <a:gd name="connsiteY1" fmla="*/ 120714 h 121046"/>
              <a:gd name="connsiteX2" fmla="*/ 117327 w 117327"/>
              <a:gd name="connsiteY2" fmla="*/ 40542 h 121046"/>
              <a:gd name="connsiteX0" fmla="*/ 0 w 116788"/>
              <a:gd name="connsiteY0" fmla="*/ 2097 h 92639"/>
              <a:gd name="connsiteX1" fmla="*/ 62499 w 116788"/>
              <a:gd name="connsiteY1" fmla="*/ 92615 h 92639"/>
              <a:gd name="connsiteX2" fmla="*/ 116788 w 116788"/>
              <a:gd name="connsiteY2" fmla="*/ 12443 h 92639"/>
              <a:gd name="connsiteX0" fmla="*/ 0 w 116788"/>
              <a:gd name="connsiteY0" fmla="*/ 4354 h 32893"/>
              <a:gd name="connsiteX1" fmla="*/ 62607 w 116788"/>
              <a:gd name="connsiteY1" fmla="*/ 32802 h 32893"/>
              <a:gd name="connsiteX2" fmla="*/ 116788 w 116788"/>
              <a:gd name="connsiteY2" fmla="*/ 14700 h 32893"/>
              <a:gd name="connsiteX0" fmla="*/ 0 w 116788"/>
              <a:gd name="connsiteY0" fmla="*/ 5606 h 21319"/>
              <a:gd name="connsiteX1" fmla="*/ 60991 w 116788"/>
              <a:gd name="connsiteY1" fmla="*/ 21123 h 21319"/>
              <a:gd name="connsiteX2" fmla="*/ 116788 w 116788"/>
              <a:gd name="connsiteY2" fmla="*/ 15952 h 21319"/>
              <a:gd name="connsiteX0" fmla="*/ 0 w 116357"/>
              <a:gd name="connsiteY0" fmla="*/ 6623 h 63521"/>
              <a:gd name="connsiteX1" fmla="*/ 60991 w 116357"/>
              <a:gd name="connsiteY1" fmla="*/ 22140 h 63521"/>
              <a:gd name="connsiteX2" fmla="*/ 116357 w 116357"/>
              <a:gd name="connsiteY2" fmla="*/ 63522 h 63521"/>
              <a:gd name="connsiteX0" fmla="*/ 0 w 116357"/>
              <a:gd name="connsiteY0" fmla="*/ 6623 h 63522"/>
              <a:gd name="connsiteX1" fmla="*/ 60991 w 116357"/>
              <a:gd name="connsiteY1" fmla="*/ 22140 h 63522"/>
              <a:gd name="connsiteX2" fmla="*/ 116357 w 116357"/>
              <a:gd name="connsiteY2" fmla="*/ 63522 h 63522"/>
              <a:gd name="connsiteX0" fmla="*/ 0 w 116357"/>
              <a:gd name="connsiteY0" fmla="*/ 4518 h 61417"/>
              <a:gd name="connsiteX1" fmla="*/ 60021 w 116357"/>
              <a:gd name="connsiteY1" fmla="*/ 38139 h 61417"/>
              <a:gd name="connsiteX2" fmla="*/ 116357 w 116357"/>
              <a:gd name="connsiteY2" fmla="*/ 61417 h 61417"/>
            </a:gdLst>
            <a:ahLst/>
            <a:cxnLst>
              <a:cxn ang="0">
                <a:pos x="connsiteX0" y="connsiteY0"/>
              </a:cxn>
              <a:cxn ang="0">
                <a:pos x="connsiteX1" y="connsiteY1"/>
              </a:cxn>
              <a:cxn ang="0">
                <a:pos x="connsiteX2" y="connsiteY2"/>
              </a:cxn>
            </a:cxnLst>
            <a:rect l="l" t="t" r="r" b="b"/>
            <a:pathLst>
              <a:path w="116357" h="61417">
                <a:moveTo>
                  <a:pt x="0" y="4518"/>
                </a:moveTo>
                <a:cubicBezTo>
                  <a:pt x="3805" y="-13747"/>
                  <a:pt x="40628" y="28656"/>
                  <a:pt x="60021" y="38139"/>
                </a:cubicBezTo>
                <a:cubicBezTo>
                  <a:pt x="79414" y="47622"/>
                  <a:pt x="105624" y="21760"/>
                  <a:pt x="116357" y="61417"/>
                </a:cubicBezTo>
              </a:path>
            </a:pathLst>
          </a:cu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92"/>
            <a:endParaRPr lang="en-US" sz="1350">
              <a:solidFill>
                <a:srgbClr val="FFFFFF"/>
              </a:solidFill>
            </a:endParaRPr>
          </a:p>
        </p:txBody>
      </p:sp>
      <p:sp>
        <p:nvSpPr>
          <p:cNvPr id="1103" name="Freeform 1102"/>
          <p:cNvSpPr/>
          <p:nvPr/>
        </p:nvSpPr>
        <p:spPr>
          <a:xfrm rot="177102" flipH="1">
            <a:off x="6602318" y="3195549"/>
            <a:ext cx="824381" cy="180859"/>
          </a:xfrm>
          <a:custGeom>
            <a:avLst/>
            <a:gdLst>
              <a:gd name="connsiteX0" fmla="*/ 0 w 220980"/>
              <a:gd name="connsiteY0" fmla="*/ 8315 h 9207"/>
              <a:gd name="connsiteX1" fmla="*/ 76200 w 220980"/>
              <a:gd name="connsiteY1" fmla="*/ 8315 h 9207"/>
              <a:gd name="connsiteX2" fmla="*/ 220980 w 220980"/>
              <a:gd name="connsiteY2" fmla="*/ 8315 h 9207"/>
              <a:gd name="connsiteX0" fmla="*/ 445 w 52255"/>
              <a:gd name="connsiteY0" fmla="*/ 8313 h 13486"/>
              <a:gd name="connsiteX1" fmla="*/ 3893 w 52255"/>
              <a:gd name="connsiteY1" fmla="*/ 8313 h 13486"/>
              <a:gd name="connsiteX2" fmla="*/ 52255 w 52255"/>
              <a:gd name="connsiteY2" fmla="*/ 13486 h 13486"/>
              <a:gd name="connsiteX0" fmla="*/ 0 w 51810"/>
              <a:gd name="connsiteY0" fmla="*/ 9977 h 15150"/>
              <a:gd name="connsiteX1" fmla="*/ 20905 w 51810"/>
              <a:gd name="connsiteY1" fmla="*/ 4804 h 15150"/>
              <a:gd name="connsiteX2" fmla="*/ 51810 w 51810"/>
              <a:gd name="connsiteY2" fmla="*/ 15150 h 15150"/>
              <a:gd name="connsiteX0" fmla="*/ 0 w 59784"/>
              <a:gd name="connsiteY0" fmla="*/ 42652 h 42652"/>
              <a:gd name="connsiteX1" fmla="*/ 28879 w 59784"/>
              <a:gd name="connsiteY1" fmla="*/ 1271 h 42652"/>
              <a:gd name="connsiteX2" fmla="*/ 59784 w 59784"/>
              <a:gd name="connsiteY2" fmla="*/ 11617 h 42652"/>
              <a:gd name="connsiteX0" fmla="*/ 0 w 59784"/>
              <a:gd name="connsiteY0" fmla="*/ 31225 h 47218"/>
              <a:gd name="connsiteX1" fmla="*/ 31034 w 59784"/>
              <a:gd name="connsiteY1" fmla="*/ 46741 h 47218"/>
              <a:gd name="connsiteX2" fmla="*/ 59784 w 59784"/>
              <a:gd name="connsiteY2" fmla="*/ 190 h 47218"/>
              <a:gd name="connsiteX0" fmla="*/ 0 w 117327"/>
              <a:gd name="connsiteY0" fmla="*/ 7479 h 95411"/>
              <a:gd name="connsiteX1" fmla="*/ 31034 w 117327"/>
              <a:gd name="connsiteY1" fmla="*/ 22995 h 95411"/>
              <a:gd name="connsiteX2" fmla="*/ 117327 w 117327"/>
              <a:gd name="connsiteY2" fmla="*/ 95412 h 95411"/>
              <a:gd name="connsiteX0" fmla="*/ 0 w 117327"/>
              <a:gd name="connsiteY0" fmla="*/ 1851 h 123553"/>
              <a:gd name="connsiteX1" fmla="*/ 63038 w 117327"/>
              <a:gd name="connsiteY1" fmla="*/ 120817 h 123553"/>
              <a:gd name="connsiteX2" fmla="*/ 117327 w 117327"/>
              <a:gd name="connsiteY2" fmla="*/ 89784 h 123553"/>
              <a:gd name="connsiteX0" fmla="*/ 0 w 117327"/>
              <a:gd name="connsiteY0" fmla="*/ 1748 h 121046"/>
              <a:gd name="connsiteX1" fmla="*/ 63038 w 117327"/>
              <a:gd name="connsiteY1" fmla="*/ 120714 h 121046"/>
              <a:gd name="connsiteX2" fmla="*/ 117327 w 117327"/>
              <a:gd name="connsiteY2" fmla="*/ 40542 h 121046"/>
              <a:gd name="connsiteX0" fmla="*/ 0 w 116788"/>
              <a:gd name="connsiteY0" fmla="*/ 2097 h 92639"/>
              <a:gd name="connsiteX1" fmla="*/ 62499 w 116788"/>
              <a:gd name="connsiteY1" fmla="*/ 92615 h 92639"/>
              <a:gd name="connsiteX2" fmla="*/ 116788 w 116788"/>
              <a:gd name="connsiteY2" fmla="*/ 12443 h 92639"/>
              <a:gd name="connsiteX0" fmla="*/ 0 w 116788"/>
              <a:gd name="connsiteY0" fmla="*/ 4354 h 32893"/>
              <a:gd name="connsiteX1" fmla="*/ 62607 w 116788"/>
              <a:gd name="connsiteY1" fmla="*/ 32802 h 32893"/>
              <a:gd name="connsiteX2" fmla="*/ 116788 w 116788"/>
              <a:gd name="connsiteY2" fmla="*/ 14700 h 32893"/>
              <a:gd name="connsiteX0" fmla="*/ 0 w 116788"/>
              <a:gd name="connsiteY0" fmla="*/ 5606 h 21319"/>
              <a:gd name="connsiteX1" fmla="*/ 60991 w 116788"/>
              <a:gd name="connsiteY1" fmla="*/ 21123 h 21319"/>
              <a:gd name="connsiteX2" fmla="*/ 116788 w 116788"/>
              <a:gd name="connsiteY2" fmla="*/ 15952 h 21319"/>
              <a:gd name="connsiteX0" fmla="*/ 0 w 116357"/>
              <a:gd name="connsiteY0" fmla="*/ 6623 h 63521"/>
              <a:gd name="connsiteX1" fmla="*/ 60991 w 116357"/>
              <a:gd name="connsiteY1" fmla="*/ 22140 h 63521"/>
              <a:gd name="connsiteX2" fmla="*/ 116357 w 116357"/>
              <a:gd name="connsiteY2" fmla="*/ 63522 h 63521"/>
              <a:gd name="connsiteX0" fmla="*/ 0 w 116357"/>
              <a:gd name="connsiteY0" fmla="*/ 6623 h 63522"/>
              <a:gd name="connsiteX1" fmla="*/ 60991 w 116357"/>
              <a:gd name="connsiteY1" fmla="*/ 22140 h 63522"/>
              <a:gd name="connsiteX2" fmla="*/ 116357 w 116357"/>
              <a:gd name="connsiteY2" fmla="*/ 63522 h 63522"/>
              <a:gd name="connsiteX0" fmla="*/ 0 w 116357"/>
              <a:gd name="connsiteY0" fmla="*/ 4518 h 61417"/>
              <a:gd name="connsiteX1" fmla="*/ 60021 w 116357"/>
              <a:gd name="connsiteY1" fmla="*/ 38139 h 61417"/>
              <a:gd name="connsiteX2" fmla="*/ 116357 w 116357"/>
              <a:gd name="connsiteY2" fmla="*/ 61417 h 61417"/>
              <a:gd name="connsiteX0" fmla="*/ 0 w 116357"/>
              <a:gd name="connsiteY0" fmla="*/ 5717 h 62616"/>
              <a:gd name="connsiteX1" fmla="*/ 8725 w 116357"/>
              <a:gd name="connsiteY1" fmla="*/ 1853 h 62616"/>
              <a:gd name="connsiteX2" fmla="*/ 60021 w 116357"/>
              <a:gd name="connsiteY2" fmla="*/ 39338 h 62616"/>
              <a:gd name="connsiteX3" fmla="*/ 116357 w 116357"/>
              <a:gd name="connsiteY3" fmla="*/ 62616 h 62616"/>
              <a:gd name="connsiteX0" fmla="*/ 0 w 142798"/>
              <a:gd name="connsiteY0" fmla="*/ 3 h 168891"/>
              <a:gd name="connsiteX1" fmla="*/ 35166 w 142798"/>
              <a:gd name="connsiteY1" fmla="*/ 108128 h 168891"/>
              <a:gd name="connsiteX2" fmla="*/ 86462 w 142798"/>
              <a:gd name="connsiteY2" fmla="*/ 145613 h 168891"/>
              <a:gd name="connsiteX3" fmla="*/ 142798 w 142798"/>
              <a:gd name="connsiteY3" fmla="*/ 168891 h 168891"/>
              <a:gd name="connsiteX0" fmla="*/ 0 w 142798"/>
              <a:gd name="connsiteY0" fmla="*/ 0 h 168888"/>
              <a:gd name="connsiteX1" fmla="*/ 14201 w 142798"/>
              <a:gd name="connsiteY1" fmla="*/ 50366 h 168888"/>
              <a:gd name="connsiteX2" fmla="*/ 35166 w 142798"/>
              <a:gd name="connsiteY2" fmla="*/ 108125 h 168888"/>
              <a:gd name="connsiteX3" fmla="*/ 86462 w 142798"/>
              <a:gd name="connsiteY3" fmla="*/ 145610 h 168888"/>
              <a:gd name="connsiteX4" fmla="*/ 142798 w 142798"/>
              <a:gd name="connsiteY4" fmla="*/ 168888 h 168888"/>
              <a:gd name="connsiteX0" fmla="*/ 0 w 142798"/>
              <a:gd name="connsiteY0" fmla="*/ 0 h 168888"/>
              <a:gd name="connsiteX1" fmla="*/ 14201 w 142798"/>
              <a:gd name="connsiteY1" fmla="*/ 50366 h 168888"/>
              <a:gd name="connsiteX2" fmla="*/ 31774 w 142798"/>
              <a:gd name="connsiteY2" fmla="*/ 110255 h 168888"/>
              <a:gd name="connsiteX3" fmla="*/ 86462 w 142798"/>
              <a:gd name="connsiteY3" fmla="*/ 145610 h 168888"/>
              <a:gd name="connsiteX4" fmla="*/ 142798 w 142798"/>
              <a:gd name="connsiteY4" fmla="*/ 168888 h 168888"/>
              <a:gd name="connsiteX0" fmla="*/ 0 w 142798"/>
              <a:gd name="connsiteY0" fmla="*/ 0 h 168888"/>
              <a:gd name="connsiteX1" fmla="*/ 14201 w 142798"/>
              <a:gd name="connsiteY1" fmla="*/ 50366 h 168888"/>
              <a:gd name="connsiteX2" fmla="*/ 31774 w 142798"/>
              <a:gd name="connsiteY2" fmla="*/ 110255 h 168888"/>
              <a:gd name="connsiteX3" fmla="*/ 86462 w 142798"/>
              <a:gd name="connsiteY3" fmla="*/ 145610 h 168888"/>
              <a:gd name="connsiteX4" fmla="*/ 142798 w 142798"/>
              <a:gd name="connsiteY4" fmla="*/ 168888 h 168888"/>
              <a:gd name="connsiteX0" fmla="*/ 0 w 142798"/>
              <a:gd name="connsiteY0" fmla="*/ 0 h 517074"/>
              <a:gd name="connsiteX1" fmla="*/ 14201 w 142798"/>
              <a:gd name="connsiteY1" fmla="*/ 50366 h 517074"/>
              <a:gd name="connsiteX2" fmla="*/ 27215 w 142798"/>
              <a:gd name="connsiteY2" fmla="*/ 516901 h 517074"/>
              <a:gd name="connsiteX3" fmla="*/ 31774 w 142798"/>
              <a:gd name="connsiteY3" fmla="*/ 110255 h 517074"/>
              <a:gd name="connsiteX4" fmla="*/ 86462 w 142798"/>
              <a:gd name="connsiteY4" fmla="*/ 145610 h 517074"/>
              <a:gd name="connsiteX5" fmla="*/ 142798 w 142798"/>
              <a:gd name="connsiteY5" fmla="*/ 168888 h 517074"/>
              <a:gd name="connsiteX0" fmla="*/ 0 w 142798"/>
              <a:gd name="connsiteY0" fmla="*/ 0 h 517079"/>
              <a:gd name="connsiteX1" fmla="*/ 14201 w 142798"/>
              <a:gd name="connsiteY1" fmla="*/ 50366 h 517079"/>
              <a:gd name="connsiteX2" fmla="*/ 27215 w 142798"/>
              <a:gd name="connsiteY2" fmla="*/ 516901 h 517079"/>
              <a:gd name="connsiteX3" fmla="*/ 31774 w 142798"/>
              <a:gd name="connsiteY3" fmla="*/ 110255 h 517079"/>
              <a:gd name="connsiteX4" fmla="*/ 86462 w 142798"/>
              <a:gd name="connsiteY4" fmla="*/ 145610 h 517079"/>
              <a:gd name="connsiteX5" fmla="*/ 142798 w 142798"/>
              <a:gd name="connsiteY5" fmla="*/ 168888 h 517079"/>
              <a:gd name="connsiteX0" fmla="*/ 0 w 142798"/>
              <a:gd name="connsiteY0" fmla="*/ 0 h 517017"/>
              <a:gd name="connsiteX1" fmla="*/ 14201 w 142798"/>
              <a:gd name="connsiteY1" fmla="*/ 50366 h 517017"/>
              <a:gd name="connsiteX2" fmla="*/ 18741 w 142798"/>
              <a:gd name="connsiteY2" fmla="*/ 151163 h 517017"/>
              <a:gd name="connsiteX3" fmla="*/ 27215 w 142798"/>
              <a:gd name="connsiteY3" fmla="*/ 516901 h 517017"/>
              <a:gd name="connsiteX4" fmla="*/ 31774 w 142798"/>
              <a:gd name="connsiteY4" fmla="*/ 110255 h 517017"/>
              <a:gd name="connsiteX5" fmla="*/ 86462 w 142798"/>
              <a:gd name="connsiteY5" fmla="*/ 145610 h 517017"/>
              <a:gd name="connsiteX6" fmla="*/ 142798 w 142798"/>
              <a:gd name="connsiteY6" fmla="*/ 168888 h 517017"/>
              <a:gd name="connsiteX0" fmla="*/ 0 w 142798"/>
              <a:gd name="connsiteY0" fmla="*/ 0 h 517003"/>
              <a:gd name="connsiteX1" fmla="*/ 14201 w 142798"/>
              <a:gd name="connsiteY1" fmla="*/ 50366 h 517003"/>
              <a:gd name="connsiteX2" fmla="*/ 29808 w 142798"/>
              <a:gd name="connsiteY2" fmla="*/ 110364 h 517003"/>
              <a:gd name="connsiteX3" fmla="*/ 27215 w 142798"/>
              <a:gd name="connsiteY3" fmla="*/ 516901 h 517003"/>
              <a:gd name="connsiteX4" fmla="*/ 31774 w 142798"/>
              <a:gd name="connsiteY4" fmla="*/ 110255 h 517003"/>
              <a:gd name="connsiteX5" fmla="*/ 86462 w 142798"/>
              <a:gd name="connsiteY5" fmla="*/ 145610 h 517003"/>
              <a:gd name="connsiteX6" fmla="*/ 142798 w 142798"/>
              <a:gd name="connsiteY6" fmla="*/ 168888 h 517003"/>
              <a:gd name="connsiteX0" fmla="*/ 0 w 142798"/>
              <a:gd name="connsiteY0" fmla="*/ 0 h 517003"/>
              <a:gd name="connsiteX1" fmla="*/ 14201 w 142798"/>
              <a:gd name="connsiteY1" fmla="*/ 50366 h 517003"/>
              <a:gd name="connsiteX2" fmla="*/ 29808 w 142798"/>
              <a:gd name="connsiteY2" fmla="*/ 110364 h 517003"/>
              <a:gd name="connsiteX3" fmla="*/ 27215 w 142798"/>
              <a:gd name="connsiteY3" fmla="*/ 516901 h 517003"/>
              <a:gd name="connsiteX4" fmla="*/ 31774 w 142798"/>
              <a:gd name="connsiteY4" fmla="*/ 110255 h 517003"/>
              <a:gd name="connsiteX5" fmla="*/ 86462 w 142798"/>
              <a:gd name="connsiteY5" fmla="*/ 145610 h 517003"/>
              <a:gd name="connsiteX6" fmla="*/ 142798 w 142798"/>
              <a:gd name="connsiteY6" fmla="*/ 168888 h 517003"/>
              <a:gd name="connsiteX0" fmla="*/ 0 w 142798"/>
              <a:gd name="connsiteY0" fmla="*/ 0 h 516983"/>
              <a:gd name="connsiteX1" fmla="*/ 14201 w 142798"/>
              <a:gd name="connsiteY1" fmla="*/ 50366 h 516983"/>
              <a:gd name="connsiteX2" fmla="*/ 29808 w 142798"/>
              <a:gd name="connsiteY2" fmla="*/ 110364 h 516983"/>
              <a:gd name="connsiteX3" fmla="*/ 27215 w 142798"/>
              <a:gd name="connsiteY3" fmla="*/ 516901 h 516983"/>
              <a:gd name="connsiteX4" fmla="*/ 31774 w 142798"/>
              <a:gd name="connsiteY4" fmla="*/ 110255 h 516983"/>
              <a:gd name="connsiteX5" fmla="*/ 86462 w 142798"/>
              <a:gd name="connsiteY5" fmla="*/ 145610 h 516983"/>
              <a:gd name="connsiteX6" fmla="*/ 142798 w 142798"/>
              <a:gd name="connsiteY6" fmla="*/ 168888 h 516983"/>
              <a:gd name="connsiteX0" fmla="*/ 0 w 142798"/>
              <a:gd name="connsiteY0" fmla="*/ 0 h 516983"/>
              <a:gd name="connsiteX1" fmla="*/ 14201 w 142798"/>
              <a:gd name="connsiteY1" fmla="*/ 50366 h 516983"/>
              <a:gd name="connsiteX2" fmla="*/ 29808 w 142798"/>
              <a:gd name="connsiteY2" fmla="*/ 110364 h 516983"/>
              <a:gd name="connsiteX3" fmla="*/ 27215 w 142798"/>
              <a:gd name="connsiteY3" fmla="*/ 516901 h 516983"/>
              <a:gd name="connsiteX4" fmla="*/ 31001 w 142798"/>
              <a:gd name="connsiteY4" fmla="*/ 112746 h 516983"/>
              <a:gd name="connsiteX5" fmla="*/ 86462 w 142798"/>
              <a:gd name="connsiteY5" fmla="*/ 145610 h 516983"/>
              <a:gd name="connsiteX6" fmla="*/ 142798 w 142798"/>
              <a:gd name="connsiteY6" fmla="*/ 168888 h 516983"/>
              <a:gd name="connsiteX0" fmla="*/ 0 w 142798"/>
              <a:gd name="connsiteY0" fmla="*/ 0 h 516901"/>
              <a:gd name="connsiteX1" fmla="*/ 14201 w 142798"/>
              <a:gd name="connsiteY1" fmla="*/ 50366 h 516901"/>
              <a:gd name="connsiteX2" fmla="*/ 29808 w 142798"/>
              <a:gd name="connsiteY2" fmla="*/ 110364 h 516901"/>
              <a:gd name="connsiteX3" fmla="*/ 27215 w 142798"/>
              <a:gd name="connsiteY3" fmla="*/ 516901 h 516901"/>
              <a:gd name="connsiteX4" fmla="*/ 31001 w 142798"/>
              <a:gd name="connsiteY4" fmla="*/ 112746 h 516901"/>
              <a:gd name="connsiteX5" fmla="*/ 86462 w 142798"/>
              <a:gd name="connsiteY5" fmla="*/ 145610 h 516901"/>
              <a:gd name="connsiteX6" fmla="*/ 142798 w 142798"/>
              <a:gd name="connsiteY6" fmla="*/ 168888 h 516901"/>
              <a:gd name="connsiteX0" fmla="*/ 0 w 142798"/>
              <a:gd name="connsiteY0" fmla="*/ 0 h 516901"/>
              <a:gd name="connsiteX1" fmla="*/ 14201 w 142798"/>
              <a:gd name="connsiteY1" fmla="*/ 50366 h 516901"/>
              <a:gd name="connsiteX2" fmla="*/ 29808 w 142798"/>
              <a:gd name="connsiteY2" fmla="*/ 110364 h 516901"/>
              <a:gd name="connsiteX3" fmla="*/ 27215 w 142798"/>
              <a:gd name="connsiteY3" fmla="*/ 516901 h 516901"/>
              <a:gd name="connsiteX4" fmla="*/ 31001 w 142798"/>
              <a:gd name="connsiteY4" fmla="*/ 112746 h 516901"/>
              <a:gd name="connsiteX5" fmla="*/ 86462 w 142798"/>
              <a:gd name="connsiteY5" fmla="*/ 145610 h 516901"/>
              <a:gd name="connsiteX6" fmla="*/ 142798 w 142798"/>
              <a:gd name="connsiteY6" fmla="*/ 168888 h 51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798" h="516901">
                <a:moveTo>
                  <a:pt x="0" y="0"/>
                </a:moveTo>
                <a:cubicBezTo>
                  <a:pt x="2367" y="8394"/>
                  <a:pt x="8340" y="32345"/>
                  <a:pt x="14201" y="50366"/>
                </a:cubicBezTo>
                <a:cubicBezTo>
                  <a:pt x="17325" y="75560"/>
                  <a:pt x="27328" y="87244"/>
                  <a:pt x="29808" y="110364"/>
                </a:cubicBezTo>
                <a:cubicBezTo>
                  <a:pt x="31621" y="107098"/>
                  <a:pt x="26607" y="514177"/>
                  <a:pt x="27215" y="516901"/>
                </a:cubicBezTo>
                <a:cubicBezTo>
                  <a:pt x="28379" y="516977"/>
                  <a:pt x="29016" y="117319"/>
                  <a:pt x="31001" y="112746"/>
                </a:cubicBezTo>
                <a:cubicBezTo>
                  <a:pt x="40476" y="119660"/>
                  <a:pt x="68523" y="135483"/>
                  <a:pt x="86462" y="145610"/>
                </a:cubicBezTo>
                <a:cubicBezTo>
                  <a:pt x="105855" y="155093"/>
                  <a:pt x="132065" y="129231"/>
                  <a:pt x="142798" y="168888"/>
                </a:cubicBezTo>
              </a:path>
            </a:pathLst>
          </a:cu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92"/>
            <a:endParaRPr lang="en-US" sz="1350">
              <a:solidFill>
                <a:srgbClr val="FFFFFF"/>
              </a:solidFill>
            </a:endParaRPr>
          </a:p>
        </p:txBody>
      </p:sp>
      <p:sp>
        <p:nvSpPr>
          <p:cNvPr id="1104" name="box 4"/>
          <p:cNvSpPr/>
          <p:nvPr/>
        </p:nvSpPr>
        <p:spPr>
          <a:xfrm>
            <a:off x="6583631" y="3577534"/>
            <a:ext cx="870821" cy="217892"/>
          </a:xfrm>
          <a:custGeom>
            <a:avLst/>
            <a:gdLst>
              <a:gd name="connsiteX0" fmla="*/ 3847724 w 8691329"/>
              <a:gd name="connsiteY0" fmla="*/ 0 h 2418166"/>
              <a:gd name="connsiteX1" fmla="*/ 8611921 w 8691329"/>
              <a:gd name="connsiteY1" fmla="*/ 71241 h 2418166"/>
              <a:gd name="connsiteX2" fmla="*/ 8683380 w 8691329"/>
              <a:gd name="connsiteY2" fmla="*/ 53376 h 2418166"/>
              <a:gd name="connsiteX3" fmla="*/ 8683301 w 8691329"/>
              <a:gd name="connsiteY3" fmla="*/ 72308 h 2418166"/>
              <a:gd name="connsiteX4" fmla="*/ 8691329 w 8691329"/>
              <a:gd name="connsiteY4" fmla="*/ 72428 h 2418166"/>
              <a:gd name="connsiteX5" fmla="*/ 8683293 w 8691329"/>
              <a:gd name="connsiteY5" fmla="*/ 74329 h 2418166"/>
              <a:gd name="connsiteX6" fmla="*/ 8682916 w 8691329"/>
              <a:gd name="connsiteY6" fmla="*/ 164777 h 2418166"/>
              <a:gd name="connsiteX7" fmla="*/ 8683381 w 8691329"/>
              <a:gd name="connsiteY7" fmla="*/ 1367912 h 2418166"/>
              <a:gd name="connsiteX8" fmla="*/ 7126350 w 8691329"/>
              <a:gd name="connsiteY8" fmla="*/ 2153317 h 2418166"/>
              <a:gd name="connsiteX9" fmla="*/ 7125078 w 8691329"/>
              <a:gd name="connsiteY9" fmla="*/ 2418166 h 2418166"/>
              <a:gd name="connsiteX10" fmla="*/ 6651469 w 8691329"/>
              <a:gd name="connsiteY10" fmla="*/ 2392859 h 2418166"/>
              <a:gd name="connsiteX11" fmla="*/ 6637219 w 8691329"/>
              <a:gd name="connsiteY11" fmla="*/ 2392097 h 2418166"/>
              <a:gd name="connsiteX12" fmla="*/ 9054 w 8691329"/>
              <a:gd name="connsiteY12" fmla="*/ 2037920 h 2418166"/>
              <a:gd name="connsiteX13" fmla="*/ 0 w 8691329"/>
              <a:gd name="connsiteY13" fmla="*/ 352190 h 2418166"/>
              <a:gd name="connsiteX14" fmla="*/ 441899 w 8691329"/>
              <a:gd name="connsiteY14" fmla="*/ 363406 h 2418166"/>
              <a:gd name="connsiteX0" fmla="*/ 3847724 w 8691329"/>
              <a:gd name="connsiteY0" fmla="*/ 0 h 2418166"/>
              <a:gd name="connsiteX1" fmla="*/ 8611921 w 8691329"/>
              <a:gd name="connsiteY1" fmla="*/ 71241 h 2418166"/>
              <a:gd name="connsiteX2" fmla="*/ 8683301 w 8691329"/>
              <a:gd name="connsiteY2" fmla="*/ 72308 h 2418166"/>
              <a:gd name="connsiteX3" fmla="*/ 8691329 w 8691329"/>
              <a:gd name="connsiteY3" fmla="*/ 72428 h 2418166"/>
              <a:gd name="connsiteX4" fmla="*/ 8683293 w 8691329"/>
              <a:gd name="connsiteY4" fmla="*/ 74329 h 2418166"/>
              <a:gd name="connsiteX5" fmla="*/ 8682916 w 8691329"/>
              <a:gd name="connsiteY5" fmla="*/ 164777 h 2418166"/>
              <a:gd name="connsiteX6" fmla="*/ 8683381 w 8691329"/>
              <a:gd name="connsiteY6" fmla="*/ 1367912 h 2418166"/>
              <a:gd name="connsiteX7" fmla="*/ 7126350 w 8691329"/>
              <a:gd name="connsiteY7" fmla="*/ 2153317 h 2418166"/>
              <a:gd name="connsiteX8" fmla="*/ 7125078 w 8691329"/>
              <a:gd name="connsiteY8" fmla="*/ 2418166 h 2418166"/>
              <a:gd name="connsiteX9" fmla="*/ 6651469 w 8691329"/>
              <a:gd name="connsiteY9" fmla="*/ 2392859 h 2418166"/>
              <a:gd name="connsiteX10" fmla="*/ 6637219 w 8691329"/>
              <a:gd name="connsiteY10" fmla="*/ 2392097 h 2418166"/>
              <a:gd name="connsiteX11" fmla="*/ 9054 w 8691329"/>
              <a:gd name="connsiteY11" fmla="*/ 2037920 h 2418166"/>
              <a:gd name="connsiteX12" fmla="*/ 0 w 8691329"/>
              <a:gd name="connsiteY12" fmla="*/ 352190 h 2418166"/>
              <a:gd name="connsiteX13" fmla="*/ 441899 w 8691329"/>
              <a:gd name="connsiteY13" fmla="*/ 363406 h 2418166"/>
              <a:gd name="connsiteX14" fmla="*/ 3847724 w 8691329"/>
              <a:gd name="connsiteY14" fmla="*/ 0 h 2418166"/>
              <a:gd name="connsiteX0" fmla="*/ 3847724 w 8691329"/>
              <a:gd name="connsiteY0" fmla="*/ 0 h 2418166"/>
              <a:gd name="connsiteX1" fmla="*/ 8611921 w 8691329"/>
              <a:gd name="connsiteY1" fmla="*/ 71241 h 2418166"/>
              <a:gd name="connsiteX2" fmla="*/ 8683301 w 8691329"/>
              <a:gd name="connsiteY2" fmla="*/ 72308 h 2418166"/>
              <a:gd name="connsiteX3" fmla="*/ 8691329 w 8691329"/>
              <a:gd name="connsiteY3" fmla="*/ 72428 h 2418166"/>
              <a:gd name="connsiteX4" fmla="*/ 8682916 w 8691329"/>
              <a:gd name="connsiteY4" fmla="*/ 164777 h 2418166"/>
              <a:gd name="connsiteX5" fmla="*/ 8683381 w 8691329"/>
              <a:gd name="connsiteY5" fmla="*/ 1367912 h 2418166"/>
              <a:gd name="connsiteX6" fmla="*/ 7126350 w 8691329"/>
              <a:gd name="connsiteY6" fmla="*/ 2153317 h 2418166"/>
              <a:gd name="connsiteX7" fmla="*/ 7125078 w 8691329"/>
              <a:gd name="connsiteY7" fmla="*/ 2418166 h 2418166"/>
              <a:gd name="connsiteX8" fmla="*/ 6651469 w 8691329"/>
              <a:gd name="connsiteY8" fmla="*/ 2392859 h 2418166"/>
              <a:gd name="connsiteX9" fmla="*/ 6637219 w 8691329"/>
              <a:gd name="connsiteY9" fmla="*/ 2392097 h 2418166"/>
              <a:gd name="connsiteX10" fmla="*/ 9054 w 8691329"/>
              <a:gd name="connsiteY10" fmla="*/ 2037920 h 2418166"/>
              <a:gd name="connsiteX11" fmla="*/ 0 w 8691329"/>
              <a:gd name="connsiteY11" fmla="*/ 352190 h 2418166"/>
              <a:gd name="connsiteX12" fmla="*/ 441899 w 8691329"/>
              <a:gd name="connsiteY12" fmla="*/ 363406 h 2418166"/>
              <a:gd name="connsiteX13" fmla="*/ 3847724 w 8691329"/>
              <a:gd name="connsiteY13" fmla="*/ 0 h 2418166"/>
              <a:gd name="connsiteX0" fmla="*/ 3847724 w 8684251"/>
              <a:gd name="connsiteY0" fmla="*/ 0 h 2418166"/>
              <a:gd name="connsiteX1" fmla="*/ 8611921 w 8684251"/>
              <a:gd name="connsiteY1" fmla="*/ 71241 h 2418166"/>
              <a:gd name="connsiteX2" fmla="*/ 8683301 w 8684251"/>
              <a:gd name="connsiteY2" fmla="*/ 72308 h 2418166"/>
              <a:gd name="connsiteX3" fmla="*/ 8682916 w 8684251"/>
              <a:gd name="connsiteY3" fmla="*/ 164777 h 2418166"/>
              <a:gd name="connsiteX4" fmla="*/ 8683381 w 8684251"/>
              <a:gd name="connsiteY4" fmla="*/ 1367912 h 2418166"/>
              <a:gd name="connsiteX5" fmla="*/ 7126350 w 8684251"/>
              <a:gd name="connsiteY5" fmla="*/ 2153317 h 2418166"/>
              <a:gd name="connsiteX6" fmla="*/ 7125078 w 8684251"/>
              <a:gd name="connsiteY6" fmla="*/ 2418166 h 2418166"/>
              <a:gd name="connsiteX7" fmla="*/ 6651469 w 8684251"/>
              <a:gd name="connsiteY7" fmla="*/ 2392859 h 2418166"/>
              <a:gd name="connsiteX8" fmla="*/ 6637219 w 8684251"/>
              <a:gd name="connsiteY8" fmla="*/ 2392097 h 2418166"/>
              <a:gd name="connsiteX9" fmla="*/ 9054 w 8684251"/>
              <a:gd name="connsiteY9" fmla="*/ 2037920 h 2418166"/>
              <a:gd name="connsiteX10" fmla="*/ 0 w 8684251"/>
              <a:gd name="connsiteY10" fmla="*/ 352190 h 2418166"/>
              <a:gd name="connsiteX11" fmla="*/ 441899 w 8684251"/>
              <a:gd name="connsiteY11" fmla="*/ 363406 h 2418166"/>
              <a:gd name="connsiteX12" fmla="*/ 3847724 w 8684251"/>
              <a:gd name="connsiteY12" fmla="*/ 0 h 2418166"/>
              <a:gd name="connsiteX0" fmla="*/ 3847724 w 8684251"/>
              <a:gd name="connsiteY0" fmla="*/ 0 h 2418166"/>
              <a:gd name="connsiteX1" fmla="*/ 8611921 w 8684251"/>
              <a:gd name="connsiteY1" fmla="*/ 71241 h 2418166"/>
              <a:gd name="connsiteX2" fmla="*/ 8683301 w 8684251"/>
              <a:gd name="connsiteY2" fmla="*/ 72308 h 2418166"/>
              <a:gd name="connsiteX3" fmla="*/ 8682916 w 8684251"/>
              <a:gd name="connsiteY3" fmla="*/ 164777 h 2418166"/>
              <a:gd name="connsiteX4" fmla="*/ 8683381 w 8684251"/>
              <a:gd name="connsiteY4" fmla="*/ 1367912 h 2418166"/>
              <a:gd name="connsiteX5" fmla="*/ 7285100 w 8684251"/>
              <a:gd name="connsiteY5" fmla="*/ 2077117 h 2418166"/>
              <a:gd name="connsiteX6" fmla="*/ 7125078 w 8684251"/>
              <a:gd name="connsiteY6" fmla="*/ 2418166 h 2418166"/>
              <a:gd name="connsiteX7" fmla="*/ 6651469 w 8684251"/>
              <a:gd name="connsiteY7" fmla="*/ 2392859 h 2418166"/>
              <a:gd name="connsiteX8" fmla="*/ 6637219 w 8684251"/>
              <a:gd name="connsiteY8" fmla="*/ 2392097 h 2418166"/>
              <a:gd name="connsiteX9" fmla="*/ 9054 w 8684251"/>
              <a:gd name="connsiteY9" fmla="*/ 2037920 h 2418166"/>
              <a:gd name="connsiteX10" fmla="*/ 0 w 8684251"/>
              <a:gd name="connsiteY10" fmla="*/ 352190 h 2418166"/>
              <a:gd name="connsiteX11" fmla="*/ 441899 w 8684251"/>
              <a:gd name="connsiteY11" fmla="*/ 363406 h 2418166"/>
              <a:gd name="connsiteX12" fmla="*/ 3847724 w 8684251"/>
              <a:gd name="connsiteY12" fmla="*/ 0 h 2418166"/>
              <a:gd name="connsiteX0" fmla="*/ 3847724 w 8684251"/>
              <a:gd name="connsiteY0" fmla="*/ 0 h 2418166"/>
              <a:gd name="connsiteX1" fmla="*/ 8611921 w 8684251"/>
              <a:gd name="connsiteY1" fmla="*/ 71241 h 2418166"/>
              <a:gd name="connsiteX2" fmla="*/ 8683301 w 8684251"/>
              <a:gd name="connsiteY2" fmla="*/ 72308 h 2418166"/>
              <a:gd name="connsiteX3" fmla="*/ 8682916 w 8684251"/>
              <a:gd name="connsiteY3" fmla="*/ 164777 h 2418166"/>
              <a:gd name="connsiteX4" fmla="*/ 8683381 w 8684251"/>
              <a:gd name="connsiteY4" fmla="*/ 1367912 h 2418166"/>
              <a:gd name="connsiteX5" fmla="*/ 7285100 w 8684251"/>
              <a:gd name="connsiteY5" fmla="*/ 2077117 h 2418166"/>
              <a:gd name="connsiteX6" fmla="*/ 7125078 w 8684251"/>
              <a:gd name="connsiteY6" fmla="*/ 2418166 h 2418166"/>
              <a:gd name="connsiteX7" fmla="*/ 6651469 w 8684251"/>
              <a:gd name="connsiteY7" fmla="*/ 2392859 h 2418166"/>
              <a:gd name="connsiteX8" fmla="*/ 6637219 w 8684251"/>
              <a:gd name="connsiteY8" fmla="*/ 2392097 h 2418166"/>
              <a:gd name="connsiteX9" fmla="*/ 9054 w 8684251"/>
              <a:gd name="connsiteY9" fmla="*/ 2037920 h 2418166"/>
              <a:gd name="connsiteX10" fmla="*/ 0 w 8684251"/>
              <a:gd name="connsiteY10" fmla="*/ 352190 h 2418166"/>
              <a:gd name="connsiteX11" fmla="*/ 467299 w 8684251"/>
              <a:gd name="connsiteY11" fmla="*/ 299906 h 2418166"/>
              <a:gd name="connsiteX12" fmla="*/ 3847724 w 8684251"/>
              <a:gd name="connsiteY12" fmla="*/ 0 h 2418166"/>
              <a:gd name="connsiteX0" fmla="*/ 3949324 w 8785851"/>
              <a:gd name="connsiteY0" fmla="*/ 0 h 2418166"/>
              <a:gd name="connsiteX1" fmla="*/ 8713521 w 8785851"/>
              <a:gd name="connsiteY1" fmla="*/ 71241 h 2418166"/>
              <a:gd name="connsiteX2" fmla="*/ 8784901 w 8785851"/>
              <a:gd name="connsiteY2" fmla="*/ 72308 h 2418166"/>
              <a:gd name="connsiteX3" fmla="*/ 8784516 w 8785851"/>
              <a:gd name="connsiteY3" fmla="*/ 164777 h 2418166"/>
              <a:gd name="connsiteX4" fmla="*/ 8784981 w 8785851"/>
              <a:gd name="connsiteY4" fmla="*/ 1367912 h 2418166"/>
              <a:gd name="connsiteX5" fmla="*/ 7386700 w 8785851"/>
              <a:gd name="connsiteY5" fmla="*/ 2077117 h 2418166"/>
              <a:gd name="connsiteX6" fmla="*/ 7226678 w 8785851"/>
              <a:gd name="connsiteY6" fmla="*/ 2418166 h 2418166"/>
              <a:gd name="connsiteX7" fmla="*/ 6753069 w 8785851"/>
              <a:gd name="connsiteY7" fmla="*/ 2392859 h 2418166"/>
              <a:gd name="connsiteX8" fmla="*/ 6738819 w 8785851"/>
              <a:gd name="connsiteY8" fmla="*/ 2392097 h 2418166"/>
              <a:gd name="connsiteX9" fmla="*/ 110654 w 8785851"/>
              <a:gd name="connsiteY9" fmla="*/ 2037920 h 2418166"/>
              <a:gd name="connsiteX10" fmla="*/ 0 w 8785851"/>
              <a:gd name="connsiteY10" fmla="*/ 326790 h 2418166"/>
              <a:gd name="connsiteX11" fmla="*/ 568899 w 8785851"/>
              <a:gd name="connsiteY11" fmla="*/ 299906 h 2418166"/>
              <a:gd name="connsiteX12" fmla="*/ 3949324 w 8785851"/>
              <a:gd name="connsiteY12" fmla="*/ 0 h 2418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785851" h="2418166">
                <a:moveTo>
                  <a:pt x="3949324" y="0"/>
                </a:moveTo>
                <a:lnTo>
                  <a:pt x="8713521" y="71241"/>
                </a:lnTo>
                <a:lnTo>
                  <a:pt x="8784901" y="72308"/>
                </a:lnTo>
                <a:cubicBezTo>
                  <a:pt x="8784773" y="103131"/>
                  <a:pt x="8784644" y="133954"/>
                  <a:pt x="8784516" y="164777"/>
                </a:cubicBezTo>
                <a:cubicBezTo>
                  <a:pt x="8782681" y="691148"/>
                  <a:pt x="8787810" y="778879"/>
                  <a:pt x="8784981" y="1367912"/>
                </a:cubicBezTo>
                <a:lnTo>
                  <a:pt x="7386700" y="2077117"/>
                </a:lnTo>
                <a:lnTo>
                  <a:pt x="7226678" y="2418166"/>
                </a:lnTo>
                <a:lnTo>
                  <a:pt x="6753069" y="2392859"/>
                </a:lnTo>
                <a:lnTo>
                  <a:pt x="6738819" y="2392097"/>
                </a:lnTo>
                <a:lnTo>
                  <a:pt x="110654" y="2037920"/>
                </a:lnTo>
                <a:lnTo>
                  <a:pt x="0" y="326790"/>
                </a:lnTo>
                <a:lnTo>
                  <a:pt x="568899" y="299906"/>
                </a:lnTo>
                <a:lnTo>
                  <a:pt x="3949324" y="0"/>
                </a:lnTo>
                <a:close/>
              </a:path>
            </a:pathLst>
          </a:custGeom>
          <a:noFill/>
          <a:ln w="190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defTabSz="342892"/>
            <a:endParaRPr lang="en-US" sz="1350">
              <a:solidFill>
                <a:srgbClr val="FFFFFF"/>
              </a:solidFill>
            </a:endParaRPr>
          </a:p>
        </p:txBody>
      </p:sp>
      <p:sp>
        <p:nvSpPr>
          <p:cNvPr id="1105" name="Rectangle 7"/>
          <p:cNvSpPr/>
          <p:nvPr/>
        </p:nvSpPr>
        <p:spPr>
          <a:xfrm>
            <a:off x="6690994" y="3650524"/>
            <a:ext cx="232885" cy="120536"/>
          </a:xfrm>
          <a:custGeom>
            <a:avLst/>
            <a:gdLst>
              <a:gd name="connsiteX0" fmla="*/ 0 w 1240324"/>
              <a:gd name="connsiteY0" fmla="*/ 0 h 391202"/>
              <a:gd name="connsiteX1" fmla="*/ 1240324 w 1240324"/>
              <a:gd name="connsiteY1" fmla="*/ 0 h 391202"/>
              <a:gd name="connsiteX2" fmla="*/ 1240324 w 1240324"/>
              <a:gd name="connsiteY2" fmla="*/ 391202 h 391202"/>
              <a:gd name="connsiteX3" fmla="*/ 0 w 1240324"/>
              <a:gd name="connsiteY3" fmla="*/ 391202 h 391202"/>
              <a:gd name="connsiteX4" fmla="*/ 0 w 1240324"/>
              <a:gd name="connsiteY4" fmla="*/ 0 h 391202"/>
              <a:gd name="connsiteX0" fmla="*/ 0 w 1240324"/>
              <a:gd name="connsiteY0" fmla="*/ 0 h 391202"/>
              <a:gd name="connsiteX1" fmla="*/ 1240324 w 1240324"/>
              <a:gd name="connsiteY1" fmla="*/ 81481 h 391202"/>
              <a:gd name="connsiteX2" fmla="*/ 1240324 w 1240324"/>
              <a:gd name="connsiteY2" fmla="*/ 391202 h 391202"/>
              <a:gd name="connsiteX3" fmla="*/ 0 w 1240324"/>
              <a:gd name="connsiteY3" fmla="*/ 391202 h 391202"/>
              <a:gd name="connsiteX4" fmla="*/ 0 w 1240324"/>
              <a:gd name="connsiteY4" fmla="*/ 0 h 391202"/>
              <a:gd name="connsiteX0" fmla="*/ 0 w 1249377"/>
              <a:gd name="connsiteY0" fmla="*/ 0 h 391202"/>
              <a:gd name="connsiteX1" fmla="*/ 1249377 w 1249377"/>
              <a:gd name="connsiteY1" fmla="*/ 63374 h 391202"/>
              <a:gd name="connsiteX2" fmla="*/ 1240324 w 1249377"/>
              <a:gd name="connsiteY2" fmla="*/ 391202 h 391202"/>
              <a:gd name="connsiteX3" fmla="*/ 0 w 1249377"/>
              <a:gd name="connsiteY3" fmla="*/ 391202 h 391202"/>
              <a:gd name="connsiteX4" fmla="*/ 0 w 1249377"/>
              <a:gd name="connsiteY4" fmla="*/ 0 h 391202"/>
              <a:gd name="connsiteX0" fmla="*/ 0 w 1249377"/>
              <a:gd name="connsiteY0" fmla="*/ 0 h 391202"/>
              <a:gd name="connsiteX1" fmla="*/ 1249377 w 1249377"/>
              <a:gd name="connsiteY1" fmla="*/ 63374 h 391202"/>
              <a:gd name="connsiteX2" fmla="*/ 1240324 w 1249377"/>
              <a:gd name="connsiteY2" fmla="*/ 391202 h 391202"/>
              <a:gd name="connsiteX3" fmla="*/ 18107 w 1249377"/>
              <a:gd name="connsiteY3" fmla="*/ 309720 h 391202"/>
              <a:gd name="connsiteX4" fmla="*/ 0 w 1249377"/>
              <a:gd name="connsiteY4" fmla="*/ 0 h 391202"/>
              <a:gd name="connsiteX0" fmla="*/ 0 w 1249377"/>
              <a:gd name="connsiteY0" fmla="*/ 0 h 391202"/>
              <a:gd name="connsiteX1" fmla="*/ 1249377 w 1249377"/>
              <a:gd name="connsiteY1" fmla="*/ 63374 h 391202"/>
              <a:gd name="connsiteX2" fmla="*/ 1240324 w 1249377"/>
              <a:gd name="connsiteY2" fmla="*/ 391202 h 391202"/>
              <a:gd name="connsiteX3" fmla="*/ 144855 w 1249377"/>
              <a:gd name="connsiteY3" fmla="*/ 219186 h 391202"/>
              <a:gd name="connsiteX4" fmla="*/ 0 w 1249377"/>
              <a:gd name="connsiteY4" fmla="*/ 0 h 391202"/>
              <a:gd name="connsiteX0" fmla="*/ 0 w 1249377"/>
              <a:gd name="connsiteY0" fmla="*/ 0 h 391202"/>
              <a:gd name="connsiteX1" fmla="*/ 1249377 w 1249377"/>
              <a:gd name="connsiteY1" fmla="*/ 63374 h 391202"/>
              <a:gd name="connsiteX2" fmla="*/ 1240324 w 1249377"/>
              <a:gd name="connsiteY2" fmla="*/ 391202 h 391202"/>
              <a:gd name="connsiteX3" fmla="*/ 72427 w 1249377"/>
              <a:gd name="connsiteY3" fmla="*/ 318774 h 391202"/>
              <a:gd name="connsiteX4" fmla="*/ 0 w 1249377"/>
              <a:gd name="connsiteY4" fmla="*/ 0 h 391202"/>
              <a:gd name="connsiteX0" fmla="*/ 18108 w 1176950"/>
              <a:gd name="connsiteY0" fmla="*/ 9054 h 327828"/>
              <a:gd name="connsiteX1" fmla="*/ 1176950 w 1176950"/>
              <a:gd name="connsiteY1" fmla="*/ 0 h 327828"/>
              <a:gd name="connsiteX2" fmla="*/ 1167897 w 1176950"/>
              <a:gd name="connsiteY2" fmla="*/ 327828 h 327828"/>
              <a:gd name="connsiteX3" fmla="*/ 0 w 1176950"/>
              <a:gd name="connsiteY3" fmla="*/ 255400 h 327828"/>
              <a:gd name="connsiteX4" fmla="*/ 18108 w 1176950"/>
              <a:gd name="connsiteY4" fmla="*/ 9054 h 327828"/>
              <a:gd name="connsiteX0" fmla="*/ 0 w 1204110"/>
              <a:gd name="connsiteY0" fmla="*/ 0 h 382148"/>
              <a:gd name="connsiteX1" fmla="*/ 1204110 w 1204110"/>
              <a:gd name="connsiteY1" fmla="*/ 54320 h 382148"/>
              <a:gd name="connsiteX2" fmla="*/ 1195057 w 1204110"/>
              <a:gd name="connsiteY2" fmla="*/ 382148 h 382148"/>
              <a:gd name="connsiteX3" fmla="*/ 27160 w 1204110"/>
              <a:gd name="connsiteY3" fmla="*/ 309720 h 382148"/>
              <a:gd name="connsiteX4" fmla="*/ 0 w 1204110"/>
              <a:gd name="connsiteY4" fmla="*/ 0 h 382148"/>
              <a:gd name="connsiteX0" fmla="*/ 0 w 1204110"/>
              <a:gd name="connsiteY0" fmla="*/ 0 h 318774"/>
              <a:gd name="connsiteX1" fmla="*/ 1204110 w 1204110"/>
              <a:gd name="connsiteY1" fmla="*/ 54320 h 318774"/>
              <a:gd name="connsiteX2" fmla="*/ 1186004 w 1204110"/>
              <a:gd name="connsiteY2" fmla="*/ 318774 h 318774"/>
              <a:gd name="connsiteX3" fmla="*/ 27160 w 1204110"/>
              <a:gd name="connsiteY3" fmla="*/ 309720 h 318774"/>
              <a:gd name="connsiteX4" fmla="*/ 0 w 1204110"/>
              <a:gd name="connsiteY4" fmla="*/ 0 h 318774"/>
              <a:gd name="connsiteX0" fmla="*/ 0 w 1204110"/>
              <a:gd name="connsiteY0" fmla="*/ 0 h 373095"/>
              <a:gd name="connsiteX1" fmla="*/ 1204110 w 1204110"/>
              <a:gd name="connsiteY1" fmla="*/ 54320 h 373095"/>
              <a:gd name="connsiteX2" fmla="*/ 1186004 w 1204110"/>
              <a:gd name="connsiteY2" fmla="*/ 373095 h 373095"/>
              <a:gd name="connsiteX3" fmla="*/ 27160 w 1204110"/>
              <a:gd name="connsiteY3" fmla="*/ 309720 h 373095"/>
              <a:gd name="connsiteX4" fmla="*/ 0 w 1204110"/>
              <a:gd name="connsiteY4" fmla="*/ 0 h 373095"/>
              <a:gd name="connsiteX0" fmla="*/ 0 w 1204111"/>
              <a:gd name="connsiteY0" fmla="*/ 0 h 373095"/>
              <a:gd name="connsiteX1" fmla="*/ 1204110 w 1204111"/>
              <a:gd name="connsiteY1" fmla="*/ 54320 h 373095"/>
              <a:gd name="connsiteX2" fmla="*/ 1204111 w 1204111"/>
              <a:gd name="connsiteY2" fmla="*/ 373095 h 373095"/>
              <a:gd name="connsiteX3" fmla="*/ 27160 w 1204111"/>
              <a:gd name="connsiteY3" fmla="*/ 309720 h 373095"/>
              <a:gd name="connsiteX4" fmla="*/ 0 w 1204111"/>
              <a:gd name="connsiteY4" fmla="*/ 0 h 373095"/>
              <a:gd name="connsiteX0" fmla="*/ 17458 w 1176951"/>
              <a:gd name="connsiteY0" fmla="*/ 0 h 373095"/>
              <a:gd name="connsiteX1" fmla="*/ 1176950 w 1176951"/>
              <a:gd name="connsiteY1" fmla="*/ 54320 h 373095"/>
              <a:gd name="connsiteX2" fmla="*/ 1176951 w 1176951"/>
              <a:gd name="connsiteY2" fmla="*/ 373095 h 373095"/>
              <a:gd name="connsiteX3" fmla="*/ 0 w 1176951"/>
              <a:gd name="connsiteY3" fmla="*/ 309720 h 373095"/>
              <a:gd name="connsiteX4" fmla="*/ 17458 w 1176951"/>
              <a:gd name="connsiteY4" fmla="*/ 0 h 373095"/>
              <a:gd name="connsiteX0" fmla="*/ 17458 w 1176951"/>
              <a:gd name="connsiteY0" fmla="*/ 0 h 373095"/>
              <a:gd name="connsiteX1" fmla="*/ 1176950 w 1176951"/>
              <a:gd name="connsiteY1" fmla="*/ 54320 h 373095"/>
              <a:gd name="connsiteX2" fmla="*/ 1176951 w 1176951"/>
              <a:gd name="connsiteY2" fmla="*/ 373095 h 373095"/>
              <a:gd name="connsiteX3" fmla="*/ 0 w 1176951"/>
              <a:gd name="connsiteY3" fmla="*/ 309720 h 373095"/>
              <a:gd name="connsiteX4" fmla="*/ 17458 w 1176951"/>
              <a:gd name="connsiteY4" fmla="*/ 0 h 373095"/>
              <a:gd name="connsiteX0" fmla="*/ 7543 w 1167036"/>
              <a:gd name="connsiteY0" fmla="*/ 0 h 373095"/>
              <a:gd name="connsiteX1" fmla="*/ 1167035 w 1167036"/>
              <a:gd name="connsiteY1" fmla="*/ 54320 h 373095"/>
              <a:gd name="connsiteX2" fmla="*/ 1167036 w 1167036"/>
              <a:gd name="connsiteY2" fmla="*/ 373095 h 373095"/>
              <a:gd name="connsiteX3" fmla="*/ 0 w 1167036"/>
              <a:gd name="connsiteY3" fmla="*/ 314482 h 373095"/>
              <a:gd name="connsiteX4" fmla="*/ 7543 w 1167036"/>
              <a:gd name="connsiteY4" fmla="*/ 0 h 373095"/>
              <a:gd name="connsiteX0" fmla="*/ 7543 w 1167036"/>
              <a:gd name="connsiteY0" fmla="*/ 0 h 373095"/>
              <a:gd name="connsiteX1" fmla="*/ 1167035 w 1167036"/>
              <a:gd name="connsiteY1" fmla="*/ 54320 h 373095"/>
              <a:gd name="connsiteX2" fmla="*/ 1167036 w 1167036"/>
              <a:gd name="connsiteY2" fmla="*/ 373095 h 373095"/>
              <a:gd name="connsiteX3" fmla="*/ 0 w 1167036"/>
              <a:gd name="connsiteY3" fmla="*/ 314482 h 373095"/>
              <a:gd name="connsiteX4" fmla="*/ 7543 w 1167036"/>
              <a:gd name="connsiteY4" fmla="*/ 0 h 373095"/>
              <a:gd name="connsiteX0" fmla="*/ 0 w 1159493"/>
              <a:gd name="connsiteY0" fmla="*/ 0 h 373095"/>
              <a:gd name="connsiteX1" fmla="*/ 1159492 w 1159493"/>
              <a:gd name="connsiteY1" fmla="*/ 54320 h 373095"/>
              <a:gd name="connsiteX2" fmla="*/ 1159493 w 1159493"/>
              <a:gd name="connsiteY2" fmla="*/ 373095 h 373095"/>
              <a:gd name="connsiteX3" fmla="*/ 6674 w 1159493"/>
              <a:gd name="connsiteY3" fmla="*/ 346174 h 373095"/>
              <a:gd name="connsiteX4" fmla="*/ 0 w 1159493"/>
              <a:gd name="connsiteY4" fmla="*/ 0 h 373095"/>
              <a:gd name="connsiteX0" fmla="*/ 0 w 1168971"/>
              <a:gd name="connsiteY0" fmla="*/ 0 h 352722"/>
              <a:gd name="connsiteX1" fmla="*/ 1168970 w 1168971"/>
              <a:gd name="connsiteY1" fmla="*/ 33947 h 352722"/>
              <a:gd name="connsiteX2" fmla="*/ 1168971 w 1168971"/>
              <a:gd name="connsiteY2" fmla="*/ 352722 h 352722"/>
              <a:gd name="connsiteX3" fmla="*/ 16152 w 1168971"/>
              <a:gd name="connsiteY3" fmla="*/ 325801 h 352722"/>
              <a:gd name="connsiteX4" fmla="*/ 0 w 1168971"/>
              <a:gd name="connsiteY4" fmla="*/ 0 h 3527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971" h="352722">
                <a:moveTo>
                  <a:pt x="0" y="0"/>
                </a:moveTo>
                <a:lnTo>
                  <a:pt x="1168970" y="33947"/>
                </a:lnTo>
                <a:cubicBezTo>
                  <a:pt x="1134266" y="135443"/>
                  <a:pt x="1168971" y="246464"/>
                  <a:pt x="1168971" y="352722"/>
                </a:cubicBezTo>
                <a:cubicBezTo>
                  <a:pt x="779959" y="333184"/>
                  <a:pt x="405164" y="345339"/>
                  <a:pt x="16152" y="325801"/>
                </a:cubicBezTo>
                <a:cubicBezTo>
                  <a:pt x="21971" y="222561"/>
                  <a:pt x="48715" y="165152"/>
                  <a:pt x="0" y="0"/>
                </a:cubicBezTo>
                <a:close/>
              </a:path>
            </a:pathLst>
          </a:cu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92"/>
            <a:endParaRPr lang="en-US" sz="1350">
              <a:solidFill>
                <a:srgbClr val="FFFFFF"/>
              </a:solidFill>
            </a:endParaRPr>
          </a:p>
        </p:txBody>
      </p:sp>
      <p:sp>
        <p:nvSpPr>
          <p:cNvPr id="1106" name="Rectangle 107"/>
          <p:cNvSpPr/>
          <p:nvPr/>
        </p:nvSpPr>
        <p:spPr>
          <a:xfrm>
            <a:off x="6999289" y="3667200"/>
            <a:ext cx="257043" cy="119956"/>
          </a:xfrm>
          <a:custGeom>
            <a:avLst/>
            <a:gdLst>
              <a:gd name="connsiteX0" fmla="*/ 0 w 2555242"/>
              <a:gd name="connsiteY0" fmla="*/ 0 h 1088777"/>
              <a:gd name="connsiteX1" fmla="*/ 2555242 w 2555242"/>
              <a:gd name="connsiteY1" fmla="*/ 0 h 1088777"/>
              <a:gd name="connsiteX2" fmla="*/ 2555242 w 2555242"/>
              <a:gd name="connsiteY2" fmla="*/ 1088777 h 1088777"/>
              <a:gd name="connsiteX3" fmla="*/ 0 w 2555242"/>
              <a:gd name="connsiteY3" fmla="*/ 1088777 h 1088777"/>
              <a:gd name="connsiteX4" fmla="*/ 0 w 2555242"/>
              <a:gd name="connsiteY4" fmla="*/ 0 h 1088777"/>
              <a:gd name="connsiteX0" fmla="*/ 0 w 2555242"/>
              <a:gd name="connsiteY0" fmla="*/ 0 h 1142117"/>
              <a:gd name="connsiteX1" fmla="*/ 2555242 w 2555242"/>
              <a:gd name="connsiteY1" fmla="*/ 0 h 1142117"/>
              <a:gd name="connsiteX2" fmla="*/ 2555242 w 2555242"/>
              <a:gd name="connsiteY2" fmla="*/ 1142117 h 1142117"/>
              <a:gd name="connsiteX3" fmla="*/ 0 w 2555242"/>
              <a:gd name="connsiteY3" fmla="*/ 1088777 h 1142117"/>
              <a:gd name="connsiteX4" fmla="*/ 0 w 2555242"/>
              <a:gd name="connsiteY4" fmla="*/ 0 h 1142117"/>
              <a:gd name="connsiteX0" fmla="*/ 0 w 2555242"/>
              <a:gd name="connsiteY0" fmla="*/ 0 h 1142117"/>
              <a:gd name="connsiteX1" fmla="*/ 2555242 w 2555242"/>
              <a:gd name="connsiteY1" fmla="*/ 213360 h 1142117"/>
              <a:gd name="connsiteX2" fmla="*/ 2555242 w 2555242"/>
              <a:gd name="connsiteY2" fmla="*/ 1142117 h 1142117"/>
              <a:gd name="connsiteX3" fmla="*/ 0 w 2555242"/>
              <a:gd name="connsiteY3" fmla="*/ 1088777 h 1142117"/>
              <a:gd name="connsiteX4" fmla="*/ 0 w 2555242"/>
              <a:gd name="connsiteY4" fmla="*/ 0 h 1142117"/>
              <a:gd name="connsiteX0" fmla="*/ 0 w 2570482"/>
              <a:gd name="connsiteY0" fmla="*/ 0 h 1142117"/>
              <a:gd name="connsiteX1" fmla="*/ 2570482 w 2570482"/>
              <a:gd name="connsiteY1" fmla="*/ 76200 h 1142117"/>
              <a:gd name="connsiteX2" fmla="*/ 2555242 w 2570482"/>
              <a:gd name="connsiteY2" fmla="*/ 1142117 h 1142117"/>
              <a:gd name="connsiteX3" fmla="*/ 0 w 2570482"/>
              <a:gd name="connsiteY3" fmla="*/ 1088777 h 1142117"/>
              <a:gd name="connsiteX4" fmla="*/ 0 w 2570482"/>
              <a:gd name="connsiteY4" fmla="*/ 0 h 1142117"/>
              <a:gd name="connsiteX0" fmla="*/ 0 w 2570482"/>
              <a:gd name="connsiteY0" fmla="*/ 0 h 1142117"/>
              <a:gd name="connsiteX1" fmla="*/ 2570482 w 2570482"/>
              <a:gd name="connsiteY1" fmla="*/ 76200 h 1142117"/>
              <a:gd name="connsiteX2" fmla="*/ 2555242 w 2570482"/>
              <a:gd name="connsiteY2" fmla="*/ 1142117 h 1142117"/>
              <a:gd name="connsiteX3" fmla="*/ 160020 w 2570482"/>
              <a:gd name="connsiteY3" fmla="*/ 867797 h 1142117"/>
              <a:gd name="connsiteX4" fmla="*/ 0 w 2570482"/>
              <a:gd name="connsiteY4" fmla="*/ 0 h 1142117"/>
              <a:gd name="connsiteX0" fmla="*/ 38100 w 2608582"/>
              <a:gd name="connsiteY0" fmla="*/ 0 h 1142117"/>
              <a:gd name="connsiteX1" fmla="*/ 2608582 w 2608582"/>
              <a:gd name="connsiteY1" fmla="*/ 76200 h 1142117"/>
              <a:gd name="connsiteX2" fmla="*/ 2593342 w 2608582"/>
              <a:gd name="connsiteY2" fmla="*/ 1142117 h 1142117"/>
              <a:gd name="connsiteX3" fmla="*/ 0 w 2608582"/>
              <a:gd name="connsiteY3" fmla="*/ 1027817 h 1142117"/>
              <a:gd name="connsiteX4" fmla="*/ 38100 w 2608582"/>
              <a:gd name="connsiteY4" fmla="*/ 0 h 1142117"/>
              <a:gd name="connsiteX0" fmla="*/ 22860 w 2608582"/>
              <a:gd name="connsiteY0" fmla="*/ 0 h 1149737"/>
              <a:gd name="connsiteX1" fmla="*/ 2608582 w 2608582"/>
              <a:gd name="connsiteY1" fmla="*/ 83820 h 1149737"/>
              <a:gd name="connsiteX2" fmla="*/ 2593342 w 2608582"/>
              <a:gd name="connsiteY2" fmla="*/ 1149737 h 1149737"/>
              <a:gd name="connsiteX3" fmla="*/ 0 w 2608582"/>
              <a:gd name="connsiteY3" fmla="*/ 1035437 h 1149737"/>
              <a:gd name="connsiteX4" fmla="*/ 22860 w 2608582"/>
              <a:gd name="connsiteY4" fmla="*/ 0 h 1149737"/>
              <a:gd name="connsiteX0" fmla="*/ 22860 w 2593342"/>
              <a:gd name="connsiteY0" fmla="*/ 0 h 1149737"/>
              <a:gd name="connsiteX1" fmla="*/ 2498516 w 2593342"/>
              <a:gd name="connsiteY1" fmla="*/ 18728 h 1149737"/>
              <a:gd name="connsiteX2" fmla="*/ 2593342 w 2593342"/>
              <a:gd name="connsiteY2" fmla="*/ 1149737 h 1149737"/>
              <a:gd name="connsiteX3" fmla="*/ 0 w 2593342"/>
              <a:gd name="connsiteY3" fmla="*/ 1035437 h 1149737"/>
              <a:gd name="connsiteX4" fmla="*/ 22860 w 2593342"/>
              <a:gd name="connsiteY4" fmla="*/ 0 h 1149737"/>
              <a:gd name="connsiteX0" fmla="*/ 5927 w 2593342"/>
              <a:gd name="connsiteY0" fmla="*/ 59382 h 1131009"/>
              <a:gd name="connsiteX1" fmla="*/ 2498516 w 2593342"/>
              <a:gd name="connsiteY1" fmla="*/ 0 h 1131009"/>
              <a:gd name="connsiteX2" fmla="*/ 2593342 w 2593342"/>
              <a:gd name="connsiteY2" fmla="*/ 1131009 h 1131009"/>
              <a:gd name="connsiteX3" fmla="*/ 0 w 2593342"/>
              <a:gd name="connsiteY3" fmla="*/ 1016709 h 1131009"/>
              <a:gd name="connsiteX4" fmla="*/ 5927 w 2593342"/>
              <a:gd name="connsiteY4" fmla="*/ 59382 h 113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3342" h="1131009">
                <a:moveTo>
                  <a:pt x="5927" y="59382"/>
                </a:moveTo>
                <a:lnTo>
                  <a:pt x="2498516" y="0"/>
                </a:lnTo>
                <a:lnTo>
                  <a:pt x="2593342" y="1131009"/>
                </a:lnTo>
                <a:lnTo>
                  <a:pt x="0" y="1016709"/>
                </a:lnTo>
                <a:cubicBezTo>
                  <a:pt x="1976" y="697600"/>
                  <a:pt x="3951" y="378491"/>
                  <a:pt x="5927" y="59382"/>
                </a:cubicBezTo>
                <a:close/>
              </a:path>
            </a:pathLst>
          </a:cu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92"/>
            <a:endParaRPr lang="en-US" sz="1350">
              <a:solidFill>
                <a:srgbClr val="FFFFFF"/>
              </a:solidFill>
            </a:endParaRPr>
          </a:p>
        </p:txBody>
      </p:sp>
      <p:sp>
        <p:nvSpPr>
          <p:cNvPr id="1108" name="Freeform 1107"/>
          <p:cNvSpPr/>
          <p:nvPr/>
        </p:nvSpPr>
        <p:spPr>
          <a:xfrm flipH="1" flipV="1">
            <a:off x="6821218" y="3697152"/>
            <a:ext cx="100392" cy="4144"/>
          </a:xfrm>
          <a:custGeom>
            <a:avLst/>
            <a:gdLst>
              <a:gd name="connsiteX0" fmla="*/ 0 w 220980"/>
              <a:gd name="connsiteY0" fmla="*/ 8315 h 9207"/>
              <a:gd name="connsiteX1" fmla="*/ 76200 w 220980"/>
              <a:gd name="connsiteY1" fmla="*/ 8315 h 9207"/>
              <a:gd name="connsiteX2" fmla="*/ 220980 w 220980"/>
              <a:gd name="connsiteY2" fmla="*/ 8315 h 9207"/>
              <a:gd name="connsiteX0" fmla="*/ 445 w 52255"/>
              <a:gd name="connsiteY0" fmla="*/ 8313 h 13486"/>
              <a:gd name="connsiteX1" fmla="*/ 3893 w 52255"/>
              <a:gd name="connsiteY1" fmla="*/ 8313 h 13486"/>
              <a:gd name="connsiteX2" fmla="*/ 52255 w 52255"/>
              <a:gd name="connsiteY2" fmla="*/ 13486 h 13486"/>
              <a:gd name="connsiteX0" fmla="*/ 0 w 51810"/>
              <a:gd name="connsiteY0" fmla="*/ 9977 h 15150"/>
              <a:gd name="connsiteX1" fmla="*/ 20905 w 51810"/>
              <a:gd name="connsiteY1" fmla="*/ 4804 h 15150"/>
              <a:gd name="connsiteX2" fmla="*/ 51810 w 51810"/>
              <a:gd name="connsiteY2" fmla="*/ 15150 h 15150"/>
              <a:gd name="connsiteX0" fmla="*/ 0 w 59784"/>
              <a:gd name="connsiteY0" fmla="*/ 42652 h 42652"/>
              <a:gd name="connsiteX1" fmla="*/ 28879 w 59784"/>
              <a:gd name="connsiteY1" fmla="*/ 1271 h 42652"/>
              <a:gd name="connsiteX2" fmla="*/ 59784 w 59784"/>
              <a:gd name="connsiteY2" fmla="*/ 11617 h 42652"/>
              <a:gd name="connsiteX0" fmla="*/ 0 w 59784"/>
              <a:gd name="connsiteY0" fmla="*/ 31225 h 47218"/>
              <a:gd name="connsiteX1" fmla="*/ 31034 w 59784"/>
              <a:gd name="connsiteY1" fmla="*/ 46741 h 47218"/>
              <a:gd name="connsiteX2" fmla="*/ 59784 w 59784"/>
              <a:gd name="connsiteY2" fmla="*/ 190 h 47218"/>
              <a:gd name="connsiteX0" fmla="*/ 0 w 117327"/>
              <a:gd name="connsiteY0" fmla="*/ 7479 h 95411"/>
              <a:gd name="connsiteX1" fmla="*/ 31034 w 117327"/>
              <a:gd name="connsiteY1" fmla="*/ 22995 h 95411"/>
              <a:gd name="connsiteX2" fmla="*/ 117327 w 117327"/>
              <a:gd name="connsiteY2" fmla="*/ 95412 h 95411"/>
              <a:gd name="connsiteX0" fmla="*/ 0 w 117327"/>
              <a:gd name="connsiteY0" fmla="*/ 1851 h 123553"/>
              <a:gd name="connsiteX1" fmla="*/ 63038 w 117327"/>
              <a:gd name="connsiteY1" fmla="*/ 120817 h 123553"/>
              <a:gd name="connsiteX2" fmla="*/ 117327 w 117327"/>
              <a:gd name="connsiteY2" fmla="*/ 89784 h 123553"/>
              <a:gd name="connsiteX0" fmla="*/ 0 w 117327"/>
              <a:gd name="connsiteY0" fmla="*/ 1748 h 121046"/>
              <a:gd name="connsiteX1" fmla="*/ 63038 w 117327"/>
              <a:gd name="connsiteY1" fmla="*/ 120714 h 121046"/>
              <a:gd name="connsiteX2" fmla="*/ 117327 w 117327"/>
              <a:gd name="connsiteY2" fmla="*/ 40542 h 121046"/>
              <a:gd name="connsiteX0" fmla="*/ 0 w 116788"/>
              <a:gd name="connsiteY0" fmla="*/ 2097 h 92639"/>
              <a:gd name="connsiteX1" fmla="*/ 62499 w 116788"/>
              <a:gd name="connsiteY1" fmla="*/ 92615 h 92639"/>
              <a:gd name="connsiteX2" fmla="*/ 116788 w 116788"/>
              <a:gd name="connsiteY2" fmla="*/ 12443 h 92639"/>
              <a:gd name="connsiteX0" fmla="*/ 0 w 116788"/>
              <a:gd name="connsiteY0" fmla="*/ 4354 h 32893"/>
              <a:gd name="connsiteX1" fmla="*/ 62607 w 116788"/>
              <a:gd name="connsiteY1" fmla="*/ 32802 h 32893"/>
              <a:gd name="connsiteX2" fmla="*/ 116788 w 116788"/>
              <a:gd name="connsiteY2" fmla="*/ 14700 h 32893"/>
              <a:gd name="connsiteX0" fmla="*/ 0 w 116788"/>
              <a:gd name="connsiteY0" fmla="*/ 5606 h 21319"/>
              <a:gd name="connsiteX1" fmla="*/ 60991 w 116788"/>
              <a:gd name="connsiteY1" fmla="*/ 21123 h 21319"/>
              <a:gd name="connsiteX2" fmla="*/ 116788 w 116788"/>
              <a:gd name="connsiteY2" fmla="*/ 15952 h 21319"/>
              <a:gd name="connsiteX0" fmla="*/ 0 w 116357"/>
              <a:gd name="connsiteY0" fmla="*/ 6623 h 63521"/>
              <a:gd name="connsiteX1" fmla="*/ 60991 w 116357"/>
              <a:gd name="connsiteY1" fmla="*/ 22140 h 63521"/>
              <a:gd name="connsiteX2" fmla="*/ 116357 w 116357"/>
              <a:gd name="connsiteY2" fmla="*/ 63522 h 63521"/>
              <a:gd name="connsiteX0" fmla="*/ 0 w 116357"/>
              <a:gd name="connsiteY0" fmla="*/ 6623 h 63522"/>
              <a:gd name="connsiteX1" fmla="*/ 60991 w 116357"/>
              <a:gd name="connsiteY1" fmla="*/ 22140 h 63522"/>
              <a:gd name="connsiteX2" fmla="*/ 116357 w 116357"/>
              <a:gd name="connsiteY2" fmla="*/ 63522 h 63522"/>
              <a:gd name="connsiteX0" fmla="*/ 0 w 116357"/>
              <a:gd name="connsiteY0" fmla="*/ 4518 h 61417"/>
              <a:gd name="connsiteX1" fmla="*/ 60021 w 116357"/>
              <a:gd name="connsiteY1" fmla="*/ 38139 h 61417"/>
              <a:gd name="connsiteX2" fmla="*/ 116357 w 116357"/>
              <a:gd name="connsiteY2" fmla="*/ 61417 h 61417"/>
            </a:gdLst>
            <a:ahLst/>
            <a:cxnLst>
              <a:cxn ang="0">
                <a:pos x="connsiteX0" y="connsiteY0"/>
              </a:cxn>
              <a:cxn ang="0">
                <a:pos x="connsiteX1" y="connsiteY1"/>
              </a:cxn>
              <a:cxn ang="0">
                <a:pos x="connsiteX2" y="connsiteY2"/>
              </a:cxn>
            </a:cxnLst>
            <a:rect l="l" t="t" r="r" b="b"/>
            <a:pathLst>
              <a:path w="116357" h="61417">
                <a:moveTo>
                  <a:pt x="0" y="4518"/>
                </a:moveTo>
                <a:cubicBezTo>
                  <a:pt x="3805" y="-13747"/>
                  <a:pt x="40628" y="28656"/>
                  <a:pt x="60021" y="38139"/>
                </a:cubicBezTo>
                <a:cubicBezTo>
                  <a:pt x="79414" y="47622"/>
                  <a:pt x="105624" y="21760"/>
                  <a:pt x="116357" y="61417"/>
                </a:cubicBezTo>
              </a:path>
            </a:pathLst>
          </a:cu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92"/>
            <a:endParaRPr lang="en-US" sz="1350">
              <a:solidFill>
                <a:srgbClr val="FFFFFF"/>
              </a:solidFill>
            </a:endParaRPr>
          </a:p>
        </p:txBody>
      </p:sp>
      <p:sp>
        <p:nvSpPr>
          <p:cNvPr id="1112" name="Freeform 1111"/>
          <p:cNvSpPr/>
          <p:nvPr/>
        </p:nvSpPr>
        <p:spPr>
          <a:xfrm>
            <a:off x="6694379" y="3715881"/>
            <a:ext cx="89135" cy="5158"/>
          </a:xfrm>
          <a:custGeom>
            <a:avLst/>
            <a:gdLst>
              <a:gd name="connsiteX0" fmla="*/ 0 w 220980"/>
              <a:gd name="connsiteY0" fmla="*/ 8315 h 9207"/>
              <a:gd name="connsiteX1" fmla="*/ 76200 w 220980"/>
              <a:gd name="connsiteY1" fmla="*/ 8315 h 9207"/>
              <a:gd name="connsiteX2" fmla="*/ 220980 w 220980"/>
              <a:gd name="connsiteY2" fmla="*/ 8315 h 9207"/>
              <a:gd name="connsiteX0" fmla="*/ 445 w 52255"/>
              <a:gd name="connsiteY0" fmla="*/ 8313 h 13486"/>
              <a:gd name="connsiteX1" fmla="*/ 3893 w 52255"/>
              <a:gd name="connsiteY1" fmla="*/ 8313 h 13486"/>
              <a:gd name="connsiteX2" fmla="*/ 52255 w 52255"/>
              <a:gd name="connsiteY2" fmla="*/ 13486 h 13486"/>
              <a:gd name="connsiteX0" fmla="*/ 0 w 51810"/>
              <a:gd name="connsiteY0" fmla="*/ 9977 h 15150"/>
              <a:gd name="connsiteX1" fmla="*/ 20905 w 51810"/>
              <a:gd name="connsiteY1" fmla="*/ 4804 h 15150"/>
              <a:gd name="connsiteX2" fmla="*/ 51810 w 51810"/>
              <a:gd name="connsiteY2" fmla="*/ 15150 h 15150"/>
              <a:gd name="connsiteX0" fmla="*/ 0 w 59784"/>
              <a:gd name="connsiteY0" fmla="*/ 42652 h 42652"/>
              <a:gd name="connsiteX1" fmla="*/ 28879 w 59784"/>
              <a:gd name="connsiteY1" fmla="*/ 1271 h 42652"/>
              <a:gd name="connsiteX2" fmla="*/ 59784 w 59784"/>
              <a:gd name="connsiteY2" fmla="*/ 11617 h 42652"/>
              <a:gd name="connsiteX0" fmla="*/ 0 w 59784"/>
              <a:gd name="connsiteY0" fmla="*/ 31225 h 47218"/>
              <a:gd name="connsiteX1" fmla="*/ 31034 w 59784"/>
              <a:gd name="connsiteY1" fmla="*/ 46741 h 47218"/>
              <a:gd name="connsiteX2" fmla="*/ 59784 w 59784"/>
              <a:gd name="connsiteY2" fmla="*/ 190 h 47218"/>
              <a:gd name="connsiteX0" fmla="*/ 0 w 117327"/>
              <a:gd name="connsiteY0" fmla="*/ 7479 h 95411"/>
              <a:gd name="connsiteX1" fmla="*/ 31034 w 117327"/>
              <a:gd name="connsiteY1" fmla="*/ 22995 h 95411"/>
              <a:gd name="connsiteX2" fmla="*/ 117327 w 117327"/>
              <a:gd name="connsiteY2" fmla="*/ 95412 h 95411"/>
              <a:gd name="connsiteX0" fmla="*/ 0 w 117327"/>
              <a:gd name="connsiteY0" fmla="*/ 1851 h 123553"/>
              <a:gd name="connsiteX1" fmla="*/ 63038 w 117327"/>
              <a:gd name="connsiteY1" fmla="*/ 120817 h 123553"/>
              <a:gd name="connsiteX2" fmla="*/ 117327 w 117327"/>
              <a:gd name="connsiteY2" fmla="*/ 89784 h 123553"/>
              <a:gd name="connsiteX0" fmla="*/ 0 w 117327"/>
              <a:gd name="connsiteY0" fmla="*/ 1748 h 121046"/>
              <a:gd name="connsiteX1" fmla="*/ 63038 w 117327"/>
              <a:gd name="connsiteY1" fmla="*/ 120714 h 121046"/>
              <a:gd name="connsiteX2" fmla="*/ 117327 w 117327"/>
              <a:gd name="connsiteY2" fmla="*/ 40542 h 121046"/>
              <a:gd name="connsiteX0" fmla="*/ 0 w 116788"/>
              <a:gd name="connsiteY0" fmla="*/ 2097 h 92639"/>
              <a:gd name="connsiteX1" fmla="*/ 62499 w 116788"/>
              <a:gd name="connsiteY1" fmla="*/ 92615 h 92639"/>
              <a:gd name="connsiteX2" fmla="*/ 116788 w 116788"/>
              <a:gd name="connsiteY2" fmla="*/ 12443 h 92639"/>
              <a:gd name="connsiteX0" fmla="*/ 0 w 116788"/>
              <a:gd name="connsiteY0" fmla="*/ 4354 h 32893"/>
              <a:gd name="connsiteX1" fmla="*/ 62607 w 116788"/>
              <a:gd name="connsiteY1" fmla="*/ 32802 h 32893"/>
              <a:gd name="connsiteX2" fmla="*/ 116788 w 116788"/>
              <a:gd name="connsiteY2" fmla="*/ 14700 h 32893"/>
              <a:gd name="connsiteX0" fmla="*/ 0 w 116788"/>
              <a:gd name="connsiteY0" fmla="*/ 5606 h 21319"/>
              <a:gd name="connsiteX1" fmla="*/ 60991 w 116788"/>
              <a:gd name="connsiteY1" fmla="*/ 21123 h 21319"/>
              <a:gd name="connsiteX2" fmla="*/ 116788 w 116788"/>
              <a:gd name="connsiteY2" fmla="*/ 15952 h 21319"/>
              <a:gd name="connsiteX0" fmla="*/ 0 w 116357"/>
              <a:gd name="connsiteY0" fmla="*/ 6623 h 63521"/>
              <a:gd name="connsiteX1" fmla="*/ 60991 w 116357"/>
              <a:gd name="connsiteY1" fmla="*/ 22140 h 63521"/>
              <a:gd name="connsiteX2" fmla="*/ 116357 w 116357"/>
              <a:gd name="connsiteY2" fmla="*/ 63522 h 63521"/>
              <a:gd name="connsiteX0" fmla="*/ 0 w 116357"/>
              <a:gd name="connsiteY0" fmla="*/ 6623 h 63522"/>
              <a:gd name="connsiteX1" fmla="*/ 60991 w 116357"/>
              <a:gd name="connsiteY1" fmla="*/ 22140 h 63522"/>
              <a:gd name="connsiteX2" fmla="*/ 116357 w 116357"/>
              <a:gd name="connsiteY2" fmla="*/ 63522 h 63522"/>
              <a:gd name="connsiteX0" fmla="*/ 0 w 116357"/>
              <a:gd name="connsiteY0" fmla="*/ 4518 h 61417"/>
              <a:gd name="connsiteX1" fmla="*/ 60021 w 116357"/>
              <a:gd name="connsiteY1" fmla="*/ 38139 h 61417"/>
              <a:gd name="connsiteX2" fmla="*/ 116357 w 116357"/>
              <a:gd name="connsiteY2" fmla="*/ 61417 h 61417"/>
            </a:gdLst>
            <a:ahLst/>
            <a:cxnLst>
              <a:cxn ang="0">
                <a:pos x="connsiteX0" y="connsiteY0"/>
              </a:cxn>
              <a:cxn ang="0">
                <a:pos x="connsiteX1" y="connsiteY1"/>
              </a:cxn>
              <a:cxn ang="0">
                <a:pos x="connsiteX2" y="connsiteY2"/>
              </a:cxn>
            </a:cxnLst>
            <a:rect l="l" t="t" r="r" b="b"/>
            <a:pathLst>
              <a:path w="116357" h="61417">
                <a:moveTo>
                  <a:pt x="0" y="4518"/>
                </a:moveTo>
                <a:cubicBezTo>
                  <a:pt x="3805" y="-13747"/>
                  <a:pt x="40628" y="28656"/>
                  <a:pt x="60021" y="38139"/>
                </a:cubicBezTo>
                <a:cubicBezTo>
                  <a:pt x="79414" y="47622"/>
                  <a:pt x="105624" y="21760"/>
                  <a:pt x="116357" y="61417"/>
                </a:cubicBezTo>
              </a:path>
            </a:pathLst>
          </a:cu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92"/>
            <a:endParaRPr lang="en-US" sz="1350">
              <a:solidFill>
                <a:srgbClr val="FFFFFF"/>
              </a:solidFill>
            </a:endParaRPr>
          </a:p>
        </p:txBody>
      </p:sp>
      <p:sp>
        <p:nvSpPr>
          <p:cNvPr id="1115" name="Freeform 1114"/>
          <p:cNvSpPr/>
          <p:nvPr/>
        </p:nvSpPr>
        <p:spPr>
          <a:xfrm rot="177102" flipH="1">
            <a:off x="6602318" y="3582382"/>
            <a:ext cx="824381" cy="180859"/>
          </a:xfrm>
          <a:custGeom>
            <a:avLst/>
            <a:gdLst>
              <a:gd name="connsiteX0" fmla="*/ 0 w 220980"/>
              <a:gd name="connsiteY0" fmla="*/ 8315 h 9207"/>
              <a:gd name="connsiteX1" fmla="*/ 76200 w 220980"/>
              <a:gd name="connsiteY1" fmla="*/ 8315 h 9207"/>
              <a:gd name="connsiteX2" fmla="*/ 220980 w 220980"/>
              <a:gd name="connsiteY2" fmla="*/ 8315 h 9207"/>
              <a:gd name="connsiteX0" fmla="*/ 445 w 52255"/>
              <a:gd name="connsiteY0" fmla="*/ 8313 h 13486"/>
              <a:gd name="connsiteX1" fmla="*/ 3893 w 52255"/>
              <a:gd name="connsiteY1" fmla="*/ 8313 h 13486"/>
              <a:gd name="connsiteX2" fmla="*/ 52255 w 52255"/>
              <a:gd name="connsiteY2" fmla="*/ 13486 h 13486"/>
              <a:gd name="connsiteX0" fmla="*/ 0 w 51810"/>
              <a:gd name="connsiteY0" fmla="*/ 9977 h 15150"/>
              <a:gd name="connsiteX1" fmla="*/ 20905 w 51810"/>
              <a:gd name="connsiteY1" fmla="*/ 4804 h 15150"/>
              <a:gd name="connsiteX2" fmla="*/ 51810 w 51810"/>
              <a:gd name="connsiteY2" fmla="*/ 15150 h 15150"/>
              <a:gd name="connsiteX0" fmla="*/ 0 w 59784"/>
              <a:gd name="connsiteY0" fmla="*/ 42652 h 42652"/>
              <a:gd name="connsiteX1" fmla="*/ 28879 w 59784"/>
              <a:gd name="connsiteY1" fmla="*/ 1271 h 42652"/>
              <a:gd name="connsiteX2" fmla="*/ 59784 w 59784"/>
              <a:gd name="connsiteY2" fmla="*/ 11617 h 42652"/>
              <a:gd name="connsiteX0" fmla="*/ 0 w 59784"/>
              <a:gd name="connsiteY0" fmla="*/ 31225 h 47218"/>
              <a:gd name="connsiteX1" fmla="*/ 31034 w 59784"/>
              <a:gd name="connsiteY1" fmla="*/ 46741 h 47218"/>
              <a:gd name="connsiteX2" fmla="*/ 59784 w 59784"/>
              <a:gd name="connsiteY2" fmla="*/ 190 h 47218"/>
              <a:gd name="connsiteX0" fmla="*/ 0 w 117327"/>
              <a:gd name="connsiteY0" fmla="*/ 7479 h 95411"/>
              <a:gd name="connsiteX1" fmla="*/ 31034 w 117327"/>
              <a:gd name="connsiteY1" fmla="*/ 22995 h 95411"/>
              <a:gd name="connsiteX2" fmla="*/ 117327 w 117327"/>
              <a:gd name="connsiteY2" fmla="*/ 95412 h 95411"/>
              <a:gd name="connsiteX0" fmla="*/ 0 w 117327"/>
              <a:gd name="connsiteY0" fmla="*/ 1851 h 123553"/>
              <a:gd name="connsiteX1" fmla="*/ 63038 w 117327"/>
              <a:gd name="connsiteY1" fmla="*/ 120817 h 123553"/>
              <a:gd name="connsiteX2" fmla="*/ 117327 w 117327"/>
              <a:gd name="connsiteY2" fmla="*/ 89784 h 123553"/>
              <a:gd name="connsiteX0" fmla="*/ 0 w 117327"/>
              <a:gd name="connsiteY0" fmla="*/ 1748 h 121046"/>
              <a:gd name="connsiteX1" fmla="*/ 63038 w 117327"/>
              <a:gd name="connsiteY1" fmla="*/ 120714 h 121046"/>
              <a:gd name="connsiteX2" fmla="*/ 117327 w 117327"/>
              <a:gd name="connsiteY2" fmla="*/ 40542 h 121046"/>
              <a:gd name="connsiteX0" fmla="*/ 0 w 116788"/>
              <a:gd name="connsiteY0" fmla="*/ 2097 h 92639"/>
              <a:gd name="connsiteX1" fmla="*/ 62499 w 116788"/>
              <a:gd name="connsiteY1" fmla="*/ 92615 h 92639"/>
              <a:gd name="connsiteX2" fmla="*/ 116788 w 116788"/>
              <a:gd name="connsiteY2" fmla="*/ 12443 h 92639"/>
              <a:gd name="connsiteX0" fmla="*/ 0 w 116788"/>
              <a:gd name="connsiteY0" fmla="*/ 4354 h 32893"/>
              <a:gd name="connsiteX1" fmla="*/ 62607 w 116788"/>
              <a:gd name="connsiteY1" fmla="*/ 32802 h 32893"/>
              <a:gd name="connsiteX2" fmla="*/ 116788 w 116788"/>
              <a:gd name="connsiteY2" fmla="*/ 14700 h 32893"/>
              <a:gd name="connsiteX0" fmla="*/ 0 w 116788"/>
              <a:gd name="connsiteY0" fmla="*/ 5606 h 21319"/>
              <a:gd name="connsiteX1" fmla="*/ 60991 w 116788"/>
              <a:gd name="connsiteY1" fmla="*/ 21123 h 21319"/>
              <a:gd name="connsiteX2" fmla="*/ 116788 w 116788"/>
              <a:gd name="connsiteY2" fmla="*/ 15952 h 21319"/>
              <a:gd name="connsiteX0" fmla="*/ 0 w 116357"/>
              <a:gd name="connsiteY0" fmla="*/ 6623 h 63521"/>
              <a:gd name="connsiteX1" fmla="*/ 60991 w 116357"/>
              <a:gd name="connsiteY1" fmla="*/ 22140 h 63521"/>
              <a:gd name="connsiteX2" fmla="*/ 116357 w 116357"/>
              <a:gd name="connsiteY2" fmla="*/ 63522 h 63521"/>
              <a:gd name="connsiteX0" fmla="*/ 0 w 116357"/>
              <a:gd name="connsiteY0" fmla="*/ 6623 h 63522"/>
              <a:gd name="connsiteX1" fmla="*/ 60991 w 116357"/>
              <a:gd name="connsiteY1" fmla="*/ 22140 h 63522"/>
              <a:gd name="connsiteX2" fmla="*/ 116357 w 116357"/>
              <a:gd name="connsiteY2" fmla="*/ 63522 h 63522"/>
              <a:gd name="connsiteX0" fmla="*/ 0 w 116357"/>
              <a:gd name="connsiteY0" fmla="*/ 4518 h 61417"/>
              <a:gd name="connsiteX1" fmla="*/ 60021 w 116357"/>
              <a:gd name="connsiteY1" fmla="*/ 38139 h 61417"/>
              <a:gd name="connsiteX2" fmla="*/ 116357 w 116357"/>
              <a:gd name="connsiteY2" fmla="*/ 61417 h 61417"/>
              <a:gd name="connsiteX0" fmla="*/ 0 w 116357"/>
              <a:gd name="connsiteY0" fmla="*/ 5717 h 62616"/>
              <a:gd name="connsiteX1" fmla="*/ 8725 w 116357"/>
              <a:gd name="connsiteY1" fmla="*/ 1853 h 62616"/>
              <a:gd name="connsiteX2" fmla="*/ 60021 w 116357"/>
              <a:gd name="connsiteY2" fmla="*/ 39338 h 62616"/>
              <a:gd name="connsiteX3" fmla="*/ 116357 w 116357"/>
              <a:gd name="connsiteY3" fmla="*/ 62616 h 62616"/>
              <a:gd name="connsiteX0" fmla="*/ 0 w 142798"/>
              <a:gd name="connsiteY0" fmla="*/ 3 h 168891"/>
              <a:gd name="connsiteX1" fmla="*/ 35166 w 142798"/>
              <a:gd name="connsiteY1" fmla="*/ 108128 h 168891"/>
              <a:gd name="connsiteX2" fmla="*/ 86462 w 142798"/>
              <a:gd name="connsiteY2" fmla="*/ 145613 h 168891"/>
              <a:gd name="connsiteX3" fmla="*/ 142798 w 142798"/>
              <a:gd name="connsiteY3" fmla="*/ 168891 h 168891"/>
              <a:gd name="connsiteX0" fmla="*/ 0 w 142798"/>
              <a:gd name="connsiteY0" fmla="*/ 0 h 168888"/>
              <a:gd name="connsiteX1" fmla="*/ 14201 w 142798"/>
              <a:gd name="connsiteY1" fmla="*/ 50366 h 168888"/>
              <a:gd name="connsiteX2" fmla="*/ 35166 w 142798"/>
              <a:gd name="connsiteY2" fmla="*/ 108125 h 168888"/>
              <a:gd name="connsiteX3" fmla="*/ 86462 w 142798"/>
              <a:gd name="connsiteY3" fmla="*/ 145610 h 168888"/>
              <a:gd name="connsiteX4" fmla="*/ 142798 w 142798"/>
              <a:gd name="connsiteY4" fmla="*/ 168888 h 168888"/>
              <a:gd name="connsiteX0" fmla="*/ 0 w 142798"/>
              <a:gd name="connsiteY0" fmla="*/ 0 h 168888"/>
              <a:gd name="connsiteX1" fmla="*/ 14201 w 142798"/>
              <a:gd name="connsiteY1" fmla="*/ 50366 h 168888"/>
              <a:gd name="connsiteX2" fmla="*/ 31774 w 142798"/>
              <a:gd name="connsiteY2" fmla="*/ 110255 h 168888"/>
              <a:gd name="connsiteX3" fmla="*/ 86462 w 142798"/>
              <a:gd name="connsiteY3" fmla="*/ 145610 h 168888"/>
              <a:gd name="connsiteX4" fmla="*/ 142798 w 142798"/>
              <a:gd name="connsiteY4" fmla="*/ 168888 h 168888"/>
              <a:gd name="connsiteX0" fmla="*/ 0 w 142798"/>
              <a:gd name="connsiteY0" fmla="*/ 0 h 168888"/>
              <a:gd name="connsiteX1" fmla="*/ 14201 w 142798"/>
              <a:gd name="connsiteY1" fmla="*/ 50366 h 168888"/>
              <a:gd name="connsiteX2" fmla="*/ 31774 w 142798"/>
              <a:gd name="connsiteY2" fmla="*/ 110255 h 168888"/>
              <a:gd name="connsiteX3" fmla="*/ 86462 w 142798"/>
              <a:gd name="connsiteY3" fmla="*/ 145610 h 168888"/>
              <a:gd name="connsiteX4" fmla="*/ 142798 w 142798"/>
              <a:gd name="connsiteY4" fmla="*/ 168888 h 168888"/>
              <a:gd name="connsiteX0" fmla="*/ 0 w 142798"/>
              <a:gd name="connsiteY0" fmla="*/ 0 h 517074"/>
              <a:gd name="connsiteX1" fmla="*/ 14201 w 142798"/>
              <a:gd name="connsiteY1" fmla="*/ 50366 h 517074"/>
              <a:gd name="connsiteX2" fmla="*/ 27215 w 142798"/>
              <a:gd name="connsiteY2" fmla="*/ 516901 h 517074"/>
              <a:gd name="connsiteX3" fmla="*/ 31774 w 142798"/>
              <a:gd name="connsiteY3" fmla="*/ 110255 h 517074"/>
              <a:gd name="connsiteX4" fmla="*/ 86462 w 142798"/>
              <a:gd name="connsiteY4" fmla="*/ 145610 h 517074"/>
              <a:gd name="connsiteX5" fmla="*/ 142798 w 142798"/>
              <a:gd name="connsiteY5" fmla="*/ 168888 h 517074"/>
              <a:gd name="connsiteX0" fmla="*/ 0 w 142798"/>
              <a:gd name="connsiteY0" fmla="*/ 0 h 517079"/>
              <a:gd name="connsiteX1" fmla="*/ 14201 w 142798"/>
              <a:gd name="connsiteY1" fmla="*/ 50366 h 517079"/>
              <a:gd name="connsiteX2" fmla="*/ 27215 w 142798"/>
              <a:gd name="connsiteY2" fmla="*/ 516901 h 517079"/>
              <a:gd name="connsiteX3" fmla="*/ 31774 w 142798"/>
              <a:gd name="connsiteY3" fmla="*/ 110255 h 517079"/>
              <a:gd name="connsiteX4" fmla="*/ 86462 w 142798"/>
              <a:gd name="connsiteY4" fmla="*/ 145610 h 517079"/>
              <a:gd name="connsiteX5" fmla="*/ 142798 w 142798"/>
              <a:gd name="connsiteY5" fmla="*/ 168888 h 517079"/>
              <a:gd name="connsiteX0" fmla="*/ 0 w 142798"/>
              <a:gd name="connsiteY0" fmla="*/ 0 h 517017"/>
              <a:gd name="connsiteX1" fmla="*/ 14201 w 142798"/>
              <a:gd name="connsiteY1" fmla="*/ 50366 h 517017"/>
              <a:gd name="connsiteX2" fmla="*/ 18741 w 142798"/>
              <a:gd name="connsiteY2" fmla="*/ 151163 h 517017"/>
              <a:gd name="connsiteX3" fmla="*/ 27215 w 142798"/>
              <a:gd name="connsiteY3" fmla="*/ 516901 h 517017"/>
              <a:gd name="connsiteX4" fmla="*/ 31774 w 142798"/>
              <a:gd name="connsiteY4" fmla="*/ 110255 h 517017"/>
              <a:gd name="connsiteX5" fmla="*/ 86462 w 142798"/>
              <a:gd name="connsiteY5" fmla="*/ 145610 h 517017"/>
              <a:gd name="connsiteX6" fmla="*/ 142798 w 142798"/>
              <a:gd name="connsiteY6" fmla="*/ 168888 h 517017"/>
              <a:gd name="connsiteX0" fmla="*/ 0 w 142798"/>
              <a:gd name="connsiteY0" fmla="*/ 0 h 517003"/>
              <a:gd name="connsiteX1" fmla="*/ 14201 w 142798"/>
              <a:gd name="connsiteY1" fmla="*/ 50366 h 517003"/>
              <a:gd name="connsiteX2" fmla="*/ 29808 w 142798"/>
              <a:gd name="connsiteY2" fmla="*/ 110364 h 517003"/>
              <a:gd name="connsiteX3" fmla="*/ 27215 w 142798"/>
              <a:gd name="connsiteY3" fmla="*/ 516901 h 517003"/>
              <a:gd name="connsiteX4" fmla="*/ 31774 w 142798"/>
              <a:gd name="connsiteY4" fmla="*/ 110255 h 517003"/>
              <a:gd name="connsiteX5" fmla="*/ 86462 w 142798"/>
              <a:gd name="connsiteY5" fmla="*/ 145610 h 517003"/>
              <a:gd name="connsiteX6" fmla="*/ 142798 w 142798"/>
              <a:gd name="connsiteY6" fmla="*/ 168888 h 517003"/>
              <a:gd name="connsiteX0" fmla="*/ 0 w 142798"/>
              <a:gd name="connsiteY0" fmla="*/ 0 h 517003"/>
              <a:gd name="connsiteX1" fmla="*/ 14201 w 142798"/>
              <a:gd name="connsiteY1" fmla="*/ 50366 h 517003"/>
              <a:gd name="connsiteX2" fmla="*/ 29808 w 142798"/>
              <a:gd name="connsiteY2" fmla="*/ 110364 h 517003"/>
              <a:gd name="connsiteX3" fmla="*/ 27215 w 142798"/>
              <a:gd name="connsiteY3" fmla="*/ 516901 h 517003"/>
              <a:gd name="connsiteX4" fmla="*/ 31774 w 142798"/>
              <a:gd name="connsiteY4" fmla="*/ 110255 h 517003"/>
              <a:gd name="connsiteX5" fmla="*/ 86462 w 142798"/>
              <a:gd name="connsiteY5" fmla="*/ 145610 h 517003"/>
              <a:gd name="connsiteX6" fmla="*/ 142798 w 142798"/>
              <a:gd name="connsiteY6" fmla="*/ 168888 h 517003"/>
              <a:gd name="connsiteX0" fmla="*/ 0 w 142798"/>
              <a:gd name="connsiteY0" fmla="*/ 0 h 516983"/>
              <a:gd name="connsiteX1" fmla="*/ 14201 w 142798"/>
              <a:gd name="connsiteY1" fmla="*/ 50366 h 516983"/>
              <a:gd name="connsiteX2" fmla="*/ 29808 w 142798"/>
              <a:gd name="connsiteY2" fmla="*/ 110364 h 516983"/>
              <a:gd name="connsiteX3" fmla="*/ 27215 w 142798"/>
              <a:gd name="connsiteY3" fmla="*/ 516901 h 516983"/>
              <a:gd name="connsiteX4" fmla="*/ 31774 w 142798"/>
              <a:gd name="connsiteY4" fmla="*/ 110255 h 516983"/>
              <a:gd name="connsiteX5" fmla="*/ 86462 w 142798"/>
              <a:gd name="connsiteY5" fmla="*/ 145610 h 516983"/>
              <a:gd name="connsiteX6" fmla="*/ 142798 w 142798"/>
              <a:gd name="connsiteY6" fmla="*/ 168888 h 516983"/>
              <a:gd name="connsiteX0" fmla="*/ 0 w 142798"/>
              <a:gd name="connsiteY0" fmla="*/ 0 h 516983"/>
              <a:gd name="connsiteX1" fmla="*/ 14201 w 142798"/>
              <a:gd name="connsiteY1" fmla="*/ 50366 h 516983"/>
              <a:gd name="connsiteX2" fmla="*/ 29808 w 142798"/>
              <a:gd name="connsiteY2" fmla="*/ 110364 h 516983"/>
              <a:gd name="connsiteX3" fmla="*/ 27215 w 142798"/>
              <a:gd name="connsiteY3" fmla="*/ 516901 h 516983"/>
              <a:gd name="connsiteX4" fmla="*/ 31001 w 142798"/>
              <a:gd name="connsiteY4" fmla="*/ 112746 h 516983"/>
              <a:gd name="connsiteX5" fmla="*/ 86462 w 142798"/>
              <a:gd name="connsiteY5" fmla="*/ 145610 h 516983"/>
              <a:gd name="connsiteX6" fmla="*/ 142798 w 142798"/>
              <a:gd name="connsiteY6" fmla="*/ 168888 h 516983"/>
              <a:gd name="connsiteX0" fmla="*/ 0 w 142798"/>
              <a:gd name="connsiteY0" fmla="*/ 0 h 516901"/>
              <a:gd name="connsiteX1" fmla="*/ 14201 w 142798"/>
              <a:gd name="connsiteY1" fmla="*/ 50366 h 516901"/>
              <a:gd name="connsiteX2" fmla="*/ 29808 w 142798"/>
              <a:gd name="connsiteY2" fmla="*/ 110364 h 516901"/>
              <a:gd name="connsiteX3" fmla="*/ 27215 w 142798"/>
              <a:gd name="connsiteY3" fmla="*/ 516901 h 516901"/>
              <a:gd name="connsiteX4" fmla="*/ 31001 w 142798"/>
              <a:gd name="connsiteY4" fmla="*/ 112746 h 516901"/>
              <a:gd name="connsiteX5" fmla="*/ 86462 w 142798"/>
              <a:gd name="connsiteY5" fmla="*/ 145610 h 516901"/>
              <a:gd name="connsiteX6" fmla="*/ 142798 w 142798"/>
              <a:gd name="connsiteY6" fmla="*/ 168888 h 516901"/>
              <a:gd name="connsiteX0" fmla="*/ 0 w 142798"/>
              <a:gd name="connsiteY0" fmla="*/ 0 h 516901"/>
              <a:gd name="connsiteX1" fmla="*/ 14201 w 142798"/>
              <a:gd name="connsiteY1" fmla="*/ 50366 h 516901"/>
              <a:gd name="connsiteX2" fmla="*/ 29808 w 142798"/>
              <a:gd name="connsiteY2" fmla="*/ 110364 h 516901"/>
              <a:gd name="connsiteX3" fmla="*/ 27215 w 142798"/>
              <a:gd name="connsiteY3" fmla="*/ 516901 h 516901"/>
              <a:gd name="connsiteX4" fmla="*/ 31001 w 142798"/>
              <a:gd name="connsiteY4" fmla="*/ 112746 h 516901"/>
              <a:gd name="connsiteX5" fmla="*/ 86462 w 142798"/>
              <a:gd name="connsiteY5" fmla="*/ 145610 h 516901"/>
              <a:gd name="connsiteX6" fmla="*/ 142798 w 142798"/>
              <a:gd name="connsiteY6" fmla="*/ 168888 h 51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798" h="516901">
                <a:moveTo>
                  <a:pt x="0" y="0"/>
                </a:moveTo>
                <a:cubicBezTo>
                  <a:pt x="2367" y="8394"/>
                  <a:pt x="8340" y="32345"/>
                  <a:pt x="14201" y="50366"/>
                </a:cubicBezTo>
                <a:cubicBezTo>
                  <a:pt x="17325" y="75560"/>
                  <a:pt x="27328" y="87244"/>
                  <a:pt x="29808" y="110364"/>
                </a:cubicBezTo>
                <a:cubicBezTo>
                  <a:pt x="31621" y="107098"/>
                  <a:pt x="26607" y="514177"/>
                  <a:pt x="27215" y="516901"/>
                </a:cubicBezTo>
                <a:cubicBezTo>
                  <a:pt x="28379" y="516977"/>
                  <a:pt x="29016" y="117319"/>
                  <a:pt x="31001" y="112746"/>
                </a:cubicBezTo>
                <a:cubicBezTo>
                  <a:pt x="40476" y="119660"/>
                  <a:pt x="68523" y="135483"/>
                  <a:pt x="86462" y="145610"/>
                </a:cubicBezTo>
                <a:cubicBezTo>
                  <a:pt x="105855" y="155093"/>
                  <a:pt x="132065" y="129231"/>
                  <a:pt x="142798" y="168888"/>
                </a:cubicBezTo>
              </a:path>
            </a:pathLst>
          </a:cu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92"/>
            <a:endParaRPr lang="en-US" sz="1350">
              <a:solidFill>
                <a:srgbClr val="FFFFFF"/>
              </a:solidFill>
            </a:endParaRPr>
          </a:p>
        </p:txBody>
      </p:sp>
      <p:sp>
        <p:nvSpPr>
          <p:cNvPr id="1116" name="box 4"/>
          <p:cNvSpPr/>
          <p:nvPr/>
        </p:nvSpPr>
        <p:spPr>
          <a:xfrm>
            <a:off x="6583631" y="3968572"/>
            <a:ext cx="870821" cy="217892"/>
          </a:xfrm>
          <a:custGeom>
            <a:avLst/>
            <a:gdLst>
              <a:gd name="connsiteX0" fmla="*/ 3847724 w 8691329"/>
              <a:gd name="connsiteY0" fmla="*/ 0 h 2418166"/>
              <a:gd name="connsiteX1" fmla="*/ 8611921 w 8691329"/>
              <a:gd name="connsiteY1" fmla="*/ 71241 h 2418166"/>
              <a:gd name="connsiteX2" fmla="*/ 8683380 w 8691329"/>
              <a:gd name="connsiteY2" fmla="*/ 53376 h 2418166"/>
              <a:gd name="connsiteX3" fmla="*/ 8683301 w 8691329"/>
              <a:gd name="connsiteY3" fmla="*/ 72308 h 2418166"/>
              <a:gd name="connsiteX4" fmla="*/ 8691329 w 8691329"/>
              <a:gd name="connsiteY4" fmla="*/ 72428 h 2418166"/>
              <a:gd name="connsiteX5" fmla="*/ 8683293 w 8691329"/>
              <a:gd name="connsiteY5" fmla="*/ 74329 h 2418166"/>
              <a:gd name="connsiteX6" fmla="*/ 8682916 w 8691329"/>
              <a:gd name="connsiteY6" fmla="*/ 164777 h 2418166"/>
              <a:gd name="connsiteX7" fmla="*/ 8683381 w 8691329"/>
              <a:gd name="connsiteY7" fmla="*/ 1367912 h 2418166"/>
              <a:gd name="connsiteX8" fmla="*/ 7126350 w 8691329"/>
              <a:gd name="connsiteY8" fmla="*/ 2153317 h 2418166"/>
              <a:gd name="connsiteX9" fmla="*/ 7125078 w 8691329"/>
              <a:gd name="connsiteY9" fmla="*/ 2418166 h 2418166"/>
              <a:gd name="connsiteX10" fmla="*/ 6651469 w 8691329"/>
              <a:gd name="connsiteY10" fmla="*/ 2392859 h 2418166"/>
              <a:gd name="connsiteX11" fmla="*/ 6637219 w 8691329"/>
              <a:gd name="connsiteY11" fmla="*/ 2392097 h 2418166"/>
              <a:gd name="connsiteX12" fmla="*/ 9054 w 8691329"/>
              <a:gd name="connsiteY12" fmla="*/ 2037920 h 2418166"/>
              <a:gd name="connsiteX13" fmla="*/ 0 w 8691329"/>
              <a:gd name="connsiteY13" fmla="*/ 352190 h 2418166"/>
              <a:gd name="connsiteX14" fmla="*/ 441899 w 8691329"/>
              <a:gd name="connsiteY14" fmla="*/ 363406 h 2418166"/>
              <a:gd name="connsiteX0" fmla="*/ 3847724 w 8691329"/>
              <a:gd name="connsiteY0" fmla="*/ 0 h 2418166"/>
              <a:gd name="connsiteX1" fmla="*/ 8611921 w 8691329"/>
              <a:gd name="connsiteY1" fmla="*/ 71241 h 2418166"/>
              <a:gd name="connsiteX2" fmla="*/ 8683301 w 8691329"/>
              <a:gd name="connsiteY2" fmla="*/ 72308 h 2418166"/>
              <a:gd name="connsiteX3" fmla="*/ 8691329 w 8691329"/>
              <a:gd name="connsiteY3" fmla="*/ 72428 h 2418166"/>
              <a:gd name="connsiteX4" fmla="*/ 8683293 w 8691329"/>
              <a:gd name="connsiteY4" fmla="*/ 74329 h 2418166"/>
              <a:gd name="connsiteX5" fmla="*/ 8682916 w 8691329"/>
              <a:gd name="connsiteY5" fmla="*/ 164777 h 2418166"/>
              <a:gd name="connsiteX6" fmla="*/ 8683381 w 8691329"/>
              <a:gd name="connsiteY6" fmla="*/ 1367912 h 2418166"/>
              <a:gd name="connsiteX7" fmla="*/ 7126350 w 8691329"/>
              <a:gd name="connsiteY7" fmla="*/ 2153317 h 2418166"/>
              <a:gd name="connsiteX8" fmla="*/ 7125078 w 8691329"/>
              <a:gd name="connsiteY8" fmla="*/ 2418166 h 2418166"/>
              <a:gd name="connsiteX9" fmla="*/ 6651469 w 8691329"/>
              <a:gd name="connsiteY9" fmla="*/ 2392859 h 2418166"/>
              <a:gd name="connsiteX10" fmla="*/ 6637219 w 8691329"/>
              <a:gd name="connsiteY10" fmla="*/ 2392097 h 2418166"/>
              <a:gd name="connsiteX11" fmla="*/ 9054 w 8691329"/>
              <a:gd name="connsiteY11" fmla="*/ 2037920 h 2418166"/>
              <a:gd name="connsiteX12" fmla="*/ 0 w 8691329"/>
              <a:gd name="connsiteY12" fmla="*/ 352190 h 2418166"/>
              <a:gd name="connsiteX13" fmla="*/ 441899 w 8691329"/>
              <a:gd name="connsiteY13" fmla="*/ 363406 h 2418166"/>
              <a:gd name="connsiteX14" fmla="*/ 3847724 w 8691329"/>
              <a:gd name="connsiteY14" fmla="*/ 0 h 2418166"/>
              <a:gd name="connsiteX0" fmla="*/ 3847724 w 8691329"/>
              <a:gd name="connsiteY0" fmla="*/ 0 h 2418166"/>
              <a:gd name="connsiteX1" fmla="*/ 8611921 w 8691329"/>
              <a:gd name="connsiteY1" fmla="*/ 71241 h 2418166"/>
              <a:gd name="connsiteX2" fmla="*/ 8683301 w 8691329"/>
              <a:gd name="connsiteY2" fmla="*/ 72308 h 2418166"/>
              <a:gd name="connsiteX3" fmla="*/ 8691329 w 8691329"/>
              <a:gd name="connsiteY3" fmla="*/ 72428 h 2418166"/>
              <a:gd name="connsiteX4" fmla="*/ 8682916 w 8691329"/>
              <a:gd name="connsiteY4" fmla="*/ 164777 h 2418166"/>
              <a:gd name="connsiteX5" fmla="*/ 8683381 w 8691329"/>
              <a:gd name="connsiteY5" fmla="*/ 1367912 h 2418166"/>
              <a:gd name="connsiteX6" fmla="*/ 7126350 w 8691329"/>
              <a:gd name="connsiteY6" fmla="*/ 2153317 h 2418166"/>
              <a:gd name="connsiteX7" fmla="*/ 7125078 w 8691329"/>
              <a:gd name="connsiteY7" fmla="*/ 2418166 h 2418166"/>
              <a:gd name="connsiteX8" fmla="*/ 6651469 w 8691329"/>
              <a:gd name="connsiteY8" fmla="*/ 2392859 h 2418166"/>
              <a:gd name="connsiteX9" fmla="*/ 6637219 w 8691329"/>
              <a:gd name="connsiteY9" fmla="*/ 2392097 h 2418166"/>
              <a:gd name="connsiteX10" fmla="*/ 9054 w 8691329"/>
              <a:gd name="connsiteY10" fmla="*/ 2037920 h 2418166"/>
              <a:gd name="connsiteX11" fmla="*/ 0 w 8691329"/>
              <a:gd name="connsiteY11" fmla="*/ 352190 h 2418166"/>
              <a:gd name="connsiteX12" fmla="*/ 441899 w 8691329"/>
              <a:gd name="connsiteY12" fmla="*/ 363406 h 2418166"/>
              <a:gd name="connsiteX13" fmla="*/ 3847724 w 8691329"/>
              <a:gd name="connsiteY13" fmla="*/ 0 h 2418166"/>
              <a:gd name="connsiteX0" fmla="*/ 3847724 w 8684251"/>
              <a:gd name="connsiteY0" fmla="*/ 0 h 2418166"/>
              <a:gd name="connsiteX1" fmla="*/ 8611921 w 8684251"/>
              <a:gd name="connsiteY1" fmla="*/ 71241 h 2418166"/>
              <a:gd name="connsiteX2" fmla="*/ 8683301 w 8684251"/>
              <a:gd name="connsiteY2" fmla="*/ 72308 h 2418166"/>
              <a:gd name="connsiteX3" fmla="*/ 8682916 w 8684251"/>
              <a:gd name="connsiteY3" fmla="*/ 164777 h 2418166"/>
              <a:gd name="connsiteX4" fmla="*/ 8683381 w 8684251"/>
              <a:gd name="connsiteY4" fmla="*/ 1367912 h 2418166"/>
              <a:gd name="connsiteX5" fmla="*/ 7126350 w 8684251"/>
              <a:gd name="connsiteY5" fmla="*/ 2153317 h 2418166"/>
              <a:gd name="connsiteX6" fmla="*/ 7125078 w 8684251"/>
              <a:gd name="connsiteY6" fmla="*/ 2418166 h 2418166"/>
              <a:gd name="connsiteX7" fmla="*/ 6651469 w 8684251"/>
              <a:gd name="connsiteY7" fmla="*/ 2392859 h 2418166"/>
              <a:gd name="connsiteX8" fmla="*/ 6637219 w 8684251"/>
              <a:gd name="connsiteY8" fmla="*/ 2392097 h 2418166"/>
              <a:gd name="connsiteX9" fmla="*/ 9054 w 8684251"/>
              <a:gd name="connsiteY9" fmla="*/ 2037920 h 2418166"/>
              <a:gd name="connsiteX10" fmla="*/ 0 w 8684251"/>
              <a:gd name="connsiteY10" fmla="*/ 352190 h 2418166"/>
              <a:gd name="connsiteX11" fmla="*/ 441899 w 8684251"/>
              <a:gd name="connsiteY11" fmla="*/ 363406 h 2418166"/>
              <a:gd name="connsiteX12" fmla="*/ 3847724 w 8684251"/>
              <a:gd name="connsiteY12" fmla="*/ 0 h 2418166"/>
              <a:gd name="connsiteX0" fmla="*/ 3847724 w 8684251"/>
              <a:gd name="connsiteY0" fmla="*/ 0 h 2418166"/>
              <a:gd name="connsiteX1" fmla="*/ 8611921 w 8684251"/>
              <a:gd name="connsiteY1" fmla="*/ 71241 h 2418166"/>
              <a:gd name="connsiteX2" fmla="*/ 8683301 w 8684251"/>
              <a:gd name="connsiteY2" fmla="*/ 72308 h 2418166"/>
              <a:gd name="connsiteX3" fmla="*/ 8682916 w 8684251"/>
              <a:gd name="connsiteY3" fmla="*/ 164777 h 2418166"/>
              <a:gd name="connsiteX4" fmla="*/ 8683381 w 8684251"/>
              <a:gd name="connsiteY4" fmla="*/ 1367912 h 2418166"/>
              <a:gd name="connsiteX5" fmla="*/ 7285100 w 8684251"/>
              <a:gd name="connsiteY5" fmla="*/ 2077117 h 2418166"/>
              <a:gd name="connsiteX6" fmla="*/ 7125078 w 8684251"/>
              <a:gd name="connsiteY6" fmla="*/ 2418166 h 2418166"/>
              <a:gd name="connsiteX7" fmla="*/ 6651469 w 8684251"/>
              <a:gd name="connsiteY7" fmla="*/ 2392859 h 2418166"/>
              <a:gd name="connsiteX8" fmla="*/ 6637219 w 8684251"/>
              <a:gd name="connsiteY8" fmla="*/ 2392097 h 2418166"/>
              <a:gd name="connsiteX9" fmla="*/ 9054 w 8684251"/>
              <a:gd name="connsiteY9" fmla="*/ 2037920 h 2418166"/>
              <a:gd name="connsiteX10" fmla="*/ 0 w 8684251"/>
              <a:gd name="connsiteY10" fmla="*/ 352190 h 2418166"/>
              <a:gd name="connsiteX11" fmla="*/ 441899 w 8684251"/>
              <a:gd name="connsiteY11" fmla="*/ 363406 h 2418166"/>
              <a:gd name="connsiteX12" fmla="*/ 3847724 w 8684251"/>
              <a:gd name="connsiteY12" fmla="*/ 0 h 2418166"/>
              <a:gd name="connsiteX0" fmla="*/ 3847724 w 8684251"/>
              <a:gd name="connsiteY0" fmla="*/ 0 h 2418166"/>
              <a:gd name="connsiteX1" fmla="*/ 8611921 w 8684251"/>
              <a:gd name="connsiteY1" fmla="*/ 71241 h 2418166"/>
              <a:gd name="connsiteX2" fmla="*/ 8683301 w 8684251"/>
              <a:gd name="connsiteY2" fmla="*/ 72308 h 2418166"/>
              <a:gd name="connsiteX3" fmla="*/ 8682916 w 8684251"/>
              <a:gd name="connsiteY3" fmla="*/ 164777 h 2418166"/>
              <a:gd name="connsiteX4" fmla="*/ 8683381 w 8684251"/>
              <a:gd name="connsiteY4" fmla="*/ 1367912 h 2418166"/>
              <a:gd name="connsiteX5" fmla="*/ 7285100 w 8684251"/>
              <a:gd name="connsiteY5" fmla="*/ 2077117 h 2418166"/>
              <a:gd name="connsiteX6" fmla="*/ 7125078 w 8684251"/>
              <a:gd name="connsiteY6" fmla="*/ 2418166 h 2418166"/>
              <a:gd name="connsiteX7" fmla="*/ 6651469 w 8684251"/>
              <a:gd name="connsiteY7" fmla="*/ 2392859 h 2418166"/>
              <a:gd name="connsiteX8" fmla="*/ 6637219 w 8684251"/>
              <a:gd name="connsiteY8" fmla="*/ 2392097 h 2418166"/>
              <a:gd name="connsiteX9" fmla="*/ 9054 w 8684251"/>
              <a:gd name="connsiteY9" fmla="*/ 2037920 h 2418166"/>
              <a:gd name="connsiteX10" fmla="*/ 0 w 8684251"/>
              <a:gd name="connsiteY10" fmla="*/ 352190 h 2418166"/>
              <a:gd name="connsiteX11" fmla="*/ 467299 w 8684251"/>
              <a:gd name="connsiteY11" fmla="*/ 299906 h 2418166"/>
              <a:gd name="connsiteX12" fmla="*/ 3847724 w 8684251"/>
              <a:gd name="connsiteY12" fmla="*/ 0 h 2418166"/>
              <a:gd name="connsiteX0" fmla="*/ 3949324 w 8785851"/>
              <a:gd name="connsiteY0" fmla="*/ 0 h 2418166"/>
              <a:gd name="connsiteX1" fmla="*/ 8713521 w 8785851"/>
              <a:gd name="connsiteY1" fmla="*/ 71241 h 2418166"/>
              <a:gd name="connsiteX2" fmla="*/ 8784901 w 8785851"/>
              <a:gd name="connsiteY2" fmla="*/ 72308 h 2418166"/>
              <a:gd name="connsiteX3" fmla="*/ 8784516 w 8785851"/>
              <a:gd name="connsiteY3" fmla="*/ 164777 h 2418166"/>
              <a:gd name="connsiteX4" fmla="*/ 8784981 w 8785851"/>
              <a:gd name="connsiteY4" fmla="*/ 1367912 h 2418166"/>
              <a:gd name="connsiteX5" fmla="*/ 7386700 w 8785851"/>
              <a:gd name="connsiteY5" fmla="*/ 2077117 h 2418166"/>
              <a:gd name="connsiteX6" fmla="*/ 7226678 w 8785851"/>
              <a:gd name="connsiteY6" fmla="*/ 2418166 h 2418166"/>
              <a:gd name="connsiteX7" fmla="*/ 6753069 w 8785851"/>
              <a:gd name="connsiteY7" fmla="*/ 2392859 h 2418166"/>
              <a:gd name="connsiteX8" fmla="*/ 6738819 w 8785851"/>
              <a:gd name="connsiteY8" fmla="*/ 2392097 h 2418166"/>
              <a:gd name="connsiteX9" fmla="*/ 110654 w 8785851"/>
              <a:gd name="connsiteY9" fmla="*/ 2037920 h 2418166"/>
              <a:gd name="connsiteX10" fmla="*/ 0 w 8785851"/>
              <a:gd name="connsiteY10" fmla="*/ 326790 h 2418166"/>
              <a:gd name="connsiteX11" fmla="*/ 568899 w 8785851"/>
              <a:gd name="connsiteY11" fmla="*/ 299906 h 2418166"/>
              <a:gd name="connsiteX12" fmla="*/ 3949324 w 8785851"/>
              <a:gd name="connsiteY12" fmla="*/ 0 h 2418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785851" h="2418166">
                <a:moveTo>
                  <a:pt x="3949324" y="0"/>
                </a:moveTo>
                <a:lnTo>
                  <a:pt x="8713521" y="71241"/>
                </a:lnTo>
                <a:lnTo>
                  <a:pt x="8784901" y="72308"/>
                </a:lnTo>
                <a:cubicBezTo>
                  <a:pt x="8784773" y="103131"/>
                  <a:pt x="8784644" y="133954"/>
                  <a:pt x="8784516" y="164777"/>
                </a:cubicBezTo>
                <a:cubicBezTo>
                  <a:pt x="8782681" y="691148"/>
                  <a:pt x="8787810" y="778879"/>
                  <a:pt x="8784981" y="1367912"/>
                </a:cubicBezTo>
                <a:lnTo>
                  <a:pt x="7386700" y="2077117"/>
                </a:lnTo>
                <a:lnTo>
                  <a:pt x="7226678" y="2418166"/>
                </a:lnTo>
                <a:lnTo>
                  <a:pt x="6753069" y="2392859"/>
                </a:lnTo>
                <a:lnTo>
                  <a:pt x="6738819" y="2392097"/>
                </a:lnTo>
                <a:lnTo>
                  <a:pt x="110654" y="2037920"/>
                </a:lnTo>
                <a:lnTo>
                  <a:pt x="0" y="326790"/>
                </a:lnTo>
                <a:lnTo>
                  <a:pt x="568899" y="299906"/>
                </a:lnTo>
                <a:lnTo>
                  <a:pt x="3949324" y="0"/>
                </a:lnTo>
                <a:close/>
              </a:path>
            </a:pathLst>
          </a:custGeom>
          <a:noFill/>
          <a:ln w="190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defTabSz="342892"/>
            <a:endParaRPr lang="en-US" sz="1350">
              <a:solidFill>
                <a:srgbClr val="FFFFFF"/>
              </a:solidFill>
            </a:endParaRPr>
          </a:p>
        </p:txBody>
      </p:sp>
      <p:sp>
        <p:nvSpPr>
          <p:cNvPr id="1117" name="Rectangle 7"/>
          <p:cNvSpPr/>
          <p:nvPr/>
        </p:nvSpPr>
        <p:spPr>
          <a:xfrm>
            <a:off x="6690995" y="4041562"/>
            <a:ext cx="232885" cy="120536"/>
          </a:xfrm>
          <a:custGeom>
            <a:avLst/>
            <a:gdLst>
              <a:gd name="connsiteX0" fmla="*/ 0 w 1240324"/>
              <a:gd name="connsiteY0" fmla="*/ 0 h 391202"/>
              <a:gd name="connsiteX1" fmla="*/ 1240324 w 1240324"/>
              <a:gd name="connsiteY1" fmla="*/ 0 h 391202"/>
              <a:gd name="connsiteX2" fmla="*/ 1240324 w 1240324"/>
              <a:gd name="connsiteY2" fmla="*/ 391202 h 391202"/>
              <a:gd name="connsiteX3" fmla="*/ 0 w 1240324"/>
              <a:gd name="connsiteY3" fmla="*/ 391202 h 391202"/>
              <a:gd name="connsiteX4" fmla="*/ 0 w 1240324"/>
              <a:gd name="connsiteY4" fmla="*/ 0 h 391202"/>
              <a:gd name="connsiteX0" fmla="*/ 0 w 1240324"/>
              <a:gd name="connsiteY0" fmla="*/ 0 h 391202"/>
              <a:gd name="connsiteX1" fmla="*/ 1240324 w 1240324"/>
              <a:gd name="connsiteY1" fmla="*/ 81481 h 391202"/>
              <a:gd name="connsiteX2" fmla="*/ 1240324 w 1240324"/>
              <a:gd name="connsiteY2" fmla="*/ 391202 h 391202"/>
              <a:gd name="connsiteX3" fmla="*/ 0 w 1240324"/>
              <a:gd name="connsiteY3" fmla="*/ 391202 h 391202"/>
              <a:gd name="connsiteX4" fmla="*/ 0 w 1240324"/>
              <a:gd name="connsiteY4" fmla="*/ 0 h 391202"/>
              <a:gd name="connsiteX0" fmla="*/ 0 w 1249377"/>
              <a:gd name="connsiteY0" fmla="*/ 0 h 391202"/>
              <a:gd name="connsiteX1" fmla="*/ 1249377 w 1249377"/>
              <a:gd name="connsiteY1" fmla="*/ 63374 h 391202"/>
              <a:gd name="connsiteX2" fmla="*/ 1240324 w 1249377"/>
              <a:gd name="connsiteY2" fmla="*/ 391202 h 391202"/>
              <a:gd name="connsiteX3" fmla="*/ 0 w 1249377"/>
              <a:gd name="connsiteY3" fmla="*/ 391202 h 391202"/>
              <a:gd name="connsiteX4" fmla="*/ 0 w 1249377"/>
              <a:gd name="connsiteY4" fmla="*/ 0 h 391202"/>
              <a:gd name="connsiteX0" fmla="*/ 0 w 1249377"/>
              <a:gd name="connsiteY0" fmla="*/ 0 h 391202"/>
              <a:gd name="connsiteX1" fmla="*/ 1249377 w 1249377"/>
              <a:gd name="connsiteY1" fmla="*/ 63374 h 391202"/>
              <a:gd name="connsiteX2" fmla="*/ 1240324 w 1249377"/>
              <a:gd name="connsiteY2" fmla="*/ 391202 h 391202"/>
              <a:gd name="connsiteX3" fmla="*/ 18107 w 1249377"/>
              <a:gd name="connsiteY3" fmla="*/ 309720 h 391202"/>
              <a:gd name="connsiteX4" fmla="*/ 0 w 1249377"/>
              <a:gd name="connsiteY4" fmla="*/ 0 h 391202"/>
              <a:gd name="connsiteX0" fmla="*/ 0 w 1249377"/>
              <a:gd name="connsiteY0" fmla="*/ 0 h 391202"/>
              <a:gd name="connsiteX1" fmla="*/ 1249377 w 1249377"/>
              <a:gd name="connsiteY1" fmla="*/ 63374 h 391202"/>
              <a:gd name="connsiteX2" fmla="*/ 1240324 w 1249377"/>
              <a:gd name="connsiteY2" fmla="*/ 391202 h 391202"/>
              <a:gd name="connsiteX3" fmla="*/ 144855 w 1249377"/>
              <a:gd name="connsiteY3" fmla="*/ 219186 h 391202"/>
              <a:gd name="connsiteX4" fmla="*/ 0 w 1249377"/>
              <a:gd name="connsiteY4" fmla="*/ 0 h 391202"/>
              <a:gd name="connsiteX0" fmla="*/ 0 w 1249377"/>
              <a:gd name="connsiteY0" fmla="*/ 0 h 391202"/>
              <a:gd name="connsiteX1" fmla="*/ 1249377 w 1249377"/>
              <a:gd name="connsiteY1" fmla="*/ 63374 h 391202"/>
              <a:gd name="connsiteX2" fmla="*/ 1240324 w 1249377"/>
              <a:gd name="connsiteY2" fmla="*/ 391202 h 391202"/>
              <a:gd name="connsiteX3" fmla="*/ 72427 w 1249377"/>
              <a:gd name="connsiteY3" fmla="*/ 318774 h 391202"/>
              <a:gd name="connsiteX4" fmla="*/ 0 w 1249377"/>
              <a:gd name="connsiteY4" fmla="*/ 0 h 391202"/>
              <a:gd name="connsiteX0" fmla="*/ 18108 w 1176950"/>
              <a:gd name="connsiteY0" fmla="*/ 9054 h 327828"/>
              <a:gd name="connsiteX1" fmla="*/ 1176950 w 1176950"/>
              <a:gd name="connsiteY1" fmla="*/ 0 h 327828"/>
              <a:gd name="connsiteX2" fmla="*/ 1167897 w 1176950"/>
              <a:gd name="connsiteY2" fmla="*/ 327828 h 327828"/>
              <a:gd name="connsiteX3" fmla="*/ 0 w 1176950"/>
              <a:gd name="connsiteY3" fmla="*/ 255400 h 327828"/>
              <a:gd name="connsiteX4" fmla="*/ 18108 w 1176950"/>
              <a:gd name="connsiteY4" fmla="*/ 9054 h 327828"/>
              <a:gd name="connsiteX0" fmla="*/ 0 w 1204110"/>
              <a:gd name="connsiteY0" fmla="*/ 0 h 382148"/>
              <a:gd name="connsiteX1" fmla="*/ 1204110 w 1204110"/>
              <a:gd name="connsiteY1" fmla="*/ 54320 h 382148"/>
              <a:gd name="connsiteX2" fmla="*/ 1195057 w 1204110"/>
              <a:gd name="connsiteY2" fmla="*/ 382148 h 382148"/>
              <a:gd name="connsiteX3" fmla="*/ 27160 w 1204110"/>
              <a:gd name="connsiteY3" fmla="*/ 309720 h 382148"/>
              <a:gd name="connsiteX4" fmla="*/ 0 w 1204110"/>
              <a:gd name="connsiteY4" fmla="*/ 0 h 382148"/>
              <a:gd name="connsiteX0" fmla="*/ 0 w 1204110"/>
              <a:gd name="connsiteY0" fmla="*/ 0 h 318774"/>
              <a:gd name="connsiteX1" fmla="*/ 1204110 w 1204110"/>
              <a:gd name="connsiteY1" fmla="*/ 54320 h 318774"/>
              <a:gd name="connsiteX2" fmla="*/ 1186004 w 1204110"/>
              <a:gd name="connsiteY2" fmla="*/ 318774 h 318774"/>
              <a:gd name="connsiteX3" fmla="*/ 27160 w 1204110"/>
              <a:gd name="connsiteY3" fmla="*/ 309720 h 318774"/>
              <a:gd name="connsiteX4" fmla="*/ 0 w 1204110"/>
              <a:gd name="connsiteY4" fmla="*/ 0 h 318774"/>
              <a:gd name="connsiteX0" fmla="*/ 0 w 1204110"/>
              <a:gd name="connsiteY0" fmla="*/ 0 h 373095"/>
              <a:gd name="connsiteX1" fmla="*/ 1204110 w 1204110"/>
              <a:gd name="connsiteY1" fmla="*/ 54320 h 373095"/>
              <a:gd name="connsiteX2" fmla="*/ 1186004 w 1204110"/>
              <a:gd name="connsiteY2" fmla="*/ 373095 h 373095"/>
              <a:gd name="connsiteX3" fmla="*/ 27160 w 1204110"/>
              <a:gd name="connsiteY3" fmla="*/ 309720 h 373095"/>
              <a:gd name="connsiteX4" fmla="*/ 0 w 1204110"/>
              <a:gd name="connsiteY4" fmla="*/ 0 h 373095"/>
              <a:gd name="connsiteX0" fmla="*/ 0 w 1204111"/>
              <a:gd name="connsiteY0" fmla="*/ 0 h 373095"/>
              <a:gd name="connsiteX1" fmla="*/ 1204110 w 1204111"/>
              <a:gd name="connsiteY1" fmla="*/ 54320 h 373095"/>
              <a:gd name="connsiteX2" fmla="*/ 1204111 w 1204111"/>
              <a:gd name="connsiteY2" fmla="*/ 373095 h 373095"/>
              <a:gd name="connsiteX3" fmla="*/ 27160 w 1204111"/>
              <a:gd name="connsiteY3" fmla="*/ 309720 h 373095"/>
              <a:gd name="connsiteX4" fmla="*/ 0 w 1204111"/>
              <a:gd name="connsiteY4" fmla="*/ 0 h 373095"/>
              <a:gd name="connsiteX0" fmla="*/ 17458 w 1176951"/>
              <a:gd name="connsiteY0" fmla="*/ 0 h 373095"/>
              <a:gd name="connsiteX1" fmla="*/ 1176950 w 1176951"/>
              <a:gd name="connsiteY1" fmla="*/ 54320 h 373095"/>
              <a:gd name="connsiteX2" fmla="*/ 1176951 w 1176951"/>
              <a:gd name="connsiteY2" fmla="*/ 373095 h 373095"/>
              <a:gd name="connsiteX3" fmla="*/ 0 w 1176951"/>
              <a:gd name="connsiteY3" fmla="*/ 309720 h 373095"/>
              <a:gd name="connsiteX4" fmla="*/ 17458 w 1176951"/>
              <a:gd name="connsiteY4" fmla="*/ 0 h 373095"/>
              <a:gd name="connsiteX0" fmla="*/ 17458 w 1176951"/>
              <a:gd name="connsiteY0" fmla="*/ 0 h 373095"/>
              <a:gd name="connsiteX1" fmla="*/ 1176950 w 1176951"/>
              <a:gd name="connsiteY1" fmla="*/ 54320 h 373095"/>
              <a:gd name="connsiteX2" fmla="*/ 1176951 w 1176951"/>
              <a:gd name="connsiteY2" fmla="*/ 373095 h 373095"/>
              <a:gd name="connsiteX3" fmla="*/ 0 w 1176951"/>
              <a:gd name="connsiteY3" fmla="*/ 309720 h 373095"/>
              <a:gd name="connsiteX4" fmla="*/ 17458 w 1176951"/>
              <a:gd name="connsiteY4" fmla="*/ 0 h 373095"/>
              <a:gd name="connsiteX0" fmla="*/ 7543 w 1167036"/>
              <a:gd name="connsiteY0" fmla="*/ 0 h 373095"/>
              <a:gd name="connsiteX1" fmla="*/ 1167035 w 1167036"/>
              <a:gd name="connsiteY1" fmla="*/ 54320 h 373095"/>
              <a:gd name="connsiteX2" fmla="*/ 1167036 w 1167036"/>
              <a:gd name="connsiteY2" fmla="*/ 373095 h 373095"/>
              <a:gd name="connsiteX3" fmla="*/ 0 w 1167036"/>
              <a:gd name="connsiteY3" fmla="*/ 314482 h 373095"/>
              <a:gd name="connsiteX4" fmla="*/ 7543 w 1167036"/>
              <a:gd name="connsiteY4" fmla="*/ 0 h 373095"/>
              <a:gd name="connsiteX0" fmla="*/ 7543 w 1167036"/>
              <a:gd name="connsiteY0" fmla="*/ 0 h 373095"/>
              <a:gd name="connsiteX1" fmla="*/ 1167035 w 1167036"/>
              <a:gd name="connsiteY1" fmla="*/ 54320 h 373095"/>
              <a:gd name="connsiteX2" fmla="*/ 1167036 w 1167036"/>
              <a:gd name="connsiteY2" fmla="*/ 373095 h 373095"/>
              <a:gd name="connsiteX3" fmla="*/ 0 w 1167036"/>
              <a:gd name="connsiteY3" fmla="*/ 314482 h 373095"/>
              <a:gd name="connsiteX4" fmla="*/ 7543 w 1167036"/>
              <a:gd name="connsiteY4" fmla="*/ 0 h 373095"/>
              <a:gd name="connsiteX0" fmla="*/ 0 w 1159493"/>
              <a:gd name="connsiteY0" fmla="*/ 0 h 373095"/>
              <a:gd name="connsiteX1" fmla="*/ 1159492 w 1159493"/>
              <a:gd name="connsiteY1" fmla="*/ 54320 h 373095"/>
              <a:gd name="connsiteX2" fmla="*/ 1159493 w 1159493"/>
              <a:gd name="connsiteY2" fmla="*/ 373095 h 373095"/>
              <a:gd name="connsiteX3" fmla="*/ 6674 w 1159493"/>
              <a:gd name="connsiteY3" fmla="*/ 346174 h 373095"/>
              <a:gd name="connsiteX4" fmla="*/ 0 w 1159493"/>
              <a:gd name="connsiteY4" fmla="*/ 0 h 373095"/>
              <a:gd name="connsiteX0" fmla="*/ 0 w 1168971"/>
              <a:gd name="connsiteY0" fmla="*/ 0 h 352722"/>
              <a:gd name="connsiteX1" fmla="*/ 1168970 w 1168971"/>
              <a:gd name="connsiteY1" fmla="*/ 33947 h 352722"/>
              <a:gd name="connsiteX2" fmla="*/ 1168971 w 1168971"/>
              <a:gd name="connsiteY2" fmla="*/ 352722 h 352722"/>
              <a:gd name="connsiteX3" fmla="*/ 16152 w 1168971"/>
              <a:gd name="connsiteY3" fmla="*/ 325801 h 352722"/>
              <a:gd name="connsiteX4" fmla="*/ 0 w 1168971"/>
              <a:gd name="connsiteY4" fmla="*/ 0 h 3527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971" h="352722">
                <a:moveTo>
                  <a:pt x="0" y="0"/>
                </a:moveTo>
                <a:lnTo>
                  <a:pt x="1168970" y="33947"/>
                </a:lnTo>
                <a:cubicBezTo>
                  <a:pt x="1134266" y="135443"/>
                  <a:pt x="1168971" y="246464"/>
                  <a:pt x="1168971" y="352722"/>
                </a:cubicBezTo>
                <a:cubicBezTo>
                  <a:pt x="779959" y="333184"/>
                  <a:pt x="405164" y="345339"/>
                  <a:pt x="16152" y="325801"/>
                </a:cubicBezTo>
                <a:cubicBezTo>
                  <a:pt x="21971" y="222561"/>
                  <a:pt x="48715" y="165152"/>
                  <a:pt x="0" y="0"/>
                </a:cubicBezTo>
                <a:close/>
              </a:path>
            </a:pathLst>
          </a:cu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92"/>
            <a:endParaRPr lang="en-US" sz="1350">
              <a:solidFill>
                <a:srgbClr val="FFFFFF"/>
              </a:solidFill>
            </a:endParaRPr>
          </a:p>
        </p:txBody>
      </p:sp>
      <p:sp>
        <p:nvSpPr>
          <p:cNvPr id="1118" name="Rectangle 107"/>
          <p:cNvSpPr/>
          <p:nvPr/>
        </p:nvSpPr>
        <p:spPr>
          <a:xfrm>
            <a:off x="6999290" y="4058238"/>
            <a:ext cx="257043" cy="119956"/>
          </a:xfrm>
          <a:custGeom>
            <a:avLst/>
            <a:gdLst>
              <a:gd name="connsiteX0" fmla="*/ 0 w 2555242"/>
              <a:gd name="connsiteY0" fmla="*/ 0 h 1088777"/>
              <a:gd name="connsiteX1" fmla="*/ 2555242 w 2555242"/>
              <a:gd name="connsiteY1" fmla="*/ 0 h 1088777"/>
              <a:gd name="connsiteX2" fmla="*/ 2555242 w 2555242"/>
              <a:gd name="connsiteY2" fmla="*/ 1088777 h 1088777"/>
              <a:gd name="connsiteX3" fmla="*/ 0 w 2555242"/>
              <a:gd name="connsiteY3" fmla="*/ 1088777 h 1088777"/>
              <a:gd name="connsiteX4" fmla="*/ 0 w 2555242"/>
              <a:gd name="connsiteY4" fmla="*/ 0 h 1088777"/>
              <a:gd name="connsiteX0" fmla="*/ 0 w 2555242"/>
              <a:gd name="connsiteY0" fmla="*/ 0 h 1142117"/>
              <a:gd name="connsiteX1" fmla="*/ 2555242 w 2555242"/>
              <a:gd name="connsiteY1" fmla="*/ 0 h 1142117"/>
              <a:gd name="connsiteX2" fmla="*/ 2555242 w 2555242"/>
              <a:gd name="connsiteY2" fmla="*/ 1142117 h 1142117"/>
              <a:gd name="connsiteX3" fmla="*/ 0 w 2555242"/>
              <a:gd name="connsiteY3" fmla="*/ 1088777 h 1142117"/>
              <a:gd name="connsiteX4" fmla="*/ 0 w 2555242"/>
              <a:gd name="connsiteY4" fmla="*/ 0 h 1142117"/>
              <a:gd name="connsiteX0" fmla="*/ 0 w 2555242"/>
              <a:gd name="connsiteY0" fmla="*/ 0 h 1142117"/>
              <a:gd name="connsiteX1" fmla="*/ 2555242 w 2555242"/>
              <a:gd name="connsiteY1" fmla="*/ 213360 h 1142117"/>
              <a:gd name="connsiteX2" fmla="*/ 2555242 w 2555242"/>
              <a:gd name="connsiteY2" fmla="*/ 1142117 h 1142117"/>
              <a:gd name="connsiteX3" fmla="*/ 0 w 2555242"/>
              <a:gd name="connsiteY3" fmla="*/ 1088777 h 1142117"/>
              <a:gd name="connsiteX4" fmla="*/ 0 w 2555242"/>
              <a:gd name="connsiteY4" fmla="*/ 0 h 1142117"/>
              <a:gd name="connsiteX0" fmla="*/ 0 w 2570482"/>
              <a:gd name="connsiteY0" fmla="*/ 0 h 1142117"/>
              <a:gd name="connsiteX1" fmla="*/ 2570482 w 2570482"/>
              <a:gd name="connsiteY1" fmla="*/ 76200 h 1142117"/>
              <a:gd name="connsiteX2" fmla="*/ 2555242 w 2570482"/>
              <a:gd name="connsiteY2" fmla="*/ 1142117 h 1142117"/>
              <a:gd name="connsiteX3" fmla="*/ 0 w 2570482"/>
              <a:gd name="connsiteY3" fmla="*/ 1088777 h 1142117"/>
              <a:gd name="connsiteX4" fmla="*/ 0 w 2570482"/>
              <a:gd name="connsiteY4" fmla="*/ 0 h 1142117"/>
              <a:gd name="connsiteX0" fmla="*/ 0 w 2570482"/>
              <a:gd name="connsiteY0" fmla="*/ 0 h 1142117"/>
              <a:gd name="connsiteX1" fmla="*/ 2570482 w 2570482"/>
              <a:gd name="connsiteY1" fmla="*/ 76200 h 1142117"/>
              <a:gd name="connsiteX2" fmla="*/ 2555242 w 2570482"/>
              <a:gd name="connsiteY2" fmla="*/ 1142117 h 1142117"/>
              <a:gd name="connsiteX3" fmla="*/ 160020 w 2570482"/>
              <a:gd name="connsiteY3" fmla="*/ 867797 h 1142117"/>
              <a:gd name="connsiteX4" fmla="*/ 0 w 2570482"/>
              <a:gd name="connsiteY4" fmla="*/ 0 h 1142117"/>
              <a:gd name="connsiteX0" fmla="*/ 38100 w 2608582"/>
              <a:gd name="connsiteY0" fmla="*/ 0 h 1142117"/>
              <a:gd name="connsiteX1" fmla="*/ 2608582 w 2608582"/>
              <a:gd name="connsiteY1" fmla="*/ 76200 h 1142117"/>
              <a:gd name="connsiteX2" fmla="*/ 2593342 w 2608582"/>
              <a:gd name="connsiteY2" fmla="*/ 1142117 h 1142117"/>
              <a:gd name="connsiteX3" fmla="*/ 0 w 2608582"/>
              <a:gd name="connsiteY3" fmla="*/ 1027817 h 1142117"/>
              <a:gd name="connsiteX4" fmla="*/ 38100 w 2608582"/>
              <a:gd name="connsiteY4" fmla="*/ 0 h 1142117"/>
              <a:gd name="connsiteX0" fmla="*/ 22860 w 2608582"/>
              <a:gd name="connsiteY0" fmla="*/ 0 h 1149737"/>
              <a:gd name="connsiteX1" fmla="*/ 2608582 w 2608582"/>
              <a:gd name="connsiteY1" fmla="*/ 83820 h 1149737"/>
              <a:gd name="connsiteX2" fmla="*/ 2593342 w 2608582"/>
              <a:gd name="connsiteY2" fmla="*/ 1149737 h 1149737"/>
              <a:gd name="connsiteX3" fmla="*/ 0 w 2608582"/>
              <a:gd name="connsiteY3" fmla="*/ 1035437 h 1149737"/>
              <a:gd name="connsiteX4" fmla="*/ 22860 w 2608582"/>
              <a:gd name="connsiteY4" fmla="*/ 0 h 1149737"/>
              <a:gd name="connsiteX0" fmla="*/ 22860 w 2593342"/>
              <a:gd name="connsiteY0" fmla="*/ 0 h 1149737"/>
              <a:gd name="connsiteX1" fmla="*/ 2498516 w 2593342"/>
              <a:gd name="connsiteY1" fmla="*/ 18728 h 1149737"/>
              <a:gd name="connsiteX2" fmla="*/ 2593342 w 2593342"/>
              <a:gd name="connsiteY2" fmla="*/ 1149737 h 1149737"/>
              <a:gd name="connsiteX3" fmla="*/ 0 w 2593342"/>
              <a:gd name="connsiteY3" fmla="*/ 1035437 h 1149737"/>
              <a:gd name="connsiteX4" fmla="*/ 22860 w 2593342"/>
              <a:gd name="connsiteY4" fmla="*/ 0 h 1149737"/>
              <a:gd name="connsiteX0" fmla="*/ 5927 w 2593342"/>
              <a:gd name="connsiteY0" fmla="*/ 59382 h 1131009"/>
              <a:gd name="connsiteX1" fmla="*/ 2498516 w 2593342"/>
              <a:gd name="connsiteY1" fmla="*/ 0 h 1131009"/>
              <a:gd name="connsiteX2" fmla="*/ 2593342 w 2593342"/>
              <a:gd name="connsiteY2" fmla="*/ 1131009 h 1131009"/>
              <a:gd name="connsiteX3" fmla="*/ 0 w 2593342"/>
              <a:gd name="connsiteY3" fmla="*/ 1016709 h 1131009"/>
              <a:gd name="connsiteX4" fmla="*/ 5927 w 2593342"/>
              <a:gd name="connsiteY4" fmla="*/ 59382 h 113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3342" h="1131009">
                <a:moveTo>
                  <a:pt x="5927" y="59382"/>
                </a:moveTo>
                <a:lnTo>
                  <a:pt x="2498516" y="0"/>
                </a:lnTo>
                <a:lnTo>
                  <a:pt x="2593342" y="1131009"/>
                </a:lnTo>
                <a:lnTo>
                  <a:pt x="0" y="1016709"/>
                </a:lnTo>
                <a:cubicBezTo>
                  <a:pt x="1976" y="697600"/>
                  <a:pt x="3951" y="378491"/>
                  <a:pt x="5927" y="59382"/>
                </a:cubicBezTo>
                <a:close/>
              </a:path>
            </a:pathLst>
          </a:cu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92"/>
            <a:endParaRPr lang="en-US" sz="1350">
              <a:solidFill>
                <a:srgbClr val="FFFFFF"/>
              </a:solidFill>
            </a:endParaRPr>
          </a:p>
        </p:txBody>
      </p:sp>
      <p:sp>
        <p:nvSpPr>
          <p:cNvPr id="1119" name="Freeform 1118"/>
          <p:cNvSpPr/>
          <p:nvPr/>
        </p:nvSpPr>
        <p:spPr>
          <a:xfrm>
            <a:off x="6683133" y="4039490"/>
            <a:ext cx="99312" cy="6659"/>
          </a:xfrm>
          <a:custGeom>
            <a:avLst/>
            <a:gdLst>
              <a:gd name="connsiteX0" fmla="*/ 0 w 220980"/>
              <a:gd name="connsiteY0" fmla="*/ 8315 h 9207"/>
              <a:gd name="connsiteX1" fmla="*/ 76200 w 220980"/>
              <a:gd name="connsiteY1" fmla="*/ 8315 h 9207"/>
              <a:gd name="connsiteX2" fmla="*/ 220980 w 220980"/>
              <a:gd name="connsiteY2" fmla="*/ 8315 h 9207"/>
              <a:gd name="connsiteX0" fmla="*/ 445 w 52255"/>
              <a:gd name="connsiteY0" fmla="*/ 8313 h 13486"/>
              <a:gd name="connsiteX1" fmla="*/ 3893 w 52255"/>
              <a:gd name="connsiteY1" fmla="*/ 8313 h 13486"/>
              <a:gd name="connsiteX2" fmla="*/ 52255 w 52255"/>
              <a:gd name="connsiteY2" fmla="*/ 13486 h 13486"/>
              <a:gd name="connsiteX0" fmla="*/ 0 w 51810"/>
              <a:gd name="connsiteY0" fmla="*/ 9977 h 15150"/>
              <a:gd name="connsiteX1" fmla="*/ 20905 w 51810"/>
              <a:gd name="connsiteY1" fmla="*/ 4804 h 15150"/>
              <a:gd name="connsiteX2" fmla="*/ 51810 w 51810"/>
              <a:gd name="connsiteY2" fmla="*/ 15150 h 15150"/>
              <a:gd name="connsiteX0" fmla="*/ 0 w 59784"/>
              <a:gd name="connsiteY0" fmla="*/ 42652 h 42652"/>
              <a:gd name="connsiteX1" fmla="*/ 28879 w 59784"/>
              <a:gd name="connsiteY1" fmla="*/ 1271 h 42652"/>
              <a:gd name="connsiteX2" fmla="*/ 59784 w 59784"/>
              <a:gd name="connsiteY2" fmla="*/ 11617 h 42652"/>
              <a:gd name="connsiteX0" fmla="*/ 0 w 59784"/>
              <a:gd name="connsiteY0" fmla="*/ 31225 h 47218"/>
              <a:gd name="connsiteX1" fmla="*/ 31034 w 59784"/>
              <a:gd name="connsiteY1" fmla="*/ 46741 h 47218"/>
              <a:gd name="connsiteX2" fmla="*/ 59784 w 59784"/>
              <a:gd name="connsiteY2" fmla="*/ 190 h 47218"/>
              <a:gd name="connsiteX0" fmla="*/ 0 w 117327"/>
              <a:gd name="connsiteY0" fmla="*/ 7479 h 95411"/>
              <a:gd name="connsiteX1" fmla="*/ 31034 w 117327"/>
              <a:gd name="connsiteY1" fmla="*/ 22995 h 95411"/>
              <a:gd name="connsiteX2" fmla="*/ 117327 w 117327"/>
              <a:gd name="connsiteY2" fmla="*/ 95412 h 95411"/>
              <a:gd name="connsiteX0" fmla="*/ 0 w 117327"/>
              <a:gd name="connsiteY0" fmla="*/ 1851 h 123553"/>
              <a:gd name="connsiteX1" fmla="*/ 63038 w 117327"/>
              <a:gd name="connsiteY1" fmla="*/ 120817 h 123553"/>
              <a:gd name="connsiteX2" fmla="*/ 117327 w 117327"/>
              <a:gd name="connsiteY2" fmla="*/ 89784 h 123553"/>
              <a:gd name="connsiteX0" fmla="*/ 0 w 117327"/>
              <a:gd name="connsiteY0" fmla="*/ 1748 h 121046"/>
              <a:gd name="connsiteX1" fmla="*/ 63038 w 117327"/>
              <a:gd name="connsiteY1" fmla="*/ 120714 h 121046"/>
              <a:gd name="connsiteX2" fmla="*/ 117327 w 117327"/>
              <a:gd name="connsiteY2" fmla="*/ 40542 h 121046"/>
              <a:gd name="connsiteX0" fmla="*/ 0 w 116788"/>
              <a:gd name="connsiteY0" fmla="*/ 2097 h 92639"/>
              <a:gd name="connsiteX1" fmla="*/ 62499 w 116788"/>
              <a:gd name="connsiteY1" fmla="*/ 92615 h 92639"/>
              <a:gd name="connsiteX2" fmla="*/ 116788 w 116788"/>
              <a:gd name="connsiteY2" fmla="*/ 12443 h 92639"/>
              <a:gd name="connsiteX0" fmla="*/ 0 w 116788"/>
              <a:gd name="connsiteY0" fmla="*/ 4354 h 32893"/>
              <a:gd name="connsiteX1" fmla="*/ 62607 w 116788"/>
              <a:gd name="connsiteY1" fmla="*/ 32802 h 32893"/>
              <a:gd name="connsiteX2" fmla="*/ 116788 w 116788"/>
              <a:gd name="connsiteY2" fmla="*/ 14700 h 32893"/>
              <a:gd name="connsiteX0" fmla="*/ 0 w 116788"/>
              <a:gd name="connsiteY0" fmla="*/ 5606 h 21319"/>
              <a:gd name="connsiteX1" fmla="*/ 60991 w 116788"/>
              <a:gd name="connsiteY1" fmla="*/ 21123 h 21319"/>
              <a:gd name="connsiteX2" fmla="*/ 116788 w 116788"/>
              <a:gd name="connsiteY2" fmla="*/ 15952 h 21319"/>
              <a:gd name="connsiteX0" fmla="*/ 0 w 116357"/>
              <a:gd name="connsiteY0" fmla="*/ 6623 h 63521"/>
              <a:gd name="connsiteX1" fmla="*/ 60991 w 116357"/>
              <a:gd name="connsiteY1" fmla="*/ 22140 h 63521"/>
              <a:gd name="connsiteX2" fmla="*/ 116357 w 116357"/>
              <a:gd name="connsiteY2" fmla="*/ 63522 h 63521"/>
              <a:gd name="connsiteX0" fmla="*/ 0 w 116357"/>
              <a:gd name="connsiteY0" fmla="*/ 6623 h 63522"/>
              <a:gd name="connsiteX1" fmla="*/ 60991 w 116357"/>
              <a:gd name="connsiteY1" fmla="*/ 22140 h 63522"/>
              <a:gd name="connsiteX2" fmla="*/ 116357 w 116357"/>
              <a:gd name="connsiteY2" fmla="*/ 63522 h 63522"/>
              <a:gd name="connsiteX0" fmla="*/ 0 w 116357"/>
              <a:gd name="connsiteY0" fmla="*/ 4518 h 61417"/>
              <a:gd name="connsiteX1" fmla="*/ 60021 w 116357"/>
              <a:gd name="connsiteY1" fmla="*/ 38139 h 61417"/>
              <a:gd name="connsiteX2" fmla="*/ 116357 w 116357"/>
              <a:gd name="connsiteY2" fmla="*/ 61417 h 61417"/>
            </a:gdLst>
            <a:ahLst/>
            <a:cxnLst>
              <a:cxn ang="0">
                <a:pos x="connsiteX0" y="connsiteY0"/>
              </a:cxn>
              <a:cxn ang="0">
                <a:pos x="connsiteX1" y="connsiteY1"/>
              </a:cxn>
              <a:cxn ang="0">
                <a:pos x="connsiteX2" y="connsiteY2"/>
              </a:cxn>
            </a:cxnLst>
            <a:rect l="l" t="t" r="r" b="b"/>
            <a:pathLst>
              <a:path w="116357" h="61417">
                <a:moveTo>
                  <a:pt x="0" y="4518"/>
                </a:moveTo>
                <a:cubicBezTo>
                  <a:pt x="3805" y="-13747"/>
                  <a:pt x="40628" y="28656"/>
                  <a:pt x="60021" y="38139"/>
                </a:cubicBezTo>
                <a:cubicBezTo>
                  <a:pt x="79414" y="47622"/>
                  <a:pt x="105624" y="21760"/>
                  <a:pt x="116357" y="61417"/>
                </a:cubicBezTo>
              </a:path>
            </a:pathLst>
          </a:cu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92"/>
            <a:endParaRPr lang="en-US" sz="1350">
              <a:solidFill>
                <a:srgbClr val="FFFFFF"/>
              </a:solidFill>
            </a:endParaRPr>
          </a:p>
        </p:txBody>
      </p:sp>
      <p:sp>
        <p:nvSpPr>
          <p:cNvPr id="1121" name="Freeform 1120"/>
          <p:cNvSpPr/>
          <p:nvPr/>
        </p:nvSpPr>
        <p:spPr>
          <a:xfrm flipH="1" flipV="1">
            <a:off x="6687142" y="4067217"/>
            <a:ext cx="95687" cy="4120"/>
          </a:xfrm>
          <a:custGeom>
            <a:avLst/>
            <a:gdLst>
              <a:gd name="connsiteX0" fmla="*/ 0 w 220980"/>
              <a:gd name="connsiteY0" fmla="*/ 8315 h 9207"/>
              <a:gd name="connsiteX1" fmla="*/ 76200 w 220980"/>
              <a:gd name="connsiteY1" fmla="*/ 8315 h 9207"/>
              <a:gd name="connsiteX2" fmla="*/ 220980 w 220980"/>
              <a:gd name="connsiteY2" fmla="*/ 8315 h 9207"/>
              <a:gd name="connsiteX0" fmla="*/ 445 w 52255"/>
              <a:gd name="connsiteY0" fmla="*/ 8313 h 13486"/>
              <a:gd name="connsiteX1" fmla="*/ 3893 w 52255"/>
              <a:gd name="connsiteY1" fmla="*/ 8313 h 13486"/>
              <a:gd name="connsiteX2" fmla="*/ 52255 w 52255"/>
              <a:gd name="connsiteY2" fmla="*/ 13486 h 13486"/>
              <a:gd name="connsiteX0" fmla="*/ 0 w 51810"/>
              <a:gd name="connsiteY0" fmla="*/ 9977 h 15150"/>
              <a:gd name="connsiteX1" fmla="*/ 20905 w 51810"/>
              <a:gd name="connsiteY1" fmla="*/ 4804 h 15150"/>
              <a:gd name="connsiteX2" fmla="*/ 51810 w 51810"/>
              <a:gd name="connsiteY2" fmla="*/ 15150 h 15150"/>
              <a:gd name="connsiteX0" fmla="*/ 0 w 59784"/>
              <a:gd name="connsiteY0" fmla="*/ 42652 h 42652"/>
              <a:gd name="connsiteX1" fmla="*/ 28879 w 59784"/>
              <a:gd name="connsiteY1" fmla="*/ 1271 h 42652"/>
              <a:gd name="connsiteX2" fmla="*/ 59784 w 59784"/>
              <a:gd name="connsiteY2" fmla="*/ 11617 h 42652"/>
              <a:gd name="connsiteX0" fmla="*/ 0 w 59784"/>
              <a:gd name="connsiteY0" fmla="*/ 31225 h 47218"/>
              <a:gd name="connsiteX1" fmla="*/ 31034 w 59784"/>
              <a:gd name="connsiteY1" fmla="*/ 46741 h 47218"/>
              <a:gd name="connsiteX2" fmla="*/ 59784 w 59784"/>
              <a:gd name="connsiteY2" fmla="*/ 190 h 47218"/>
              <a:gd name="connsiteX0" fmla="*/ 0 w 117327"/>
              <a:gd name="connsiteY0" fmla="*/ 7479 h 95411"/>
              <a:gd name="connsiteX1" fmla="*/ 31034 w 117327"/>
              <a:gd name="connsiteY1" fmla="*/ 22995 h 95411"/>
              <a:gd name="connsiteX2" fmla="*/ 117327 w 117327"/>
              <a:gd name="connsiteY2" fmla="*/ 95412 h 95411"/>
              <a:gd name="connsiteX0" fmla="*/ 0 w 117327"/>
              <a:gd name="connsiteY0" fmla="*/ 1851 h 123553"/>
              <a:gd name="connsiteX1" fmla="*/ 63038 w 117327"/>
              <a:gd name="connsiteY1" fmla="*/ 120817 h 123553"/>
              <a:gd name="connsiteX2" fmla="*/ 117327 w 117327"/>
              <a:gd name="connsiteY2" fmla="*/ 89784 h 123553"/>
              <a:gd name="connsiteX0" fmla="*/ 0 w 117327"/>
              <a:gd name="connsiteY0" fmla="*/ 1748 h 121046"/>
              <a:gd name="connsiteX1" fmla="*/ 63038 w 117327"/>
              <a:gd name="connsiteY1" fmla="*/ 120714 h 121046"/>
              <a:gd name="connsiteX2" fmla="*/ 117327 w 117327"/>
              <a:gd name="connsiteY2" fmla="*/ 40542 h 121046"/>
              <a:gd name="connsiteX0" fmla="*/ 0 w 116788"/>
              <a:gd name="connsiteY0" fmla="*/ 2097 h 92639"/>
              <a:gd name="connsiteX1" fmla="*/ 62499 w 116788"/>
              <a:gd name="connsiteY1" fmla="*/ 92615 h 92639"/>
              <a:gd name="connsiteX2" fmla="*/ 116788 w 116788"/>
              <a:gd name="connsiteY2" fmla="*/ 12443 h 92639"/>
              <a:gd name="connsiteX0" fmla="*/ 0 w 116788"/>
              <a:gd name="connsiteY0" fmla="*/ 4354 h 32893"/>
              <a:gd name="connsiteX1" fmla="*/ 62607 w 116788"/>
              <a:gd name="connsiteY1" fmla="*/ 32802 h 32893"/>
              <a:gd name="connsiteX2" fmla="*/ 116788 w 116788"/>
              <a:gd name="connsiteY2" fmla="*/ 14700 h 32893"/>
              <a:gd name="connsiteX0" fmla="*/ 0 w 116788"/>
              <a:gd name="connsiteY0" fmla="*/ 5606 h 21319"/>
              <a:gd name="connsiteX1" fmla="*/ 60991 w 116788"/>
              <a:gd name="connsiteY1" fmla="*/ 21123 h 21319"/>
              <a:gd name="connsiteX2" fmla="*/ 116788 w 116788"/>
              <a:gd name="connsiteY2" fmla="*/ 15952 h 21319"/>
              <a:gd name="connsiteX0" fmla="*/ 0 w 116357"/>
              <a:gd name="connsiteY0" fmla="*/ 6623 h 63521"/>
              <a:gd name="connsiteX1" fmla="*/ 60991 w 116357"/>
              <a:gd name="connsiteY1" fmla="*/ 22140 h 63521"/>
              <a:gd name="connsiteX2" fmla="*/ 116357 w 116357"/>
              <a:gd name="connsiteY2" fmla="*/ 63522 h 63521"/>
              <a:gd name="connsiteX0" fmla="*/ 0 w 116357"/>
              <a:gd name="connsiteY0" fmla="*/ 6623 h 63522"/>
              <a:gd name="connsiteX1" fmla="*/ 60991 w 116357"/>
              <a:gd name="connsiteY1" fmla="*/ 22140 h 63522"/>
              <a:gd name="connsiteX2" fmla="*/ 116357 w 116357"/>
              <a:gd name="connsiteY2" fmla="*/ 63522 h 63522"/>
              <a:gd name="connsiteX0" fmla="*/ 0 w 116357"/>
              <a:gd name="connsiteY0" fmla="*/ 4518 h 61417"/>
              <a:gd name="connsiteX1" fmla="*/ 60021 w 116357"/>
              <a:gd name="connsiteY1" fmla="*/ 38139 h 61417"/>
              <a:gd name="connsiteX2" fmla="*/ 116357 w 116357"/>
              <a:gd name="connsiteY2" fmla="*/ 61417 h 61417"/>
            </a:gdLst>
            <a:ahLst/>
            <a:cxnLst>
              <a:cxn ang="0">
                <a:pos x="connsiteX0" y="connsiteY0"/>
              </a:cxn>
              <a:cxn ang="0">
                <a:pos x="connsiteX1" y="connsiteY1"/>
              </a:cxn>
              <a:cxn ang="0">
                <a:pos x="connsiteX2" y="connsiteY2"/>
              </a:cxn>
            </a:cxnLst>
            <a:rect l="l" t="t" r="r" b="b"/>
            <a:pathLst>
              <a:path w="116357" h="61417">
                <a:moveTo>
                  <a:pt x="0" y="4518"/>
                </a:moveTo>
                <a:cubicBezTo>
                  <a:pt x="3805" y="-13747"/>
                  <a:pt x="40628" y="28656"/>
                  <a:pt x="60021" y="38139"/>
                </a:cubicBezTo>
                <a:cubicBezTo>
                  <a:pt x="79414" y="47622"/>
                  <a:pt x="105624" y="21760"/>
                  <a:pt x="116357" y="61417"/>
                </a:cubicBezTo>
              </a:path>
            </a:pathLst>
          </a:cu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92"/>
            <a:endParaRPr lang="en-US" sz="1350">
              <a:solidFill>
                <a:srgbClr val="FFFFFF"/>
              </a:solidFill>
            </a:endParaRPr>
          </a:p>
        </p:txBody>
      </p:sp>
      <p:sp>
        <p:nvSpPr>
          <p:cNvPr id="1122" name="Freeform 1121"/>
          <p:cNvSpPr/>
          <p:nvPr/>
        </p:nvSpPr>
        <p:spPr>
          <a:xfrm>
            <a:off x="6828133" y="4123404"/>
            <a:ext cx="94136" cy="5158"/>
          </a:xfrm>
          <a:custGeom>
            <a:avLst/>
            <a:gdLst>
              <a:gd name="connsiteX0" fmla="*/ 0 w 220980"/>
              <a:gd name="connsiteY0" fmla="*/ 8315 h 9207"/>
              <a:gd name="connsiteX1" fmla="*/ 76200 w 220980"/>
              <a:gd name="connsiteY1" fmla="*/ 8315 h 9207"/>
              <a:gd name="connsiteX2" fmla="*/ 220980 w 220980"/>
              <a:gd name="connsiteY2" fmla="*/ 8315 h 9207"/>
              <a:gd name="connsiteX0" fmla="*/ 445 w 52255"/>
              <a:gd name="connsiteY0" fmla="*/ 8313 h 13486"/>
              <a:gd name="connsiteX1" fmla="*/ 3893 w 52255"/>
              <a:gd name="connsiteY1" fmla="*/ 8313 h 13486"/>
              <a:gd name="connsiteX2" fmla="*/ 52255 w 52255"/>
              <a:gd name="connsiteY2" fmla="*/ 13486 h 13486"/>
              <a:gd name="connsiteX0" fmla="*/ 0 w 51810"/>
              <a:gd name="connsiteY0" fmla="*/ 9977 h 15150"/>
              <a:gd name="connsiteX1" fmla="*/ 20905 w 51810"/>
              <a:gd name="connsiteY1" fmla="*/ 4804 h 15150"/>
              <a:gd name="connsiteX2" fmla="*/ 51810 w 51810"/>
              <a:gd name="connsiteY2" fmla="*/ 15150 h 15150"/>
              <a:gd name="connsiteX0" fmla="*/ 0 w 59784"/>
              <a:gd name="connsiteY0" fmla="*/ 42652 h 42652"/>
              <a:gd name="connsiteX1" fmla="*/ 28879 w 59784"/>
              <a:gd name="connsiteY1" fmla="*/ 1271 h 42652"/>
              <a:gd name="connsiteX2" fmla="*/ 59784 w 59784"/>
              <a:gd name="connsiteY2" fmla="*/ 11617 h 42652"/>
              <a:gd name="connsiteX0" fmla="*/ 0 w 59784"/>
              <a:gd name="connsiteY0" fmla="*/ 31225 h 47218"/>
              <a:gd name="connsiteX1" fmla="*/ 31034 w 59784"/>
              <a:gd name="connsiteY1" fmla="*/ 46741 h 47218"/>
              <a:gd name="connsiteX2" fmla="*/ 59784 w 59784"/>
              <a:gd name="connsiteY2" fmla="*/ 190 h 47218"/>
              <a:gd name="connsiteX0" fmla="*/ 0 w 117327"/>
              <a:gd name="connsiteY0" fmla="*/ 7479 h 95411"/>
              <a:gd name="connsiteX1" fmla="*/ 31034 w 117327"/>
              <a:gd name="connsiteY1" fmla="*/ 22995 h 95411"/>
              <a:gd name="connsiteX2" fmla="*/ 117327 w 117327"/>
              <a:gd name="connsiteY2" fmla="*/ 95412 h 95411"/>
              <a:gd name="connsiteX0" fmla="*/ 0 w 117327"/>
              <a:gd name="connsiteY0" fmla="*/ 1851 h 123553"/>
              <a:gd name="connsiteX1" fmla="*/ 63038 w 117327"/>
              <a:gd name="connsiteY1" fmla="*/ 120817 h 123553"/>
              <a:gd name="connsiteX2" fmla="*/ 117327 w 117327"/>
              <a:gd name="connsiteY2" fmla="*/ 89784 h 123553"/>
              <a:gd name="connsiteX0" fmla="*/ 0 w 117327"/>
              <a:gd name="connsiteY0" fmla="*/ 1748 h 121046"/>
              <a:gd name="connsiteX1" fmla="*/ 63038 w 117327"/>
              <a:gd name="connsiteY1" fmla="*/ 120714 h 121046"/>
              <a:gd name="connsiteX2" fmla="*/ 117327 w 117327"/>
              <a:gd name="connsiteY2" fmla="*/ 40542 h 121046"/>
              <a:gd name="connsiteX0" fmla="*/ 0 w 116788"/>
              <a:gd name="connsiteY0" fmla="*/ 2097 h 92639"/>
              <a:gd name="connsiteX1" fmla="*/ 62499 w 116788"/>
              <a:gd name="connsiteY1" fmla="*/ 92615 h 92639"/>
              <a:gd name="connsiteX2" fmla="*/ 116788 w 116788"/>
              <a:gd name="connsiteY2" fmla="*/ 12443 h 92639"/>
              <a:gd name="connsiteX0" fmla="*/ 0 w 116788"/>
              <a:gd name="connsiteY0" fmla="*/ 4354 h 32893"/>
              <a:gd name="connsiteX1" fmla="*/ 62607 w 116788"/>
              <a:gd name="connsiteY1" fmla="*/ 32802 h 32893"/>
              <a:gd name="connsiteX2" fmla="*/ 116788 w 116788"/>
              <a:gd name="connsiteY2" fmla="*/ 14700 h 32893"/>
              <a:gd name="connsiteX0" fmla="*/ 0 w 116788"/>
              <a:gd name="connsiteY0" fmla="*/ 5606 h 21319"/>
              <a:gd name="connsiteX1" fmla="*/ 60991 w 116788"/>
              <a:gd name="connsiteY1" fmla="*/ 21123 h 21319"/>
              <a:gd name="connsiteX2" fmla="*/ 116788 w 116788"/>
              <a:gd name="connsiteY2" fmla="*/ 15952 h 21319"/>
              <a:gd name="connsiteX0" fmla="*/ 0 w 116357"/>
              <a:gd name="connsiteY0" fmla="*/ 6623 h 63521"/>
              <a:gd name="connsiteX1" fmla="*/ 60991 w 116357"/>
              <a:gd name="connsiteY1" fmla="*/ 22140 h 63521"/>
              <a:gd name="connsiteX2" fmla="*/ 116357 w 116357"/>
              <a:gd name="connsiteY2" fmla="*/ 63522 h 63521"/>
              <a:gd name="connsiteX0" fmla="*/ 0 w 116357"/>
              <a:gd name="connsiteY0" fmla="*/ 6623 h 63522"/>
              <a:gd name="connsiteX1" fmla="*/ 60991 w 116357"/>
              <a:gd name="connsiteY1" fmla="*/ 22140 h 63522"/>
              <a:gd name="connsiteX2" fmla="*/ 116357 w 116357"/>
              <a:gd name="connsiteY2" fmla="*/ 63522 h 63522"/>
              <a:gd name="connsiteX0" fmla="*/ 0 w 116357"/>
              <a:gd name="connsiteY0" fmla="*/ 4518 h 61417"/>
              <a:gd name="connsiteX1" fmla="*/ 60021 w 116357"/>
              <a:gd name="connsiteY1" fmla="*/ 38139 h 61417"/>
              <a:gd name="connsiteX2" fmla="*/ 116357 w 116357"/>
              <a:gd name="connsiteY2" fmla="*/ 61417 h 61417"/>
            </a:gdLst>
            <a:ahLst/>
            <a:cxnLst>
              <a:cxn ang="0">
                <a:pos x="connsiteX0" y="connsiteY0"/>
              </a:cxn>
              <a:cxn ang="0">
                <a:pos x="connsiteX1" y="connsiteY1"/>
              </a:cxn>
              <a:cxn ang="0">
                <a:pos x="connsiteX2" y="connsiteY2"/>
              </a:cxn>
            </a:cxnLst>
            <a:rect l="l" t="t" r="r" b="b"/>
            <a:pathLst>
              <a:path w="116357" h="61417">
                <a:moveTo>
                  <a:pt x="0" y="4518"/>
                </a:moveTo>
                <a:cubicBezTo>
                  <a:pt x="3805" y="-13747"/>
                  <a:pt x="40628" y="28656"/>
                  <a:pt x="60021" y="38139"/>
                </a:cubicBezTo>
                <a:cubicBezTo>
                  <a:pt x="79414" y="47622"/>
                  <a:pt x="105624" y="21760"/>
                  <a:pt x="116357" y="61417"/>
                </a:cubicBezTo>
              </a:path>
            </a:pathLst>
          </a:cu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92"/>
            <a:endParaRPr lang="en-US" sz="1350">
              <a:solidFill>
                <a:srgbClr val="FFFFFF"/>
              </a:solidFill>
            </a:endParaRPr>
          </a:p>
        </p:txBody>
      </p:sp>
      <p:sp>
        <p:nvSpPr>
          <p:cNvPr id="1127" name="Freeform 1126"/>
          <p:cNvSpPr/>
          <p:nvPr/>
        </p:nvSpPr>
        <p:spPr>
          <a:xfrm rot="177102" flipH="1">
            <a:off x="6602318" y="3973419"/>
            <a:ext cx="824381" cy="180859"/>
          </a:xfrm>
          <a:custGeom>
            <a:avLst/>
            <a:gdLst>
              <a:gd name="connsiteX0" fmla="*/ 0 w 220980"/>
              <a:gd name="connsiteY0" fmla="*/ 8315 h 9207"/>
              <a:gd name="connsiteX1" fmla="*/ 76200 w 220980"/>
              <a:gd name="connsiteY1" fmla="*/ 8315 h 9207"/>
              <a:gd name="connsiteX2" fmla="*/ 220980 w 220980"/>
              <a:gd name="connsiteY2" fmla="*/ 8315 h 9207"/>
              <a:gd name="connsiteX0" fmla="*/ 445 w 52255"/>
              <a:gd name="connsiteY0" fmla="*/ 8313 h 13486"/>
              <a:gd name="connsiteX1" fmla="*/ 3893 w 52255"/>
              <a:gd name="connsiteY1" fmla="*/ 8313 h 13486"/>
              <a:gd name="connsiteX2" fmla="*/ 52255 w 52255"/>
              <a:gd name="connsiteY2" fmla="*/ 13486 h 13486"/>
              <a:gd name="connsiteX0" fmla="*/ 0 w 51810"/>
              <a:gd name="connsiteY0" fmla="*/ 9977 h 15150"/>
              <a:gd name="connsiteX1" fmla="*/ 20905 w 51810"/>
              <a:gd name="connsiteY1" fmla="*/ 4804 h 15150"/>
              <a:gd name="connsiteX2" fmla="*/ 51810 w 51810"/>
              <a:gd name="connsiteY2" fmla="*/ 15150 h 15150"/>
              <a:gd name="connsiteX0" fmla="*/ 0 w 59784"/>
              <a:gd name="connsiteY0" fmla="*/ 42652 h 42652"/>
              <a:gd name="connsiteX1" fmla="*/ 28879 w 59784"/>
              <a:gd name="connsiteY1" fmla="*/ 1271 h 42652"/>
              <a:gd name="connsiteX2" fmla="*/ 59784 w 59784"/>
              <a:gd name="connsiteY2" fmla="*/ 11617 h 42652"/>
              <a:gd name="connsiteX0" fmla="*/ 0 w 59784"/>
              <a:gd name="connsiteY0" fmla="*/ 31225 h 47218"/>
              <a:gd name="connsiteX1" fmla="*/ 31034 w 59784"/>
              <a:gd name="connsiteY1" fmla="*/ 46741 h 47218"/>
              <a:gd name="connsiteX2" fmla="*/ 59784 w 59784"/>
              <a:gd name="connsiteY2" fmla="*/ 190 h 47218"/>
              <a:gd name="connsiteX0" fmla="*/ 0 w 117327"/>
              <a:gd name="connsiteY0" fmla="*/ 7479 h 95411"/>
              <a:gd name="connsiteX1" fmla="*/ 31034 w 117327"/>
              <a:gd name="connsiteY1" fmla="*/ 22995 h 95411"/>
              <a:gd name="connsiteX2" fmla="*/ 117327 w 117327"/>
              <a:gd name="connsiteY2" fmla="*/ 95412 h 95411"/>
              <a:gd name="connsiteX0" fmla="*/ 0 w 117327"/>
              <a:gd name="connsiteY0" fmla="*/ 1851 h 123553"/>
              <a:gd name="connsiteX1" fmla="*/ 63038 w 117327"/>
              <a:gd name="connsiteY1" fmla="*/ 120817 h 123553"/>
              <a:gd name="connsiteX2" fmla="*/ 117327 w 117327"/>
              <a:gd name="connsiteY2" fmla="*/ 89784 h 123553"/>
              <a:gd name="connsiteX0" fmla="*/ 0 w 117327"/>
              <a:gd name="connsiteY0" fmla="*/ 1748 h 121046"/>
              <a:gd name="connsiteX1" fmla="*/ 63038 w 117327"/>
              <a:gd name="connsiteY1" fmla="*/ 120714 h 121046"/>
              <a:gd name="connsiteX2" fmla="*/ 117327 w 117327"/>
              <a:gd name="connsiteY2" fmla="*/ 40542 h 121046"/>
              <a:gd name="connsiteX0" fmla="*/ 0 w 116788"/>
              <a:gd name="connsiteY0" fmla="*/ 2097 h 92639"/>
              <a:gd name="connsiteX1" fmla="*/ 62499 w 116788"/>
              <a:gd name="connsiteY1" fmla="*/ 92615 h 92639"/>
              <a:gd name="connsiteX2" fmla="*/ 116788 w 116788"/>
              <a:gd name="connsiteY2" fmla="*/ 12443 h 92639"/>
              <a:gd name="connsiteX0" fmla="*/ 0 w 116788"/>
              <a:gd name="connsiteY0" fmla="*/ 4354 h 32893"/>
              <a:gd name="connsiteX1" fmla="*/ 62607 w 116788"/>
              <a:gd name="connsiteY1" fmla="*/ 32802 h 32893"/>
              <a:gd name="connsiteX2" fmla="*/ 116788 w 116788"/>
              <a:gd name="connsiteY2" fmla="*/ 14700 h 32893"/>
              <a:gd name="connsiteX0" fmla="*/ 0 w 116788"/>
              <a:gd name="connsiteY0" fmla="*/ 5606 h 21319"/>
              <a:gd name="connsiteX1" fmla="*/ 60991 w 116788"/>
              <a:gd name="connsiteY1" fmla="*/ 21123 h 21319"/>
              <a:gd name="connsiteX2" fmla="*/ 116788 w 116788"/>
              <a:gd name="connsiteY2" fmla="*/ 15952 h 21319"/>
              <a:gd name="connsiteX0" fmla="*/ 0 w 116357"/>
              <a:gd name="connsiteY0" fmla="*/ 6623 h 63521"/>
              <a:gd name="connsiteX1" fmla="*/ 60991 w 116357"/>
              <a:gd name="connsiteY1" fmla="*/ 22140 h 63521"/>
              <a:gd name="connsiteX2" fmla="*/ 116357 w 116357"/>
              <a:gd name="connsiteY2" fmla="*/ 63522 h 63521"/>
              <a:gd name="connsiteX0" fmla="*/ 0 w 116357"/>
              <a:gd name="connsiteY0" fmla="*/ 6623 h 63522"/>
              <a:gd name="connsiteX1" fmla="*/ 60991 w 116357"/>
              <a:gd name="connsiteY1" fmla="*/ 22140 h 63522"/>
              <a:gd name="connsiteX2" fmla="*/ 116357 w 116357"/>
              <a:gd name="connsiteY2" fmla="*/ 63522 h 63522"/>
              <a:gd name="connsiteX0" fmla="*/ 0 w 116357"/>
              <a:gd name="connsiteY0" fmla="*/ 4518 h 61417"/>
              <a:gd name="connsiteX1" fmla="*/ 60021 w 116357"/>
              <a:gd name="connsiteY1" fmla="*/ 38139 h 61417"/>
              <a:gd name="connsiteX2" fmla="*/ 116357 w 116357"/>
              <a:gd name="connsiteY2" fmla="*/ 61417 h 61417"/>
              <a:gd name="connsiteX0" fmla="*/ 0 w 116357"/>
              <a:gd name="connsiteY0" fmla="*/ 5717 h 62616"/>
              <a:gd name="connsiteX1" fmla="*/ 8725 w 116357"/>
              <a:gd name="connsiteY1" fmla="*/ 1853 h 62616"/>
              <a:gd name="connsiteX2" fmla="*/ 60021 w 116357"/>
              <a:gd name="connsiteY2" fmla="*/ 39338 h 62616"/>
              <a:gd name="connsiteX3" fmla="*/ 116357 w 116357"/>
              <a:gd name="connsiteY3" fmla="*/ 62616 h 62616"/>
              <a:gd name="connsiteX0" fmla="*/ 0 w 142798"/>
              <a:gd name="connsiteY0" fmla="*/ 3 h 168891"/>
              <a:gd name="connsiteX1" fmla="*/ 35166 w 142798"/>
              <a:gd name="connsiteY1" fmla="*/ 108128 h 168891"/>
              <a:gd name="connsiteX2" fmla="*/ 86462 w 142798"/>
              <a:gd name="connsiteY2" fmla="*/ 145613 h 168891"/>
              <a:gd name="connsiteX3" fmla="*/ 142798 w 142798"/>
              <a:gd name="connsiteY3" fmla="*/ 168891 h 168891"/>
              <a:gd name="connsiteX0" fmla="*/ 0 w 142798"/>
              <a:gd name="connsiteY0" fmla="*/ 0 h 168888"/>
              <a:gd name="connsiteX1" fmla="*/ 14201 w 142798"/>
              <a:gd name="connsiteY1" fmla="*/ 50366 h 168888"/>
              <a:gd name="connsiteX2" fmla="*/ 35166 w 142798"/>
              <a:gd name="connsiteY2" fmla="*/ 108125 h 168888"/>
              <a:gd name="connsiteX3" fmla="*/ 86462 w 142798"/>
              <a:gd name="connsiteY3" fmla="*/ 145610 h 168888"/>
              <a:gd name="connsiteX4" fmla="*/ 142798 w 142798"/>
              <a:gd name="connsiteY4" fmla="*/ 168888 h 168888"/>
              <a:gd name="connsiteX0" fmla="*/ 0 w 142798"/>
              <a:gd name="connsiteY0" fmla="*/ 0 h 168888"/>
              <a:gd name="connsiteX1" fmla="*/ 14201 w 142798"/>
              <a:gd name="connsiteY1" fmla="*/ 50366 h 168888"/>
              <a:gd name="connsiteX2" fmla="*/ 31774 w 142798"/>
              <a:gd name="connsiteY2" fmla="*/ 110255 h 168888"/>
              <a:gd name="connsiteX3" fmla="*/ 86462 w 142798"/>
              <a:gd name="connsiteY3" fmla="*/ 145610 h 168888"/>
              <a:gd name="connsiteX4" fmla="*/ 142798 w 142798"/>
              <a:gd name="connsiteY4" fmla="*/ 168888 h 168888"/>
              <a:gd name="connsiteX0" fmla="*/ 0 w 142798"/>
              <a:gd name="connsiteY0" fmla="*/ 0 h 168888"/>
              <a:gd name="connsiteX1" fmla="*/ 14201 w 142798"/>
              <a:gd name="connsiteY1" fmla="*/ 50366 h 168888"/>
              <a:gd name="connsiteX2" fmla="*/ 31774 w 142798"/>
              <a:gd name="connsiteY2" fmla="*/ 110255 h 168888"/>
              <a:gd name="connsiteX3" fmla="*/ 86462 w 142798"/>
              <a:gd name="connsiteY3" fmla="*/ 145610 h 168888"/>
              <a:gd name="connsiteX4" fmla="*/ 142798 w 142798"/>
              <a:gd name="connsiteY4" fmla="*/ 168888 h 168888"/>
              <a:gd name="connsiteX0" fmla="*/ 0 w 142798"/>
              <a:gd name="connsiteY0" fmla="*/ 0 h 517074"/>
              <a:gd name="connsiteX1" fmla="*/ 14201 w 142798"/>
              <a:gd name="connsiteY1" fmla="*/ 50366 h 517074"/>
              <a:gd name="connsiteX2" fmla="*/ 27215 w 142798"/>
              <a:gd name="connsiteY2" fmla="*/ 516901 h 517074"/>
              <a:gd name="connsiteX3" fmla="*/ 31774 w 142798"/>
              <a:gd name="connsiteY3" fmla="*/ 110255 h 517074"/>
              <a:gd name="connsiteX4" fmla="*/ 86462 w 142798"/>
              <a:gd name="connsiteY4" fmla="*/ 145610 h 517074"/>
              <a:gd name="connsiteX5" fmla="*/ 142798 w 142798"/>
              <a:gd name="connsiteY5" fmla="*/ 168888 h 517074"/>
              <a:gd name="connsiteX0" fmla="*/ 0 w 142798"/>
              <a:gd name="connsiteY0" fmla="*/ 0 h 517079"/>
              <a:gd name="connsiteX1" fmla="*/ 14201 w 142798"/>
              <a:gd name="connsiteY1" fmla="*/ 50366 h 517079"/>
              <a:gd name="connsiteX2" fmla="*/ 27215 w 142798"/>
              <a:gd name="connsiteY2" fmla="*/ 516901 h 517079"/>
              <a:gd name="connsiteX3" fmla="*/ 31774 w 142798"/>
              <a:gd name="connsiteY3" fmla="*/ 110255 h 517079"/>
              <a:gd name="connsiteX4" fmla="*/ 86462 w 142798"/>
              <a:gd name="connsiteY4" fmla="*/ 145610 h 517079"/>
              <a:gd name="connsiteX5" fmla="*/ 142798 w 142798"/>
              <a:gd name="connsiteY5" fmla="*/ 168888 h 517079"/>
              <a:gd name="connsiteX0" fmla="*/ 0 w 142798"/>
              <a:gd name="connsiteY0" fmla="*/ 0 h 517017"/>
              <a:gd name="connsiteX1" fmla="*/ 14201 w 142798"/>
              <a:gd name="connsiteY1" fmla="*/ 50366 h 517017"/>
              <a:gd name="connsiteX2" fmla="*/ 18741 w 142798"/>
              <a:gd name="connsiteY2" fmla="*/ 151163 h 517017"/>
              <a:gd name="connsiteX3" fmla="*/ 27215 w 142798"/>
              <a:gd name="connsiteY3" fmla="*/ 516901 h 517017"/>
              <a:gd name="connsiteX4" fmla="*/ 31774 w 142798"/>
              <a:gd name="connsiteY4" fmla="*/ 110255 h 517017"/>
              <a:gd name="connsiteX5" fmla="*/ 86462 w 142798"/>
              <a:gd name="connsiteY5" fmla="*/ 145610 h 517017"/>
              <a:gd name="connsiteX6" fmla="*/ 142798 w 142798"/>
              <a:gd name="connsiteY6" fmla="*/ 168888 h 517017"/>
              <a:gd name="connsiteX0" fmla="*/ 0 w 142798"/>
              <a:gd name="connsiteY0" fmla="*/ 0 h 517003"/>
              <a:gd name="connsiteX1" fmla="*/ 14201 w 142798"/>
              <a:gd name="connsiteY1" fmla="*/ 50366 h 517003"/>
              <a:gd name="connsiteX2" fmla="*/ 29808 w 142798"/>
              <a:gd name="connsiteY2" fmla="*/ 110364 h 517003"/>
              <a:gd name="connsiteX3" fmla="*/ 27215 w 142798"/>
              <a:gd name="connsiteY3" fmla="*/ 516901 h 517003"/>
              <a:gd name="connsiteX4" fmla="*/ 31774 w 142798"/>
              <a:gd name="connsiteY4" fmla="*/ 110255 h 517003"/>
              <a:gd name="connsiteX5" fmla="*/ 86462 w 142798"/>
              <a:gd name="connsiteY5" fmla="*/ 145610 h 517003"/>
              <a:gd name="connsiteX6" fmla="*/ 142798 w 142798"/>
              <a:gd name="connsiteY6" fmla="*/ 168888 h 517003"/>
              <a:gd name="connsiteX0" fmla="*/ 0 w 142798"/>
              <a:gd name="connsiteY0" fmla="*/ 0 h 517003"/>
              <a:gd name="connsiteX1" fmla="*/ 14201 w 142798"/>
              <a:gd name="connsiteY1" fmla="*/ 50366 h 517003"/>
              <a:gd name="connsiteX2" fmla="*/ 29808 w 142798"/>
              <a:gd name="connsiteY2" fmla="*/ 110364 h 517003"/>
              <a:gd name="connsiteX3" fmla="*/ 27215 w 142798"/>
              <a:gd name="connsiteY3" fmla="*/ 516901 h 517003"/>
              <a:gd name="connsiteX4" fmla="*/ 31774 w 142798"/>
              <a:gd name="connsiteY4" fmla="*/ 110255 h 517003"/>
              <a:gd name="connsiteX5" fmla="*/ 86462 w 142798"/>
              <a:gd name="connsiteY5" fmla="*/ 145610 h 517003"/>
              <a:gd name="connsiteX6" fmla="*/ 142798 w 142798"/>
              <a:gd name="connsiteY6" fmla="*/ 168888 h 517003"/>
              <a:gd name="connsiteX0" fmla="*/ 0 w 142798"/>
              <a:gd name="connsiteY0" fmla="*/ 0 h 516983"/>
              <a:gd name="connsiteX1" fmla="*/ 14201 w 142798"/>
              <a:gd name="connsiteY1" fmla="*/ 50366 h 516983"/>
              <a:gd name="connsiteX2" fmla="*/ 29808 w 142798"/>
              <a:gd name="connsiteY2" fmla="*/ 110364 h 516983"/>
              <a:gd name="connsiteX3" fmla="*/ 27215 w 142798"/>
              <a:gd name="connsiteY3" fmla="*/ 516901 h 516983"/>
              <a:gd name="connsiteX4" fmla="*/ 31774 w 142798"/>
              <a:gd name="connsiteY4" fmla="*/ 110255 h 516983"/>
              <a:gd name="connsiteX5" fmla="*/ 86462 w 142798"/>
              <a:gd name="connsiteY5" fmla="*/ 145610 h 516983"/>
              <a:gd name="connsiteX6" fmla="*/ 142798 w 142798"/>
              <a:gd name="connsiteY6" fmla="*/ 168888 h 516983"/>
              <a:gd name="connsiteX0" fmla="*/ 0 w 142798"/>
              <a:gd name="connsiteY0" fmla="*/ 0 h 516983"/>
              <a:gd name="connsiteX1" fmla="*/ 14201 w 142798"/>
              <a:gd name="connsiteY1" fmla="*/ 50366 h 516983"/>
              <a:gd name="connsiteX2" fmla="*/ 29808 w 142798"/>
              <a:gd name="connsiteY2" fmla="*/ 110364 h 516983"/>
              <a:gd name="connsiteX3" fmla="*/ 27215 w 142798"/>
              <a:gd name="connsiteY3" fmla="*/ 516901 h 516983"/>
              <a:gd name="connsiteX4" fmla="*/ 31001 w 142798"/>
              <a:gd name="connsiteY4" fmla="*/ 112746 h 516983"/>
              <a:gd name="connsiteX5" fmla="*/ 86462 w 142798"/>
              <a:gd name="connsiteY5" fmla="*/ 145610 h 516983"/>
              <a:gd name="connsiteX6" fmla="*/ 142798 w 142798"/>
              <a:gd name="connsiteY6" fmla="*/ 168888 h 516983"/>
              <a:gd name="connsiteX0" fmla="*/ 0 w 142798"/>
              <a:gd name="connsiteY0" fmla="*/ 0 h 516901"/>
              <a:gd name="connsiteX1" fmla="*/ 14201 w 142798"/>
              <a:gd name="connsiteY1" fmla="*/ 50366 h 516901"/>
              <a:gd name="connsiteX2" fmla="*/ 29808 w 142798"/>
              <a:gd name="connsiteY2" fmla="*/ 110364 h 516901"/>
              <a:gd name="connsiteX3" fmla="*/ 27215 w 142798"/>
              <a:gd name="connsiteY3" fmla="*/ 516901 h 516901"/>
              <a:gd name="connsiteX4" fmla="*/ 31001 w 142798"/>
              <a:gd name="connsiteY4" fmla="*/ 112746 h 516901"/>
              <a:gd name="connsiteX5" fmla="*/ 86462 w 142798"/>
              <a:gd name="connsiteY5" fmla="*/ 145610 h 516901"/>
              <a:gd name="connsiteX6" fmla="*/ 142798 w 142798"/>
              <a:gd name="connsiteY6" fmla="*/ 168888 h 516901"/>
              <a:gd name="connsiteX0" fmla="*/ 0 w 142798"/>
              <a:gd name="connsiteY0" fmla="*/ 0 h 516901"/>
              <a:gd name="connsiteX1" fmla="*/ 14201 w 142798"/>
              <a:gd name="connsiteY1" fmla="*/ 50366 h 516901"/>
              <a:gd name="connsiteX2" fmla="*/ 29808 w 142798"/>
              <a:gd name="connsiteY2" fmla="*/ 110364 h 516901"/>
              <a:gd name="connsiteX3" fmla="*/ 27215 w 142798"/>
              <a:gd name="connsiteY3" fmla="*/ 516901 h 516901"/>
              <a:gd name="connsiteX4" fmla="*/ 31001 w 142798"/>
              <a:gd name="connsiteY4" fmla="*/ 112746 h 516901"/>
              <a:gd name="connsiteX5" fmla="*/ 86462 w 142798"/>
              <a:gd name="connsiteY5" fmla="*/ 145610 h 516901"/>
              <a:gd name="connsiteX6" fmla="*/ 142798 w 142798"/>
              <a:gd name="connsiteY6" fmla="*/ 168888 h 51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798" h="516901">
                <a:moveTo>
                  <a:pt x="0" y="0"/>
                </a:moveTo>
                <a:cubicBezTo>
                  <a:pt x="2367" y="8394"/>
                  <a:pt x="8340" y="32345"/>
                  <a:pt x="14201" y="50366"/>
                </a:cubicBezTo>
                <a:cubicBezTo>
                  <a:pt x="17325" y="75560"/>
                  <a:pt x="27328" y="87244"/>
                  <a:pt x="29808" y="110364"/>
                </a:cubicBezTo>
                <a:cubicBezTo>
                  <a:pt x="31621" y="107098"/>
                  <a:pt x="26607" y="514177"/>
                  <a:pt x="27215" y="516901"/>
                </a:cubicBezTo>
                <a:cubicBezTo>
                  <a:pt x="28379" y="516977"/>
                  <a:pt x="29016" y="117319"/>
                  <a:pt x="31001" y="112746"/>
                </a:cubicBezTo>
                <a:cubicBezTo>
                  <a:pt x="40476" y="119660"/>
                  <a:pt x="68523" y="135483"/>
                  <a:pt x="86462" y="145610"/>
                </a:cubicBezTo>
                <a:cubicBezTo>
                  <a:pt x="105855" y="155093"/>
                  <a:pt x="132065" y="129231"/>
                  <a:pt x="142798" y="168888"/>
                </a:cubicBezTo>
              </a:path>
            </a:pathLst>
          </a:cu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92"/>
            <a:endParaRPr lang="en-US" sz="1350">
              <a:solidFill>
                <a:srgbClr val="FFFFFF"/>
              </a:solidFill>
            </a:endParaRPr>
          </a:p>
        </p:txBody>
      </p:sp>
      <p:sp>
        <p:nvSpPr>
          <p:cNvPr id="1206" name="Rectangle 1205"/>
          <p:cNvSpPr/>
          <p:nvPr/>
        </p:nvSpPr>
        <p:spPr>
          <a:xfrm>
            <a:off x="2412123" y="3639342"/>
            <a:ext cx="4430390" cy="734645"/>
          </a:xfrm>
          <a:prstGeom prst="rect">
            <a:avLst/>
          </a:prstGeom>
          <a:solidFill>
            <a:schemeClr val="bg1"/>
          </a:solidFill>
          <a:ln w="127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92"/>
            <a:endParaRPr lang="en-US" sz="1350">
              <a:solidFill>
                <a:srgbClr val="FFFFFF"/>
              </a:solidFill>
            </a:endParaRPr>
          </a:p>
        </p:txBody>
      </p:sp>
      <p:sp>
        <p:nvSpPr>
          <p:cNvPr id="1207" name="Rectangle 1206"/>
          <p:cNvSpPr/>
          <p:nvPr/>
        </p:nvSpPr>
        <p:spPr>
          <a:xfrm rot="21386149">
            <a:off x="1519288" y="934038"/>
            <a:ext cx="4430390" cy="734645"/>
          </a:xfrm>
          <a:prstGeom prst="rect">
            <a:avLst/>
          </a:prstGeom>
          <a:solidFill>
            <a:schemeClr val="bg1"/>
          </a:solidFill>
          <a:ln w="127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92"/>
            <a:endParaRPr lang="en-US" sz="1350">
              <a:solidFill>
                <a:srgbClr val="FFFFFF"/>
              </a:solidFill>
            </a:endParaRPr>
          </a:p>
        </p:txBody>
      </p:sp>
      <p:sp>
        <p:nvSpPr>
          <p:cNvPr id="1208" name="Rectangle 1207"/>
          <p:cNvSpPr/>
          <p:nvPr/>
        </p:nvSpPr>
        <p:spPr>
          <a:xfrm rot="21386149">
            <a:off x="3162621" y="1011676"/>
            <a:ext cx="4430390" cy="734645"/>
          </a:xfrm>
          <a:prstGeom prst="rect">
            <a:avLst/>
          </a:prstGeom>
          <a:solidFill>
            <a:schemeClr val="bg1"/>
          </a:solidFill>
          <a:ln w="127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92"/>
            <a:endParaRPr lang="en-US" sz="1350">
              <a:solidFill>
                <a:srgbClr val="FFFFFF"/>
              </a:solidFill>
            </a:endParaRPr>
          </a:p>
        </p:txBody>
      </p:sp>
      <p:sp>
        <p:nvSpPr>
          <p:cNvPr id="1209" name="Rectangle 1208"/>
          <p:cNvSpPr/>
          <p:nvPr/>
        </p:nvSpPr>
        <p:spPr>
          <a:xfrm rot="21386149">
            <a:off x="1493410" y="1652187"/>
            <a:ext cx="4430390" cy="734645"/>
          </a:xfrm>
          <a:prstGeom prst="rect">
            <a:avLst/>
          </a:prstGeom>
          <a:solidFill>
            <a:schemeClr val="bg1"/>
          </a:solidFill>
          <a:ln w="127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92"/>
            <a:endParaRPr lang="en-US" sz="1350">
              <a:solidFill>
                <a:srgbClr val="FFFFFF"/>
              </a:solidFill>
            </a:endParaRPr>
          </a:p>
        </p:txBody>
      </p:sp>
      <p:sp>
        <p:nvSpPr>
          <p:cNvPr id="1210" name="Rectangle 1209"/>
          <p:cNvSpPr/>
          <p:nvPr/>
        </p:nvSpPr>
        <p:spPr>
          <a:xfrm rot="21386149">
            <a:off x="2910298" y="1685141"/>
            <a:ext cx="4430390" cy="734645"/>
          </a:xfrm>
          <a:prstGeom prst="rect">
            <a:avLst/>
          </a:prstGeom>
          <a:solidFill>
            <a:schemeClr val="bg1"/>
          </a:solidFill>
          <a:ln w="127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92"/>
            <a:endParaRPr lang="en-US" sz="1350">
              <a:solidFill>
                <a:srgbClr val="FFFFFF"/>
              </a:solidFill>
            </a:endParaRPr>
          </a:p>
        </p:txBody>
      </p:sp>
      <p:sp>
        <p:nvSpPr>
          <p:cNvPr id="1211" name="Rectangle 1210"/>
          <p:cNvSpPr/>
          <p:nvPr/>
        </p:nvSpPr>
        <p:spPr>
          <a:xfrm rot="21386149">
            <a:off x="1952767" y="2293623"/>
            <a:ext cx="4430390" cy="734645"/>
          </a:xfrm>
          <a:prstGeom prst="rect">
            <a:avLst/>
          </a:prstGeom>
          <a:solidFill>
            <a:schemeClr val="bg1"/>
          </a:solidFill>
          <a:ln w="127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92"/>
            <a:endParaRPr lang="en-US" sz="1350">
              <a:solidFill>
                <a:srgbClr val="FFFFFF"/>
              </a:solidFill>
            </a:endParaRPr>
          </a:p>
        </p:txBody>
      </p:sp>
      <p:sp>
        <p:nvSpPr>
          <p:cNvPr id="1212" name="Rectangle 1211"/>
          <p:cNvSpPr/>
          <p:nvPr/>
        </p:nvSpPr>
        <p:spPr>
          <a:xfrm rot="21386149">
            <a:off x="3162621" y="2371261"/>
            <a:ext cx="4430390" cy="734645"/>
          </a:xfrm>
          <a:prstGeom prst="rect">
            <a:avLst/>
          </a:prstGeom>
          <a:solidFill>
            <a:schemeClr val="bg1"/>
          </a:solidFill>
          <a:ln w="127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92"/>
            <a:endParaRPr lang="en-US" sz="1350">
              <a:solidFill>
                <a:srgbClr val="FFFFFF"/>
              </a:solidFill>
            </a:endParaRPr>
          </a:p>
        </p:txBody>
      </p:sp>
      <p:sp>
        <p:nvSpPr>
          <p:cNvPr id="1213" name="Rectangle 1212"/>
          <p:cNvSpPr/>
          <p:nvPr/>
        </p:nvSpPr>
        <p:spPr>
          <a:xfrm rot="21386149">
            <a:off x="2412124" y="2875584"/>
            <a:ext cx="4430390" cy="734645"/>
          </a:xfrm>
          <a:prstGeom prst="rect">
            <a:avLst/>
          </a:prstGeom>
          <a:solidFill>
            <a:schemeClr val="bg1"/>
          </a:solidFill>
          <a:ln w="127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92"/>
            <a:endParaRPr lang="en-US" sz="1350">
              <a:solidFill>
                <a:srgbClr val="FFFFFF"/>
              </a:solidFill>
            </a:endParaRPr>
          </a:p>
        </p:txBody>
      </p:sp>
      <p:sp>
        <p:nvSpPr>
          <p:cNvPr id="1214" name="Rectangle 1213"/>
          <p:cNvSpPr/>
          <p:nvPr/>
        </p:nvSpPr>
        <p:spPr>
          <a:xfrm rot="21386149">
            <a:off x="2910298" y="3457545"/>
            <a:ext cx="4430390" cy="734645"/>
          </a:xfrm>
          <a:prstGeom prst="rect">
            <a:avLst/>
          </a:prstGeom>
          <a:solidFill>
            <a:schemeClr val="bg1"/>
          </a:solidFill>
          <a:ln w="127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92"/>
            <a:endParaRPr lang="en-US" sz="1350">
              <a:solidFill>
                <a:srgbClr val="FFFFFF"/>
              </a:solidFill>
            </a:endParaRPr>
          </a:p>
        </p:txBody>
      </p:sp>
      <p:sp>
        <p:nvSpPr>
          <p:cNvPr id="1215" name="Rectangle 1214"/>
          <p:cNvSpPr/>
          <p:nvPr/>
        </p:nvSpPr>
        <p:spPr>
          <a:xfrm rot="16779023">
            <a:off x="5877078" y="2225607"/>
            <a:ext cx="2311745" cy="808763"/>
          </a:xfrm>
          <a:prstGeom prst="rect">
            <a:avLst/>
          </a:prstGeom>
          <a:solidFill>
            <a:schemeClr val="bg1"/>
          </a:solidFill>
          <a:ln w="127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92"/>
            <a:endParaRPr lang="en-US" sz="1350">
              <a:solidFill>
                <a:srgbClr val="FFFFFF"/>
              </a:solidFill>
            </a:endParaRPr>
          </a:p>
        </p:txBody>
      </p:sp>
      <p:sp>
        <p:nvSpPr>
          <p:cNvPr id="1216" name="Rectangle 1215"/>
          <p:cNvSpPr/>
          <p:nvPr/>
        </p:nvSpPr>
        <p:spPr>
          <a:xfrm rot="14467434">
            <a:off x="1204710" y="2985472"/>
            <a:ext cx="2514412" cy="734645"/>
          </a:xfrm>
          <a:prstGeom prst="rect">
            <a:avLst/>
          </a:prstGeom>
          <a:solidFill>
            <a:schemeClr val="bg1"/>
          </a:solidFill>
          <a:ln w="127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92"/>
            <a:endParaRPr lang="en-US" sz="1350">
              <a:solidFill>
                <a:srgbClr val="FFFFFF"/>
              </a:solidFill>
            </a:endParaRPr>
          </a:p>
        </p:txBody>
      </p:sp>
      <p:sp>
        <p:nvSpPr>
          <p:cNvPr id="1217" name="Rectangle 1216"/>
          <p:cNvSpPr/>
          <p:nvPr/>
        </p:nvSpPr>
        <p:spPr>
          <a:xfrm rot="15444121">
            <a:off x="1137491" y="3213624"/>
            <a:ext cx="1797383" cy="734645"/>
          </a:xfrm>
          <a:prstGeom prst="rect">
            <a:avLst/>
          </a:prstGeom>
          <a:solidFill>
            <a:schemeClr val="bg1"/>
          </a:solidFill>
          <a:ln w="127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92"/>
            <a:endParaRPr lang="en-US" sz="1350">
              <a:solidFill>
                <a:srgbClr val="FFFFFF"/>
              </a:solidFill>
            </a:endParaRPr>
          </a:p>
        </p:txBody>
      </p:sp>
      <p:sp>
        <p:nvSpPr>
          <p:cNvPr id="1218" name="Rectangle 1217"/>
          <p:cNvSpPr/>
          <p:nvPr/>
        </p:nvSpPr>
        <p:spPr>
          <a:xfrm rot="16632942">
            <a:off x="1328865" y="3042681"/>
            <a:ext cx="1501745" cy="1075222"/>
          </a:xfrm>
          <a:prstGeom prst="rect">
            <a:avLst/>
          </a:prstGeom>
          <a:solidFill>
            <a:schemeClr val="bg1"/>
          </a:solidFill>
          <a:ln w="127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92"/>
            <a:endParaRPr lang="en-US" sz="1350">
              <a:solidFill>
                <a:srgbClr val="FFFFFF"/>
              </a:solidFill>
            </a:endParaRPr>
          </a:p>
        </p:txBody>
      </p:sp>
      <p:sp>
        <p:nvSpPr>
          <p:cNvPr id="1219" name="Rectangle 1218"/>
          <p:cNvSpPr/>
          <p:nvPr/>
        </p:nvSpPr>
        <p:spPr>
          <a:xfrm rot="16632942">
            <a:off x="6215008" y="3273966"/>
            <a:ext cx="1797383" cy="871183"/>
          </a:xfrm>
          <a:prstGeom prst="rect">
            <a:avLst/>
          </a:prstGeom>
          <a:solidFill>
            <a:schemeClr val="bg1"/>
          </a:solidFill>
          <a:ln w="127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92"/>
            <a:endParaRPr lang="en-US" sz="1350">
              <a:solidFill>
                <a:srgbClr val="FFFFFF"/>
              </a:solidFill>
            </a:endParaRPr>
          </a:p>
        </p:txBody>
      </p:sp>
      <p:sp>
        <p:nvSpPr>
          <p:cNvPr id="1220" name="Rectangle 6"/>
          <p:cNvSpPr/>
          <p:nvPr/>
        </p:nvSpPr>
        <p:spPr>
          <a:xfrm>
            <a:off x="4479230" y="2200391"/>
            <a:ext cx="1319163" cy="272985"/>
          </a:xfrm>
          <a:custGeom>
            <a:avLst/>
            <a:gdLst>
              <a:gd name="connsiteX0" fmla="*/ 0 w 2082297"/>
              <a:gd name="connsiteY0" fmla="*/ 0 h 343344"/>
              <a:gd name="connsiteX1" fmla="*/ 2082297 w 2082297"/>
              <a:gd name="connsiteY1" fmla="*/ 0 h 343344"/>
              <a:gd name="connsiteX2" fmla="*/ 2082297 w 2082297"/>
              <a:gd name="connsiteY2" fmla="*/ 343344 h 343344"/>
              <a:gd name="connsiteX3" fmla="*/ 0 w 2082297"/>
              <a:gd name="connsiteY3" fmla="*/ 343344 h 343344"/>
              <a:gd name="connsiteX4" fmla="*/ 0 w 2082297"/>
              <a:gd name="connsiteY4" fmla="*/ 0 h 343344"/>
              <a:gd name="connsiteX0" fmla="*/ 0 w 2082297"/>
              <a:gd name="connsiteY0" fmla="*/ 0 h 388612"/>
              <a:gd name="connsiteX1" fmla="*/ 2082297 w 2082297"/>
              <a:gd name="connsiteY1" fmla="*/ 45268 h 388612"/>
              <a:gd name="connsiteX2" fmla="*/ 2082297 w 2082297"/>
              <a:gd name="connsiteY2" fmla="*/ 388612 h 388612"/>
              <a:gd name="connsiteX3" fmla="*/ 0 w 2082297"/>
              <a:gd name="connsiteY3" fmla="*/ 388612 h 388612"/>
              <a:gd name="connsiteX4" fmla="*/ 0 w 2082297"/>
              <a:gd name="connsiteY4" fmla="*/ 0 h 388612"/>
              <a:gd name="connsiteX0" fmla="*/ 0 w 2082297"/>
              <a:gd name="connsiteY0" fmla="*/ 0 h 388612"/>
              <a:gd name="connsiteX1" fmla="*/ 2082297 w 2082297"/>
              <a:gd name="connsiteY1" fmla="*/ 45268 h 388612"/>
              <a:gd name="connsiteX2" fmla="*/ 2082297 w 2082297"/>
              <a:gd name="connsiteY2" fmla="*/ 388612 h 388612"/>
              <a:gd name="connsiteX3" fmla="*/ 18107 w 2082297"/>
              <a:gd name="connsiteY3" fmla="*/ 289024 h 388612"/>
              <a:gd name="connsiteX4" fmla="*/ 0 w 2082297"/>
              <a:gd name="connsiteY4" fmla="*/ 0 h 388612"/>
              <a:gd name="connsiteX0" fmla="*/ 0 w 2082297"/>
              <a:gd name="connsiteY0" fmla="*/ 0 h 388612"/>
              <a:gd name="connsiteX1" fmla="*/ 2082297 w 2082297"/>
              <a:gd name="connsiteY1" fmla="*/ 45268 h 388612"/>
              <a:gd name="connsiteX2" fmla="*/ 2082297 w 2082297"/>
              <a:gd name="connsiteY2" fmla="*/ 388612 h 388612"/>
              <a:gd name="connsiteX3" fmla="*/ 9053 w 2082297"/>
              <a:gd name="connsiteY3" fmla="*/ 352399 h 388612"/>
              <a:gd name="connsiteX4" fmla="*/ 0 w 2082297"/>
              <a:gd name="connsiteY4" fmla="*/ 0 h 388612"/>
              <a:gd name="connsiteX0" fmla="*/ 0 w 2082297"/>
              <a:gd name="connsiteY0" fmla="*/ 0 h 388612"/>
              <a:gd name="connsiteX1" fmla="*/ 2082297 w 2082297"/>
              <a:gd name="connsiteY1" fmla="*/ 72429 h 388612"/>
              <a:gd name="connsiteX2" fmla="*/ 2082297 w 2082297"/>
              <a:gd name="connsiteY2" fmla="*/ 388612 h 388612"/>
              <a:gd name="connsiteX3" fmla="*/ 9053 w 2082297"/>
              <a:gd name="connsiteY3" fmla="*/ 352399 h 388612"/>
              <a:gd name="connsiteX4" fmla="*/ 0 w 2082297"/>
              <a:gd name="connsiteY4" fmla="*/ 0 h 388612"/>
              <a:gd name="connsiteX0" fmla="*/ 0 w 2082297"/>
              <a:gd name="connsiteY0" fmla="*/ 0 h 388612"/>
              <a:gd name="connsiteX1" fmla="*/ 2082297 w 2082297"/>
              <a:gd name="connsiteY1" fmla="*/ 72429 h 388612"/>
              <a:gd name="connsiteX2" fmla="*/ 2082297 w 2082297"/>
              <a:gd name="connsiteY2" fmla="*/ 388612 h 388612"/>
              <a:gd name="connsiteX3" fmla="*/ 9053 w 2082297"/>
              <a:gd name="connsiteY3" fmla="*/ 352399 h 388612"/>
              <a:gd name="connsiteX4" fmla="*/ 0 w 2082297"/>
              <a:gd name="connsiteY4" fmla="*/ 0 h 388612"/>
              <a:gd name="connsiteX0" fmla="*/ 0 w 2082297"/>
              <a:gd name="connsiteY0" fmla="*/ 0 h 388612"/>
              <a:gd name="connsiteX1" fmla="*/ 2082297 w 2082297"/>
              <a:gd name="connsiteY1" fmla="*/ 72429 h 388612"/>
              <a:gd name="connsiteX2" fmla="*/ 2082297 w 2082297"/>
              <a:gd name="connsiteY2" fmla="*/ 388612 h 388612"/>
              <a:gd name="connsiteX3" fmla="*/ 45267 w 2082297"/>
              <a:gd name="connsiteY3" fmla="*/ 325239 h 388612"/>
              <a:gd name="connsiteX4" fmla="*/ 0 w 2082297"/>
              <a:gd name="connsiteY4" fmla="*/ 0 h 388612"/>
              <a:gd name="connsiteX0" fmla="*/ 0 w 2082297"/>
              <a:gd name="connsiteY0" fmla="*/ 0 h 388612"/>
              <a:gd name="connsiteX1" fmla="*/ 2082297 w 2082297"/>
              <a:gd name="connsiteY1" fmla="*/ 72429 h 388612"/>
              <a:gd name="connsiteX2" fmla="*/ 2082297 w 2082297"/>
              <a:gd name="connsiteY2" fmla="*/ 388612 h 388612"/>
              <a:gd name="connsiteX3" fmla="*/ 45267 w 2082297"/>
              <a:gd name="connsiteY3" fmla="*/ 325239 h 388612"/>
              <a:gd name="connsiteX4" fmla="*/ 0 w 2082297"/>
              <a:gd name="connsiteY4" fmla="*/ 0 h 388612"/>
              <a:gd name="connsiteX0" fmla="*/ 0 w 2082297"/>
              <a:gd name="connsiteY0" fmla="*/ 0 h 388612"/>
              <a:gd name="connsiteX1" fmla="*/ 2082297 w 2082297"/>
              <a:gd name="connsiteY1" fmla="*/ 72429 h 388612"/>
              <a:gd name="connsiteX2" fmla="*/ 2082297 w 2082297"/>
              <a:gd name="connsiteY2" fmla="*/ 388612 h 388612"/>
              <a:gd name="connsiteX3" fmla="*/ 16692 w 2082297"/>
              <a:gd name="connsiteY3" fmla="*/ 360958 h 388612"/>
              <a:gd name="connsiteX4" fmla="*/ 0 w 2082297"/>
              <a:gd name="connsiteY4" fmla="*/ 0 h 388612"/>
              <a:gd name="connsiteX0" fmla="*/ 9501 w 2065605"/>
              <a:gd name="connsiteY0" fmla="*/ 0 h 388612"/>
              <a:gd name="connsiteX1" fmla="*/ 2065605 w 2065605"/>
              <a:gd name="connsiteY1" fmla="*/ 72429 h 388612"/>
              <a:gd name="connsiteX2" fmla="*/ 2065605 w 2065605"/>
              <a:gd name="connsiteY2" fmla="*/ 388612 h 388612"/>
              <a:gd name="connsiteX3" fmla="*/ 0 w 2065605"/>
              <a:gd name="connsiteY3" fmla="*/ 360958 h 388612"/>
              <a:gd name="connsiteX4" fmla="*/ 9501 w 2065605"/>
              <a:gd name="connsiteY4" fmla="*/ 0 h 388612"/>
              <a:gd name="connsiteX0" fmla="*/ 9501 w 2065605"/>
              <a:gd name="connsiteY0" fmla="*/ 0 h 419568"/>
              <a:gd name="connsiteX1" fmla="*/ 2065605 w 2065605"/>
              <a:gd name="connsiteY1" fmla="*/ 72429 h 419568"/>
              <a:gd name="connsiteX2" fmla="*/ 2027505 w 2065605"/>
              <a:gd name="connsiteY2" fmla="*/ 419568 h 419568"/>
              <a:gd name="connsiteX3" fmla="*/ 0 w 2065605"/>
              <a:gd name="connsiteY3" fmla="*/ 360958 h 419568"/>
              <a:gd name="connsiteX4" fmla="*/ 9501 w 2065605"/>
              <a:gd name="connsiteY4" fmla="*/ 0 h 419568"/>
              <a:gd name="connsiteX0" fmla="*/ 9501 w 2027505"/>
              <a:gd name="connsiteY0" fmla="*/ 0 h 419568"/>
              <a:gd name="connsiteX1" fmla="*/ 2027505 w 2027505"/>
              <a:gd name="connsiteY1" fmla="*/ 62904 h 419568"/>
              <a:gd name="connsiteX2" fmla="*/ 2027505 w 2027505"/>
              <a:gd name="connsiteY2" fmla="*/ 419568 h 419568"/>
              <a:gd name="connsiteX3" fmla="*/ 0 w 2027505"/>
              <a:gd name="connsiteY3" fmla="*/ 360958 h 419568"/>
              <a:gd name="connsiteX4" fmla="*/ 9501 w 2027505"/>
              <a:gd name="connsiteY4" fmla="*/ 0 h 419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7505" h="419568">
                <a:moveTo>
                  <a:pt x="9501" y="0"/>
                </a:moveTo>
                <a:cubicBezTo>
                  <a:pt x="703600" y="24143"/>
                  <a:pt x="1333406" y="102135"/>
                  <a:pt x="2027505" y="62904"/>
                </a:cubicBezTo>
                <a:lnTo>
                  <a:pt x="2027505" y="419568"/>
                </a:lnTo>
                <a:cubicBezTo>
                  <a:pt x="1348495" y="398444"/>
                  <a:pt x="606582" y="354922"/>
                  <a:pt x="0" y="360958"/>
                </a:cubicBezTo>
                <a:lnTo>
                  <a:pt x="9501" y="0"/>
                </a:lnTo>
                <a:close/>
              </a:path>
            </a:pathLst>
          </a:custGeom>
          <a:no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92"/>
            <a:endParaRPr lang="en-US" sz="1350">
              <a:solidFill>
                <a:srgbClr val="FFFFFF"/>
              </a:solidFill>
            </a:endParaRPr>
          </a:p>
        </p:txBody>
      </p:sp>
      <p:sp>
        <p:nvSpPr>
          <p:cNvPr id="1221" name="Rectangle 7"/>
          <p:cNvSpPr/>
          <p:nvPr/>
        </p:nvSpPr>
        <p:spPr>
          <a:xfrm>
            <a:off x="3447141" y="2186251"/>
            <a:ext cx="737108" cy="230354"/>
          </a:xfrm>
          <a:custGeom>
            <a:avLst/>
            <a:gdLst>
              <a:gd name="connsiteX0" fmla="*/ 0 w 1240324"/>
              <a:gd name="connsiteY0" fmla="*/ 0 h 391202"/>
              <a:gd name="connsiteX1" fmla="*/ 1240324 w 1240324"/>
              <a:gd name="connsiteY1" fmla="*/ 0 h 391202"/>
              <a:gd name="connsiteX2" fmla="*/ 1240324 w 1240324"/>
              <a:gd name="connsiteY2" fmla="*/ 391202 h 391202"/>
              <a:gd name="connsiteX3" fmla="*/ 0 w 1240324"/>
              <a:gd name="connsiteY3" fmla="*/ 391202 h 391202"/>
              <a:gd name="connsiteX4" fmla="*/ 0 w 1240324"/>
              <a:gd name="connsiteY4" fmla="*/ 0 h 391202"/>
              <a:gd name="connsiteX0" fmla="*/ 0 w 1240324"/>
              <a:gd name="connsiteY0" fmla="*/ 0 h 391202"/>
              <a:gd name="connsiteX1" fmla="*/ 1240324 w 1240324"/>
              <a:gd name="connsiteY1" fmla="*/ 81481 h 391202"/>
              <a:gd name="connsiteX2" fmla="*/ 1240324 w 1240324"/>
              <a:gd name="connsiteY2" fmla="*/ 391202 h 391202"/>
              <a:gd name="connsiteX3" fmla="*/ 0 w 1240324"/>
              <a:gd name="connsiteY3" fmla="*/ 391202 h 391202"/>
              <a:gd name="connsiteX4" fmla="*/ 0 w 1240324"/>
              <a:gd name="connsiteY4" fmla="*/ 0 h 391202"/>
              <a:gd name="connsiteX0" fmla="*/ 0 w 1249377"/>
              <a:gd name="connsiteY0" fmla="*/ 0 h 391202"/>
              <a:gd name="connsiteX1" fmla="*/ 1249377 w 1249377"/>
              <a:gd name="connsiteY1" fmla="*/ 63374 h 391202"/>
              <a:gd name="connsiteX2" fmla="*/ 1240324 w 1249377"/>
              <a:gd name="connsiteY2" fmla="*/ 391202 h 391202"/>
              <a:gd name="connsiteX3" fmla="*/ 0 w 1249377"/>
              <a:gd name="connsiteY3" fmla="*/ 391202 h 391202"/>
              <a:gd name="connsiteX4" fmla="*/ 0 w 1249377"/>
              <a:gd name="connsiteY4" fmla="*/ 0 h 391202"/>
              <a:gd name="connsiteX0" fmla="*/ 0 w 1249377"/>
              <a:gd name="connsiteY0" fmla="*/ 0 h 391202"/>
              <a:gd name="connsiteX1" fmla="*/ 1249377 w 1249377"/>
              <a:gd name="connsiteY1" fmla="*/ 63374 h 391202"/>
              <a:gd name="connsiteX2" fmla="*/ 1240324 w 1249377"/>
              <a:gd name="connsiteY2" fmla="*/ 391202 h 391202"/>
              <a:gd name="connsiteX3" fmla="*/ 18107 w 1249377"/>
              <a:gd name="connsiteY3" fmla="*/ 309720 h 391202"/>
              <a:gd name="connsiteX4" fmla="*/ 0 w 1249377"/>
              <a:gd name="connsiteY4" fmla="*/ 0 h 391202"/>
              <a:gd name="connsiteX0" fmla="*/ 0 w 1249377"/>
              <a:gd name="connsiteY0" fmla="*/ 0 h 391202"/>
              <a:gd name="connsiteX1" fmla="*/ 1249377 w 1249377"/>
              <a:gd name="connsiteY1" fmla="*/ 63374 h 391202"/>
              <a:gd name="connsiteX2" fmla="*/ 1240324 w 1249377"/>
              <a:gd name="connsiteY2" fmla="*/ 391202 h 391202"/>
              <a:gd name="connsiteX3" fmla="*/ 144855 w 1249377"/>
              <a:gd name="connsiteY3" fmla="*/ 219186 h 391202"/>
              <a:gd name="connsiteX4" fmla="*/ 0 w 1249377"/>
              <a:gd name="connsiteY4" fmla="*/ 0 h 391202"/>
              <a:gd name="connsiteX0" fmla="*/ 0 w 1249377"/>
              <a:gd name="connsiteY0" fmla="*/ 0 h 391202"/>
              <a:gd name="connsiteX1" fmla="*/ 1249377 w 1249377"/>
              <a:gd name="connsiteY1" fmla="*/ 63374 h 391202"/>
              <a:gd name="connsiteX2" fmla="*/ 1240324 w 1249377"/>
              <a:gd name="connsiteY2" fmla="*/ 391202 h 391202"/>
              <a:gd name="connsiteX3" fmla="*/ 72427 w 1249377"/>
              <a:gd name="connsiteY3" fmla="*/ 318774 h 391202"/>
              <a:gd name="connsiteX4" fmla="*/ 0 w 1249377"/>
              <a:gd name="connsiteY4" fmla="*/ 0 h 391202"/>
              <a:gd name="connsiteX0" fmla="*/ 18108 w 1176950"/>
              <a:gd name="connsiteY0" fmla="*/ 9054 h 327828"/>
              <a:gd name="connsiteX1" fmla="*/ 1176950 w 1176950"/>
              <a:gd name="connsiteY1" fmla="*/ 0 h 327828"/>
              <a:gd name="connsiteX2" fmla="*/ 1167897 w 1176950"/>
              <a:gd name="connsiteY2" fmla="*/ 327828 h 327828"/>
              <a:gd name="connsiteX3" fmla="*/ 0 w 1176950"/>
              <a:gd name="connsiteY3" fmla="*/ 255400 h 327828"/>
              <a:gd name="connsiteX4" fmla="*/ 18108 w 1176950"/>
              <a:gd name="connsiteY4" fmla="*/ 9054 h 327828"/>
              <a:gd name="connsiteX0" fmla="*/ 0 w 1204110"/>
              <a:gd name="connsiteY0" fmla="*/ 0 h 382148"/>
              <a:gd name="connsiteX1" fmla="*/ 1204110 w 1204110"/>
              <a:gd name="connsiteY1" fmla="*/ 54320 h 382148"/>
              <a:gd name="connsiteX2" fmla="*/ 1195057 w 1204110"/>
              <a:gd name="connsiteY2" fmla="*/ 382148 h 382148"/>
              <a:gd name="connsiteX3" fmla="*/ 27160 w 1204110"/>
              <a:gd name="connsiteY3" fmla="*/ 309720 h 382148"/>
              <a:gd name="connsiteX4" fmla="*/ 0 w 1204110"/>
              <a:gd name="connsiteY4" fmla="*/ 0 h 382148"/>
              <a:gd name="connsiteX0" fmla="*/ 0 w 1204110"/>
              <a:gd name="connsiteY0" fmla="*/ 0 h 318774"/>
              <a:gd name="connsiteX1" fmla="*/ 1204110 w 1204110"/>
              <a:gd name="connsiteY1" fmla="*/ 54320 h 318774"/>
              <a:gd name="connsiteX2" fmla="*/ 1186004 w 1204110"/>
              <a:gd name="connsiteY2" fmla="*/ 318774 h 318774"/>
              <a:gd name="connsiteX3" fmla="*/ 27160 w 1204110"/>
              <a:gd name="connsiteY3" fmla="*/ 309720 h 318774"/>
              <a:gd name="connsiteX4" fmla="*/ 0 w 1204110"/>
              <a:gd name="connsiteY4" fmla="*/ 0 h 318774"/>
              <a:gd name="connsiteX0" fmla="*/ 0 w 1204110"/>
              <a:gd name="connsiteY0" fmla="*/ 0 h 373095"/>
              <a:gd name="connsiteX1" fmla="*/ 1204110 w 1204110"/>
              <a:gd name="connsiteY1" fmla="*/ 54320 h 373095"/>
              <a:gd name="connsiteX2" fmla="*/ 1186004 w 1204110"/>
              <a:gd name="connsiteY2" fmla="*/ 373095 h 373095"/>
              <a:gd name="connsiteX3" fmla="*/ 27160 w 1204110"/>
              <a:gd name="connsiteY3" fmla="*/ 309720 h 373095"/>
              <a:gd name="connsiteX4" fmla="*/ 0 w 1204110"/>
              <a:gd name="connsiteY4" fmla="*/ 0 h 373095"/>
              <a:gd name="connsiteX0" fmla="*/ 0 w 1204111"/>
              <a:gd name="connsiteY0" fmla="*/ 0 h 373095"/>
              <a:gd name="connsiteX1" fmla="*/ 1204110 w 1204111"/>
              <a:gd name="connsiteY1" fmla="*/ 54320 h 373095"/>
              <a:gd name="connsiteX2" fmla="*/ 1204111 w 1204111"/>
              <a:gd name="connsiteY2" fmla="*/ 373095 h 373095"/>
              <a:gd name="connsiteX3" fmla="*/ 27160 w 1204111"/>
              <a:gd name="connsiteY3" fmla="*/ 309720 h 373095"/>
              <a:gd name="connsiteX4" fmla="*/ 0 w 1204111"/>
              <a:gd name="connsiteY4" fmla="*/ 0 h 373095"/>
              <a:gd name="connsiteX0" fmla="*/ 0 w 1204111"/>
              <a:gd name="connsiteY0" fmla="*/ 0 h 373095"/>
              <a:gd name="connsiteX1" fmla="*/ 1204110 w 1204111"/>
              <a:gd name="connsiteY1" fmla="*/ 54320 h 373095"/>
              <a:gd name="connsiteX2" fmla="*/ 1204111 w 1204111"/>
              <a:gd name="connsiteY2" fmla="*/ 373095 h 373095"/>
              <a:gd name="connsiteX3" fmla="*/ 27160 w 1204111"/>
              <a:gd name="connsiteY3" fmla="*/ 309720 h 373095"/>
              <a:gd name="connsiteX4" fmla="*/ 0 w 1204111"/>
              <a:gd name="connsiteY4" fmla="*/ 0 h 373095"/>
              <a:gd name="connsiteX0" fmla="*/ 32331 w 1176951"/>
              <a:gd name="connsiteY0" fmla="*/ 0 h 349282"/>
              <a:gd name="connsiteX1" fmla="*/ 1176950 w 1176951"/>
              <a:gd name="connsiteY1" fmla="*/ 30507 h 349282"/>
              <a:gd name="connsiteX2" fmla="*/ 1176951 w 1176951"/>
              <a:gd name="connsiteY2" fmla="*/ 349282 h 349282"/>
              <a:gd name="connsiteX3" fmla="*/ 0 w 1176951"/>
              <a:gd name="connsiteY3" fmla="*/ 285907 h 349282"/>
              <a:gd name="connsiteX4" fmla="*/ 32331 w 1176951"/>
              <a:gd name="connsiteY4" fmla="*/ 0 h 349282"/>
              <a:gd name="connsiteX0" fmla="*/ 0 w 1179322"/>
              <a:gd name="connsiteY0" fmla="*/ 0 h 354045"/>
              <a:gd name="connsiteX1" fmla="*/ 1179321 w 1179322"/>
              <a:gd name="connsiteY1" fmla="*/ 35270 h 354045"/>
              <a:gd name="connsiteX2" fmla="*/ 1179322 w 1179322"/>
              <a:gd name="connsiteY2" fmla="*/ 354045 h 354045"/>
              <a:gd name="connsiteX3" fmla="*/ 2371 w 1179322"/>
              <a:gd name="connsiteY3" fmla="*/ 290670 h 354045"/>
              <a:gd name="connsiteX4" fmla="*/ 0 w 1179322"/>
              <a:gd name="connsiteY4" fmla="*/ 0 h 3540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9322" h="354045">
                <a:moveTo>
                  <a:pt x="0" y="0"/>
                </a:moveTo>
                <a:lnTo>
                  <a:pt x="1179321" y="35270"/>
                </a:lnTo>
                <a:cubicBezTo>
                  <a:pt x="1179321" y="141528"/>
                  <a:pt x="1144618" y="233500"/>
                  <a:pt x="1179322" y="354045"/>
                </a:cubicBezTo>
                <a:lnTo>
                  <a:pt x="2371" y="290670"/>
                </a:lnTo>
                <a:cubicBezTo>
                  <a:pt x="1581" y="193780"/>
                  <a:pt x="790" y="96890"/>
                  <a:pt x="0" y="0"/>
                </a:cubicBezTo>
                <a:close/>
              </a:path>
            </a:pathLst>
          </a:custGeom>
          <a:no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92"/>
            <a:endParaRPr lang="en-US" sz="1350">
              <a:solidFill>
                <a:srgbClr val="FFFFFF"/>
              </a:solidFill>
            </a:endParaRPr>
          </a:p>
        </p:txBody>
      </p:sp>
      <p:sp>
        <p:nvSpPr>
          <p:cNvPr id="1222" name="Rectangle 7"/>
          <p:cNvSpPr/>
          <p:nvPr/>
        </p:nvSpPr>
        <p:spPr>
          <a:xfrm>
            <a:off x="3448624" y="2452612"/>
            <a:ext cx="735626" cy="224156"/>
          </a:xfrm>
          <a:custGeom>
            <a:avLst/>
            <a:gdLst>
              <a:gd name="connsiteX0" fmla="*/ 0 w 1240324"/>
              <a:gd name="connsiteY0" fmla="*/ 0 h 391202"/>
              <a:gd name="connsiteX1" fmla="*/ 1240324 w 1240324"/>
              <a:gd name="connsiteY1" fmla="*/ 0 h 391202"/>
              <a:gd name="connsiteX2" fmla="*/ 1240324 w 1240324"/>
              <a:gd name="connsiteY2" fmla="*/ 391202 h 391202"/>
              <a:gd name="connsiteX3" fmla="*/ 0 w 1240324"/>
              <a:gd name="connsiteY3" fmla="*/ 391202 h 391202"/>
              <a:gd name="connsiteX4" fmla="*/ 0 w 1240324"/>
              <a:gd name="connsiteY4" fmla="*/ 0 h 391202"/>
              <a:gd name="connsiteX0" fmla="*/ 0 w 1240324"/>
              <a:gd name="connsiteY0" fmla="*/ 0 h 391202"/>
              <a:gd name="connsiteX1" fmla="*/ 1240324 w 1240324"/>
              <a:gd name="connsiteY1" fmla="*/ 81481 h 391202"/>
              <a:gd name="connsiteX2" fmla="*/ 1240324 w 1240324"/>
              <a:gd name="connsiteY2" fmla="*/ 391202 h 391202"/>
              <a:gd name="connsiteX3" fmla="*/ 0 w 1240324"/>
              <a:gd name="connsiteY3" fmla="*/ 391202 h 391202"/>
              <a:gd name="connsiteX4" fmla="*/ 0 w 1240324"/>
              <a:gd name="connsiteY4" fmla="*/ 0 h 391202"/>
              <a:gd name="connsiteX0" fmla="*/ 0 w 1249377"/>
              <a:gd name="connsiteY0" fmla="*/ 0 h 391202"/>
              <a:gd name="connsiteX1" fmla="*/ 1249377 w 1249377"/>
              <a:gd name="connsiteY1" fmla="*/ 63374 h 391202"/>
              <a:gd name="connsiteX2" fmla="*/ 1240324 w 1249377"/>
              <a:gd name="connsiteY2" fmla="*/ 391202 h 391202"/>
              <a:gd name="connsiteX3" fmla="*/ 0 w 1249377"/>
              <a:gd name="connsiteY3" fmla="*/ 391202 h 391202"/>
              <a:gd name="connsiteX4" fmla="*/ 0 w 1249377"/>
              <a:gd name="connsiteY4" fmla="*/ 0 h 391202"/>
              <a:gd name="connsiteX0" fmla="*/ 0 w 1249377"/>
              <a:gd name="connsiteY0" fmla="*/ 0 h 391202"/>
              <a:gd name="connsiteX1" fmla="*/ 1249377 w 1249377"/>
              <a:gd name="connsiteY1" fmla="*/ 63374 h 391202"/>
              <a:gd name="connsiteX2" fmla="*/ 1240324 w 1249377"/>
              <a:gd name="connsiteY2" fmla="*/ 391202 h 391202"/>
              <a:gd name="connsiteX3" fmla="*/ 18107 w 1249377"/>
              <a:gd name="connsiteY3" fmla="*/ 309720 h 391202"/>
              <a:gd name="connsiteX4" fmla="*/ 0 w 1249377"/>
              <a:gd name="connsiteY4" fmla="*/ 0 h 391202"/>
              <a:gd name="connsiteX0" fmla="*/ 0 w 1249377"/>
              <a:gd name="connsiteY0" fmla="*/ 0 h 391202"/>
              <a:gd name="connsiteX1" fmla="*/ 1249377 w 1249377"/>
              <a:gd name="connsiteY1" fmla="*/ 63374 h 391202"/>
              <a:gd name="connsiteX2" fmla="*/ 1240324 w 1249377"/>
              <a:gd name="connsiteY2" fmla="*/ 391202 h 391202"/>
              <a:gd name="connsiteX3" fmla="*/ 144855 w 1249377"/>
              <a:gd name="connsiteY3" fmla="*/ 219186 h 391202"/>
              <a:gd name="connsiteX4" fmla="*/ 0 w 1249377"/>
              <a:gd name="connsiteY4" fmla="*/ 0 h 391202"/>
              <a:gd name="connsiteX0" fmla="*/ 0 w 1249377"/>
              <a:gd name="connsiteY0" fmla="*/ 0 h 391202"/>
              <a:gd name="connsiteX1" fmla="*/ 1249377 w 1249377"/>
              <a:gd name="connsiteY1" fmla="*/ 63374 h 391202"/>
              <a:gd name="connsiteX2" fmla="*/ 1240324 w 1249377"/>
              <a:gd name="connsiteY2" fmla="*/ 391202 h 391202"/>
              <a:gd name="connsiteX3" fmla="*/ 72427 w 1249377"/>
              <a:gd name="connsiteY3" fmla="*/ 318774 h 391202"/>
              <a:gd name="connsiteX4" fmla="*/ 0 w 1249377"/>
              <a:gd name="connsiteY4" fmla="*/ 0 h 391202"/>
              <a:gd name="connsiteX0" fmla="*/ 18108 w 1176950"/>
              <a:gd name="connsiteY0" fmla="*/ 9054 h 327828"/>
              <a:gd name="connsiteX1" fmla="*/ 1176950 w 1176950"/>
              <a:gd name="connsiteY1" fmla="*/ 0 h 327828"/>
              <a:gd name="connsiteX2" fmla="*/ 1167897 w 1176950"/>
              <a:gd name="connsiteY2" fmla="*/ 327828 h 327828"/>
              <a:gd name="connsiteX3" fmla="*/ 0 w 1176950"/>
              <a:gd name="connsiteY3" fmla="*/ 255400 h 327828"/>
              <a:gd name="connsiteX4" fmla="*/ 18108 w 1176950"/>
              <a:gd name="connsiteY4" fmla="*/ 9054 h 327828"/>
              <a:gd name="connsiteX0" fmla="*/ 0 w 1204110"/>
              <a:gd name="connsiteY0" fmla="*/ 0 h 382148"/>
              <a:gd name="connsiteX1" fmla="*/ 1204110 w 1204110"/>
              <a:gd name="connsiteY1" fmla="*/ 54320 h 382148"/>
              <a:gd name="connsiteX2" fmla="*/ 1195057 w 1204110"/>
              <a:gd name="connsiteY2" fmla="*/ 382148 h 382148"/>
              <a:gd name="connsiteX3" fmla="*/ 27160 w 1204110"/>
              <a:gd name="connsiteY3" fmla="*/ 309720 h 382148"/>
              <a:gd name="connsiteX4" fmla="*/ 0 w 1204110"/>
              <a:gd name="connsiteY4" fmla="*/ 0 h 382148"/>
              <a:gd name="connsiteX0" fmla="*/ 0 w 1204110"/>
              <a:gd name="connsiteY0" fmla="*/ 0 h 318774"/>
              <a:gd name="connsiteX1" fmla="*/ 1204110 w 1204110"/>
              <a:gd name="connsiteY1" fmla="*/ 54320 h 318774"/>
              <a:gd name="connsiteX2" fmla="*/ 1186004 w 1204110"/>
              <a:gd name="connsiteY2" fmla="*/ 318774 h 318774"/>
              <a:gd name="connsiteX3" fmla="*/ 27160 w 1204110"/>
              <a:gd name="connsiteY3" fmla="*/ 309720 h 318774"/>
              <a:gd name="connsiteX4" fmla="*/ 0 w 1204110"/>
              <a:gd name="connsiteY4" fmla="*/ 0 h 318774"/>
              <a:gd name="connsiteX0" fmla="*/ 0 w 1204110"/>
              <a:gd name="connsiteY0" fmla="*/ 0 h 373095"/>
              <a:gd name="connsiteX1" fmla="*/ 1204110 w 1204110"/>
              <a:gd name="connsiteY1" fmla="*/ 54320 h 373095"/>
              <a:gd name="connsiteX2" fmla="*/ 1186004 w 1204110"/>
              <a:gd name="connsiteY2" fmla="*/ 373095 h 373095"/>
              <a:gd name="connsiteX3" fmla="*/ 27160 w 1204110"/>
              <a:gd name="connsiteY3" fmla="*/ 309720 h 373095"/>
              <a:gd name="connsiteX4" fmla="*/ 0 w 1204110"/>
              <a:gd name="connsiteY4" fmla="*/ 0 h 373095"/>
              <a:gd name="connsiteX0" fmla="*/ 0 w 1204111"/>
              <a:gd name="connsiteY0" fmla="*/ 0 h 373095"/>
              <a:gd name="connsiteX1" fmla="*/ 1204110 w 1204111"/>
              <a:gd name="connsiteY1" fmla="*/ 54320 h 373095"/>
              <a:gd name="connsiteX2" fmla="*/ 1204111 w 1204111"/>
              <a:gd name="connsiteY2" fmla="*/ 373095 h 373095"/>
              <a:gd name="connsiteX3" fmla="*/ 27160 w 1204111"/>
              <a:gd name="connsiteY3" fmla="*/ 309720 h 373095"/>
              <a:gd name="connsiteX4" fmla="*/ 0 w 1204111"/>
              <a:gd name="connsiteY4" fmla="*/ 0 h 373095"/>
              <a:gd name="connsiteX0" fmla="*/ 62077 w 1176951"/>
              <a:gd name="connsiteY0" fmla="*/ 0 h 368332"/>
              <a:gd name="connsiteX1" fmla="*/ 1176950 w 1176951"/>
              <a:gd name="connsiteY1" fmla="*/ 49557 h 368332"/>
              <a:gd name="connsiteX2" fmla="*/ 1176951 w 1176951"/>
              <a:gd name="connsiteY2" fmla="*/ 368332 h 368332"/>
              <a:gd name="connsiteX3" fmla="*/ 0 w 1176951"/>
              <a:gd name="connsiteY3" fmla="*/ 304957 h 368332"/>
              <a:gd name="connsiteX4" fmla="*/ 62077 w 1176951"/>
              <a:gd name="connsiteY4" fmla="*/ 0 h 368332"/>
              <a:gd name="connsiteX0" fmla="*/ 7543 w 1176951"/>
              <a:gd name="connsiteY0" fmla="*/ 0 h 344519"/>
              <a:gd name="connsiteX1" fmla="*/ 1176950 w 1176951"/>
              <a:gd name="connsiteY1" fmla="*/ 25744 h 344519"/>
              <a:gd name="connsiteX2" fmla="*/ 1176951 w 1176951"/>
              <a:gd name="connsiteY2" fmla="*/ 344519 h 344519"/>
              <a:gd name="connsiteX3" fmla="*/ 0 w 1176951"/>
              <a:gd name="connsiteY3" fmla="*/ 281144 h 344519"/>
              <a:gd name="connsiteX4" fmla="*/ 7543 w 1176951"/>
              <a:gd name="connsiteY4" fmla="*/ 0 h 344519"/>
              <a:gd name="connsiteX0" fmla="*/ 7543 w 1176951"/>
              <a:gd name="connsiteY0" fmla="*/ 0 h 344519"/>
              <a:gd name="connsiteX1" fmla="*/ 1176950 w 1176951"/>
              <a:gd name="connsiteY1" fmla="*/ 25744 h 344519"/>
              <a:gd name="connsiteX2" fmla="*/ 1176951 w 1176951"/>
              <a:gd name="connsiteY2" fmla="*/ 344519 h 344519"/>
              <a:gd name="connsiteX3" fmla="*/ 0 w 1176951"/>
              <a:gd name="connsiteY3" fmla="*/ 281144 h 344519"/>
              <a:gd name="connsiteX4" fmla="*/ 7543 w 1176951"/>
              <a:gd name="connsiteY4" fmla="*/ 0 h 344519"/>
              <a:gd name="connsiteX0" fmla="*/ 7543 w 1176951"/>
              <a:gd name="connsiteY0" fmla="*/ 0 h 344519"/>
              <a:gd name="connsiteX1" fmla="*/ 1176950 w 1176951"/>
              <a:gd name="connsiteY1" fmla="*/ 25744 h 344519"/>
              <a:gd name="connsiteX2" fmla="*/ 1176951 w 1176951"/>
              <a:gd name="connsiteY2" fmla="*/ 344519 h 344519"/>
              <a:gd name="connsiteX3" fmla="*/ 0 w 1176951"/>
              <a:gd name="connsiteY3" fmla="*/ 281144 h 344519"/>
              <a:gd name="connsiteX4" fmla="*/ 7543 w 1176951"/>
              <a:gd name="connsiteY4" fmla="*/ 0 h 3445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6951" h="344519">
                <a:moveTo>
                  <a:pt x="7543" y="0"/>
                </a:moveTo>
                <a:lnTo>
                  <a:pt x="1176950" y="25744"/>
                </a:lnTo>
                <a:cubicBezTo>
                  <a:pt x="1176950" y="132002"/>
                  <a:pt x="1137290" y="223974"/>
                  <a:pt x="1176951" y="344519"/>
                </a:cubicBezTo>
                <a:lnTo>
                  <a:pt x="0" y="281144"/>
                </a:lnTo>
                <a:lnTo>
                  <a:pt x="7543" y="0"/>
                </a:lnTo>
                <a:close/>
              </a:path>
            </a:pathLst>
          </a:custGeom>
          <a:no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92"/>
            <a:endParaRPr lang="en-US" sz="1350">
              <a:solidFill>
                <a:srgbClr val="FFFFFF"/>
              </a:solidFill>
            </a:endParaRPr>
          </a:p>
        </p:txBody>
      </p:sp>
      <p:sp>
        <p:nvSpPr>
          <p:cNvPr id="1223" name="Rectangle 7"/>
          <p:cNvSpPr/>
          <p:nvPr/>
        </p:nvSpPr>
        <p:spPr>
          <a:xfrm>
            <a:off x="3454819" y="2702484"/>
            <a:ext cx="729429" cy="220067"/>
          </a:xfrm>
          <a:custGeom>
            <a:avLst/>
            <a:gdLst>
              <a:gd name="connsiteX0" fmla="*/ 0 w 1240324"/>
              <a:gd name="connsiteY0" fmla="*/ 0 h 391202"/>
              <a:gd name="connsiteX1" fmla="*/ 1240324 w 1240324"/>
              <a:gd name="connsiteY1" fmla="*/ 0 h 391202"/>
              <a:gd name="connsiteX2" fmla="*/ 1240324 w 1240324"/>
              <a:gd name="connsiteY2" fmla="*/ 391202 h 391202"/>
              <a:gd name="connsiteX3" fmla="*/ 0 w 1240324"/>
              <a:gd name="connsiteY3" fmla="*/ 391202 h 391202"/>
              <a:gd name="connsiteX4" fmla="*/ 0 w 1240324"/>
              <a:gd name="connsiteY4" fmla="*/ 0 h 391202"/>
              <a:gd name="connsiteX0" fmla="*/ 0 w 1240324"/>
              <a:gd name="connsiteY0" fmla="*/ 0 h 391202"/>
              <a:gd name="connsiteX1" fmla="*/ 1240324 w 1240324"/>
              <a:gd name="connsiteY1" fmla="*/ 81481 h 391202"/>
              <a:gd name="connsiteX2" fmla="*/ 1240324 w 1240324"/>
              <a:gd name="connsiteY2" fmla="*/ 391202 h 391202"/>
              <a:gd name="connsiteX3" fmla="*/ 0 w 1240324"/>
              <a:gd name="connsiteY3" fmla="*/ 391202 h 391202"/>
              <a:gd name="connsiteX4" fmla="*/ 0 w 1240324"/>
              <a:gd name="connsiteY4" fmla="*/ 0 h 391202"/>
              <a:gd name="connsiteX0" fmla="*/ 0 w 1249377"/>
              <a:gd name="connsiteY0" fmla="*/ 0 h 391202"/>
              <a:gd name="connsiteX1" fmla="*/ 1249377 w 1249377"/>
              <a:gd name="connsiteY1" fmla="*/ 63374 h 391202"/>
              <a:gd name="connsiteX2" fmla="*/ 1240324 w 1249377"/>
              <a:gd name="connsiteY2" fmla="*/ 391202 h 391202"/>
              <a:gd name="connsiteX3" fmla="*/ 0 w 1249377"/>
              <a:gd name="connsiteY3" fmla="*/ 391202 h 391202"/>
              <a:gd name="connsiteX4" fmla="*/ 0 w 1249377"/>
              <a:gd name="connsiteY4" fmla="*/ 0 h 391202"/>
              <a:gd name="connsiteX0" fmla="*/ 0 w 1249377"/>
              <a:gd name="connsiteY0" fmla="*/ 0 h 391202"/>
              <a:gd name="connsiteX1" fmla="*/ 1249377 w 1249377"/>
              <a:gd name="connsiteY1" fmla="*/ 63374 h 391202"/>
              <a:gd name="connsiteX2" fmla="*/ 1240324 w 1249377"/>
              <a:gd name="connsiteY2" fmla="*/ 391202 h 391202"/>
              <a:gd name="connsiteX3" fmla="*/ 18107 w 1249377"/>
              <a:gd name="connsiteY3" fmla="*/ 309720 h 391202"/>
              <a:gd name="connsiteX4" fmla="*/ 0 w 1249377"/>
              <a:gd name="connsiteY4" fmla="*/ 0 h 391202"/>
              <a:gd name="connsiteX0" fmla="*/ 0 w 1249377"/>
              <a:gd name="connsiteY0" fmla="*/ 0 h 391202"/>
              <a:gd name="connsiteX1" fmla="*/ 1249377 w 1249377"/>
              <a:gd name="connsiteY1" fmla="*/ 63374 h 391202"/>
              <a:gd name="connsiteX2" fmla="*/ 1240324 w 1249377"/>
              <a:gd name="connsiteY2" fmla="*/ 391202 h 391202"/>
              <a:gd name="connsiteX3" fmla="*/ 144855 w 1249377"/>
              <a:gd name="connsiteY3" fmla="*/ 219186 h 391202"/>
              <a:gd name="connsiteX4" fmla="*/ 0 w 1249377"/>
              <a:gd name="connsiteY4" fmla="*/ 0 h 391202"/>
              <a:gd name="connsiteX0" fmla="*/ 0 w 1249377"/>
              <a:gd name="connsiteY0" fmla="*/ 0 h 391202"/>
              <a:gd name="connsiteX1" fmla="*/ 1249377 w 1249377"/>
              <a:gd name="connsiteY1" fmla="*/ 63374 h 391202"/>
              <a:gd name="connsiteX2" fmla="*/ 1240324 w 1249377"/>
              <a:gd name="connsiteY2" fmla="*/ 391202 h 391202"/>
              <a:gd name="connsiteX3" fmla="*/ 72427 w 1249377"/>
              <a:gd name="connsiteY3" fmla="*/ 318774 h 391202"/>
              <a:gd name="connsiteX4" fmla="*/ 0 w 1249377"/>
              <a:gd name="connsiteY4" fmla="*/ 0 h 391202"/>
              <a:gd name="connsiteX0" fmla="*/ 18108 w 1176950"/>
              <a:gd name="connsiteY0" fmla="*/ 9054 h 327828"/>
              <a:gd name="connsiteX1" fmla="*/ 1176950 w 1176950"/>
              <a:gd name="connsiteY1" fmla="*/ 0 h 327828"/>
              <a:gd name="connsiteX2" fmla="*/ 1167897 w 1176950"/>
              <a:gd name="connsiteY2" fmla="*/ 327828 h 327828"/>
              <a:gd name="connsiteX3" fmla="*/ 0 w 1176950"/>
              <a:gd name="connsiteY3" fmla="*/ 255400 h 327828"/>
              <a:gd name="connsiteX4" fmla="*/ 18108 w 1176950"/>
              <a:gd name="connsiteY4" fmla="*/ 9054 h 327828"/>
              <a:gd name="connsiteX0" fmla="*/ 0 w 1204110"/>
              <a:gd name="connsiteY0" fmla="*/ 0 h 382148"/>
              <a:gd name="connsiteX1" fmla="*/ 1204110 w 1204110"/>
              <a:gd name="connsiteY1" fmla="*/ 54320 h 382148"/>
              <a:gd name="connsiteX2" fmla="*/ 1195057 w 1204110"/>
              <a:gd name="connsiteY2" fmla="*/ 382148 h 382148"/>
              <a:gd name="connsiteX3" fmla="*/ 27160 w 1204110"/>
              <a:gd name="connsiteY3" fmla="*/ 309720 h 382148"/>
              <a:gd name="connsiteX4" fmla="*/ 0 w 1204110"/>
              <a:gd name="connsiteY4" fmla="*/ 0 h 382148"/>
              <a:gd name="connsiteX0" fmla="*/ 0 w 1204110"/>
              <a:gd name="connsiteY0" fmla="*/ 0 h 318774"/>
              <a:gd name="connsiteX1" fmla="*/ 1204110 w 1204110"/>
              <a:gd name="connsiteY1" fmla="*/ 54320 h 318774"/>
              <a:gd name="connsiteX2" fmla="*/ 1186004 w 1204110"/>
              <a:gd name="connsiteY2" fmla="*/ 318774 h 318774"/>
              <a:gd name="connsiteX3" fmla="*/ 27160 w 1204110"/>
              <a:gd name="connsiteY3" fmla="*/ 309720 h 318774"/>
              <a:gd name="connsiteX4" fmla="*/ 0 w 1204110"/>
              <a:gd name="connsiteY4" fmla="*/ 0 h 318774"/>
              <a:gd name="connsiteX0" fmla="*/ 0 w 1204110"/>
              <a:gd name="connsiteY0" fmla="*/ 0 h 373095"/>
              <a:gd name="connsiteX1" fmla="*/ 1204110 w 1204110"/>
              <a:gd name="connsiteY1" fmla="*/ 54320 h 373095"/>
              <a:gd name="connsiteX2" fmla="*/ 1186004 w 1204110"/>
              <a:gd name="connsiteY2" fmla="*/ 373095 h 373095"/>
              <a:gd name="connsiteX3" fmla="*/ 27160 w 1204110"/>
              <a:gd name="connsiteY3" fmla="*/ 309720 h 373095"/>
              <a:gd name="connsiteX4" fmla="*/ 0 w 1204110"/>
              <a:gd name="connsiteY4" fmla="*/ 0 h 373095"/>
              <a:gd name="connsiteX0" fmla="*/ 0 w 1204111"/>
              <a:gd name="connsiteY0" fmla="*/ 0 h 373095"/>
              <a:gd name="connsiteX1" fmla="*/ 1204110 w 1204111"/>
              <a:gd name="connsiteY1" fmla="*/ 54320 h 373095"/>
              <a:gd name="connsiteX2" fmla="*/ 1204111 w 1204111"/>
              <a:gd name="connsiteY2" fmla="*/ 373095 h 373095"/>
              <a:gd name="connsiteX3" fmla="*/ 27160 w 1204111"/>
              <a:gd name="connsiteY3" fmla="*/ 309720 h 373095"/>
              <a:gd name="connsiteX4" fmla="*/ 0 w 1204111"/>
              <a:gd name="connsiteY4" fmla="*/ 0 h 373095"/>
              <a:gd name="connsiteX0" fmla="*/ 17458 w 1176951"/>
              <a:gd name="connsiteY0" fmla="*/ 0 h 373095"/>
              <a:gd name="connsiteX1" fmla="*/ 1176950 w 1176951"/>
              <a:gd name="connsiteY1" fmla="*/ 54320 h 373095"/>
              <a:gd name="connsiteX2" fmla="*/ 1176951 w 1176951"/>
              <a:gd name="connsiteY2" fmla="*/ 373095 h 373095"/>
              <a:gd name="connsiteX3" fmla="*/ 0 w 1176951"/>
              <a:gd name="connsiteY3" fmla="*/ 309720 h 373095"/>
              <a:gd name="connsiteX4" fmla="*/ 17458 w 1176951"/>
              <a:gd name="connsiteY4" fmla="*/ 0 h 373095"/>
              <a:gd name="connsiteX0" fmla="*/ 17458 w 1176951"/>
              <a:gd name="connsiteY0" fmla="*/ 0 h 373095"/>
              <a:gd name="connsiteX1" fmla="*/ 1176950 w 1176951"/>
              <a:gd name="connsiteY1" fmla="*/ 54320 h 373095"/>
              <a:gd name="connsiteX2" fmla="*/ 1176951 w 1176951"/>
              <a:gd name="connsiteY2" fmla="*/ 373095 h 373095"/>
              <a:gd name="connsiteX3" fmla="*/ 0 w 1176951"/>
              <a:gd name="connsiteY3" fmla="*/ 309720 h 373095"/>
              <a:gd name="connsiteX4" fmla="*/ 17458 w 1176951"/>
              <a:gd name="connsiteY4" fmla="*/ 0 h 373095"/>
              <a:gd name="connsiteX0" fmla="*/ 7543 w 1167036"/>
              <a:gd name="connsiteY0" fmla="*/ 0 h 373095"/>
              <a:gd name="connsiteX1" fmla="*/ 1167035 w 1167036"/>
              <a:gd name="connsiteY1" fmla="*/ 54320 h 373095"/>
              <a:gd name="connsiteX2" fmla="*/ 1167036 w 1167036"/>
              <a:gd name="connsiteY2" fmla="*/ 373095 h 373095"/>
              <a:gd name="connsiteX3" fmla="*/ 0 w 1167036"/>
              <a:gd name="connsiteY3" fmla="*/ 314482 h 373095"/>
              <a:gd name="connsiteX4" fmla="*/ 7543 w 1167036"/>
              <a:gd name="connsiteY4" fmla="*/ 0 h 373095"/>
              <a:gd name="connsiteX0" fmla="*/ 7543 w 1167036"/>
              <a:gd name="connsiteY0" fmla="*/ 0 h 373095"/>
              <a:gd name="connsiteX1" fmla="*/ 1167035 w 1167036"/>
              <a:gd name="connsiteY1" fmla="*/ 54320 h 373095"/>
              <a:gd name="connsiteX2" fmla="*/ 1167036 w 1167036"/>
              <a:gd name="connsiteY2" fmla="*/ 373095 h 373095"/>
              <a:gd name="connsiteX3" fmla="*/ 0 w 1167036"/>
              <a:gd name="connsiteY3" fmla="*/ 314482 h 373095"/>
              <a:gd name="connsiteX4" fmla="*/ 7543 w 1167036"/>
              <a:gd name="connsiteY4" fmla="*/ 0 h 3730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7036" h="373095">
                <a:moveTo>
                  <a:pt x="7543" y="0"/>
                </a:moveTo>
                <a:lnTo>
                  <a:pt x="1167035" y="54320"/>
                </a:lnTo>
                <a:cubicBezTo>
                  <a:pt x="1132331" y="155816"/>
                  <a:pt x="1167036" y="266837"/>
                  <a:pt x="1167036" y="373095"/>
                </a:cubicBezTo>
                <a:lnTo>
                  <a:pt x="0" y="314482"/>
                </a:lnTo>
                <a:cubicBezTo>
                  <a:pt x="5819" y="211242"/>
                  <a:pt x="56258" y="165152"/>
                  <a:pt x="7543" y="0"/>
                </a:cubicBezTo>
                <a:close/>
              </a:path>
            </a:pathLst>
          </a:custGeom>
          <a:no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92"/>
            <a:endParaRPr lang="en-US" sz="1350">
              <a:solidFill>
                <a:srgbClr val="FFFFFF"/>
              </a:solidFill>
            </a:endParaRPr>
          </a:p>
        </p:txBody>
      </p:sp>
      <p:sp>
        <p:nvSpPr>
          <p:cNvPr id="1224" name="Rectangle 7"/>
          <p:cNvSpPr/>
          <p:nvPr/>
        </p:nvSpPr>
        <p:spPr>
          <a:xfrm>
            <a:off x="3454819" y="2914996"/>
            <a:ext cx="729429" cy="242748"/>
          </a:xfrm>
          <a:custGeom>
            <a:avLst/>
            <a:gdLst>
              <a:gd name="connsiteX0" fmla="*/ 0 w 1240324"/>
              <a:gd name="connsiteY0" fmla="*/ 0 h 391202"/>
              <a:gd name="connsiteX1" fmla="*/ 1240324 w 1240324"/>
              <a:gd name="connsiteY1" fmla="*/ 0 h 391202"/>
              <a:gd name="connsiteX2" fmla="*/ 1240324 w 1240324"/>
              <a:gd name="connsiteY2" fmla="*/ 391202 h 391202"/>
              <a:gd name="connsiteX3" fmla="*/ 0 w 1240324"/>
              <a:gd name="connsiteY3" fmla="*/ 391202 h 391202"/>
              <a:gd name="connsiteX4" fmla="*/ 0 w 1240324"/>
              <a:gd name="connsiteY4" fmla="*/ 0 h 391202"/>
              <a:gd name="connsiteX0" fmla="*/ 0 w 1240324"/>
              <a:gd name="connsiteY0" fmla="*/ 0 h 391202"/>
              <a:gd name="connsiteX1" fmla="*/ 1240324 w 1240324"/>
              <a:gd name="connsiteY1" fmla="*/ 81481 h 391202"/>
              <a:gd name="connsiteX2" fmla="*/ 1240324 w 1240324"/>
              <a:gd name="connsiteY2" fmla="*/ 391202 h 391202"/>
              <a:gd name="connsiteX3" fmla="*/ 0 w 1240324"/>
              <a:gd name="connsiteY3" fmla="*/ 391202 h 391202"/>
              <a:gd name="connsiteX4" fmla="*/ 0 w 1240324"/>
              <a:gd name="connsiteY4" fmla="*/ 0 h 391202"/>
              <a:gd name="connsiteX0" fmla="*/ 0 w 1249377"/>
              <a:gd name="connsiteY0" fmla="*/ 0 h 391202"/>
              <a:gd name="connsiteX1" fmla="*/ 1249377 w 1249377"/>
              <a:gd name="connsiteY1" fmla="*/ 63374 h 391202"/>
              <a:gd name="connsiteX2" fmla="*/ 1240324 w 1249377"/>
              <a:gd name="connsiteY2" fmla="*/ 391202 h 391202"/>
              <a:gd name="connsiteX3" fmla="*/ 0 w 1249377"/>
              <a:gd name="connsiteY3" fmla="*/ 391202 h 391202"/>
              <a:gd name="connsiteX4" fmla="*/ 0 w 1249377"/>
              <a:gd name="connsiteY4" fmla="*/ 0 h 391202"/>
              <a:gd name="connsiteX0" fmla="*/ 0 w 1249377"/>
              <a:gd name="connsiteY0" fmla="*/ 0 h 391202"/>
              <a:gd name="connsiteX1" fmla="*/ 1249377 w 1249377"/>
              <a:gd name="connsiteY1" fmla="*/ 63374 h 391202"/>
              <a:gd name="connsiteX2" fmla="*/ 1240324 w 1249377"/>
              <a:gd name="connsiteY2" fmla="*/ 391202 h 391202"/>
              <a:gd name="connsiteX3" fmla="*/ 18107 w 1249377"/>
              <a:gd name="connsiteY3" fmla="*/ 309720 h 391202"/>
              <a:gd name="connsiteX4" fmla="*/ 0 w 1249377"/>
              <a:gd name="connsiteY4" fmla="*/ 0 h 391202"/>
              <a:gd name="connsiteX0" fmla="*/ 0 w 1249377"/>
              <a:gd name="connsiteY0" fmla="*/ 0 h 391202"/>
              <a:gd name="connsiteX1" fmla="*/ 1249377 w 1249377"/>
              <a:gd name="connsiteY1" fmla="*/ 63374 h 391202"/>
              <a:gd name="connsiteX2" fmla="*/ 1240324 w 1249377"/>
              <a:gd name="connsiteY2" fmla="*/ 391202 h 391202"/>
              <a:gd name="connsiteX3" fmla="*/ 144855 w 1249377"/>
              <a:gd name="connsiteY3" fmla="*/ 219186 h 391202"/>
              <a:gd name="connsiteX4" fmla="*/ 0 w 1249377"/>
              <a:gd name="connsiteY4" fmla="*/ 0 h 391202"/>
              <a:gd name="connsiteX0" fmla="*/ 0 w 1249377"/>
              <a:gd name="connsiteY0" fmla="*/ 0 h 391202"/>
              <a:gd name="connsiteX1" fmla="*/ 1249377 w 1249377"/>
              <a:gd name="connsiteY1" fmla="*/ 63374 h 391202"/>
              <a:gd name="connsiteX2" fmla="*/ 1240324 w 1249377"/>
              <a:gd name="connsiteY2" fmla="*/ 391202 h 391202"/>
              <a:gd name="connsiteX3" fmla="*/ 72427 w 1249377"/>
              <a:gd name="connsiteY3" fmla="*/ 318774 h 391202"/>
              <a:gd name="connsiteX4" fmla="*/ 0 w 1249377"/>
              <a:gd name="connsiteY4" fmla="*/ 0 h 391202"/>
              <a:gd name="connsiteX0" fmla="*/ 18108 w 1176950"/>
              <a:gd name="connsiteY0" fmla="*/ 9054 h 327828"/>
              <a:gd name="connsiteX1" fmla="*/ 1176950 w 1176950"/>
              <a:gd name="connsiteY1" fmla="*/ 0 h 327828"/>
              <a:gd name="connsiteX2" fmla="*/ 1167897 w 1176950"/>
              <a:gd name="connsiteY2" fmla="*/ 327828 h 327828"/>
              <a:gd name="connsiteX3" fmla="*/ 0 w 1176950"/>
              <a:gd name="connsiteY3" fmla="*/ 255400 h 327828"/>
              <a:gd name="connsiteX4" fmla="*/ 18108 w 1176950"/>
              <a:gd name="connsiteY4" fmla="*/ 9054 h 327828"/>
              <a:gd name="connsiteX0" fmla="*/ 0 w 1204110"/>
              <a:gd name="connsiteY0" fmla="*/ 0 h 382148"/>
              <a:gd name="connsiteX1" fmla="*/ 1204110 w 1204110"/>
              <a:gd name="connsiteY1" fmla="*/ 54320 h 382148"/>
              <a:gd name="connsiteX2" fmla="*/ 1195057 w 1204110"/>
              <a:gd name="connsiteY2" fmla="*/ 382148 h 382148"/>
              <a:gd name="connsiteX3" fmla="*/ 27160 w 1204110"/>
              <a:gd name="connsiteY3" fmla="*/ 309720 h 382148"/>
              <a:gd name="connsiteX4" fmla="*/ 0 w 1204110"/>
              <a:gd name="connsiteY4" fmla="*/ 0 h 382148"/>
              <a:gd name="connsiteX0" fmla="*/ 0 w 1204110"/>
              <a:gd name="connsiteY0" fmla="*/ 0 h 318774"/>
              <a:gd name="connsiteX1" fmla="*/ 1204110 w 1204110"/>
              <a:gd name="connsiteY1" fmla="*/ 54320 h 318774"/>
              <a:gd name="connsiteX2" fmla="*/ 1186004 w 1204110"/>
              <a:gd name="connsiteY2" fmla="*/ 318774 h 318774"/>
              <a:gd name="connsiteX3" fmla="*/ 27160 w 1204110"/>
              <a:gd name="connsiteY3" fmla="*/ 309720 h 318774"/>
              <a:gd name="connsiteX4" fmla="*/ 0 w 1204110"/>
              <a:gd name="connsiteY4" fmla="*/ 0 h 318774"/>
              <a:gd name="connsiteX0" fmla="*/ 0 w 1204110"/>
              <a:gd name="connsiteY0" fmla="*/ 0 h 373095"/>
              <a:gd name="connsiteX1" fmla="*/ 1204110 w 1204110"/>
              <a:gd name="connsiteY1" fmla="*/ 54320 h 373095"/>
              <a:gd name="connsiteX2" fmla="*/ 1186004 w 1204110"/>
              <a:gd name="connsiteY2" fmla="*/ 373095 h 373095"/>
              <a:gd name="connsiteX3" fmla="*/ 27160 w 1204110"/>
              <a:gd name="connsiteY3" fmla="*/ 309720 h 373095"/>
              <a:gd name="connsiteX4" fmla="*/ 0 w 1204110"/>
              <a:gd name="connsiteY4" fmla="*/ 0 h 373095"/>
              <a:gd name="connsiteX0" fmla="*/ 0 w 1204111"/>
              <a:gd name="connsiteY0" fmla="*/ 0 h 373095"/>
              <a:gd name="connsiteX1" fmla="*/ 1204110 w 1204111"/>
              <a:gd name="connsiteY1" fmla="*/ 54320 h 373095"/>
              <a:gd name="connsiteX2" fmla="*/ 1204111 w 1204111"/>
              <a:gd name="connsiteY2" fmla="*/ 373095 h 373095"/>
              <a:gd name="connsiteX3" fmla="*/ 27160 w 1204111"/>
              <a:gd name="connsiteY3" fmla="*/ 309720 h 373095"/>
              <a:gd name="connsiteX4" fmla="*/ 0 w 1204111"/>
              <a:gd name="connsiteY4" fmla="*/ 0 h 373095"/>
              <a:gd name="connsiteX0" fmla="*/ 17458 w 1176951"/>
              <a:gd name="connsiteY0" fmla="*/ 0 h 373095"/>
              <a:gd name="connsiteX1" fmla="*/ 1176950 w 1176951"/>
              <a:gd name="connsiteY1" fmla="*/ 54320 h 373095"/>
              <a:gd name="connsiteX2" fmla="*/ 1176951 w 1176951"/>
              <a:gd name="connsiteY2" fmla="*/ 373095 h 373095"/>
              <a:gd name="connsiteX3" fmla="*/ 0 w 1176951"/>
              <a:gd name="connsiteY3" fmla="*/ 309720 h 373095"/>
              <a:gd name="connsiteX4" fmla="*/ 17458 w 1176951"/>
              <a:gd name="connsiteY4" fmla="*/ 0 h 373095"/>
              <a:gd name="connsiteX0" fmla="*/ 17458 w 1176951"/>
              <a:gd name="connsiteY0" fmla="*/ 0 h 373095"/>
              <a:gd name="connsiteX1" fmla="*/ 1176950 w 1176951"/>
              <a:gd name="connsiteY1" fmla="*/ 54320 h 373095"/>
              <a:gd name="connsiteX2" fmla="*/ 1176951 w 1176951"/>
              <a:gd name="connsiteY2" fmla="*/ 373095 h 373095"/>
              <a:gd name="connsiteX3" fmla="*/ 0 w 1176951"/>
              <a:gd name="connsiteY3" fmla="*/ 309720 h 373095"/>
              <a:gd name="connsiteX4" fmla="*/ 17458 w 1176951"/>
              <a:gd name="connsiteY4" fmla="*/ 0 h 373095"/>
              <a:gd name="connsiteX0" fmla="*/ 7543 w 1167036"/>
              <a:gd name="connsiteY0" fmla="*/ 0 h 373095"/>
              <a:gd name="connsiteX1" fmla="*/ 1167035 w 1167036"/>
              <a:gd name="connsiteY1" fmla="*/ 54320 h 373095"/>
              <a:gd name="connsiteX2" fmla="*/ 1167036 w 1167036"/>
              <a:gd name="connsiteY2" fmla="*/ 373095 h 373095"/>
              <a:gd name="connsiteX3" fmla="*/ 0 w 1167036"/>
              <a:gd name="connsiteY3" fmla="*/ 314482 h 373095"/>
              <a:gd name="connsiteX4" fmla="*/ 7543 w 1167036"/>
              <a:gd name="connsiteY4" fmla="*/ 0 h 373095"/>
              <a:gd name="connsiteX0" fmla="*/ 7543 w 1167036"/>
              <a:gd name="connsiteY0" fmla="*/ 0 h 373095"/>
              <a:gd name="connsiteX1" fmla="*/ 1167035 w 1167036"/>
              <a:gd name="connsiteY1" fmla="*/ 54320 h 373095"/>
              <a:gd name="connsiteX2" fmla="*/ 1167036 w 1167036"/>
              <a:gd name="connsiteY2" fmla="*/ 373095 h 373095"/>
              <a:gd name="connsiteX3" fmla="*/ 0 w 1167036"/>
              <a:gd name="connsiteY3" fmla="*/ 314482 h 373095"/>
              <a:gd name="connsiteX4" fmla="*/ 7543 w 1167036"/>
              <a:gd name="connsiteY4" fmla="*/ 0 h 3730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7036" h="373095">
                <a:moveTo>
                  <a:pt x="7543" y="0"/>
                </a:moveTo>
                <a:lnTo>
                  <a:pt x="1167035" y="54320"/>
                </a:lnTo>
                <a:cubicBezTo>
                  <a:pt x="1132331" y="155816"/>
                  <a:pt x="1167036" y="266837"/>
                  <a:pt x="1167036" y="373095"/>
                </a:cubicBezTo>
                <a:lnTo>
                  <a:pt x="0" y="314482"/>
                </a:lnTo>
                <a:cubicBezTo>
                  <a:pt x="5819" y="211242"/>
                  <a:pt x="56258" y="165152"/>
                  <a:pt x="7543" y="0"/>
                </a:cubicBezTo>
                <a:close/>
              </a:path>
            </a:pathLst>
          </a:custGeom>
          <a:no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92"/>
            <a:endParaRPr lang="en-US" sz="1350">
              <a:solidFill>
                <a:srgbClr val="FFFFFF"/>
              </a:solidFill>
            </a:endParaRPr>
          </a:p>
        </p:txBody>
      </p:sp>
      <p:sp>
        <p:nvSpPr>
          <p:cNvPr id="1225" name="Rectangle 7"/>
          <p:cNvSpPr/>
          <p:nvPr/>
        </p:nvSpPr>
        <p:spPr>
          <a:xfrm>
            <a:off x="2603889" y="2901397"/>
            <a:ext cx="737108" cy="230354"/>
          </a:xfrm>
          <a:custGeom>
            <a:avLst/>
            <a:gdLst>
              <a:gd name="connsiteX0" fmla="*/ 0 w 1240324"/>
              <a:gd name="connsiteY0" fmla="*/ 0 h 391202"/>
              <a:gd name="connsiteX1" fmla="*/ 1240324 w 1240324"/>
              <a:gd name="connsiteY1" fmla="*/ 0 h 391202"/>
              <a:gd name="connsiteX2" fmla="*/ 1240324 w 1240324"/>
              <a:gd name="connsiteY2" fmla="*/ 391202 h 391202"/>
              <a:gd name="connsiteX3" fmla="*/ 0 w 1240324"/>
              <a:gd name="connsiteY3" fmla="*/ 391202 h 391202"/>
              <a:gd name="connsiteX4" fmla="*/ 0 w 1240324"/>
              <a:gd name="connsiteY4" fmla="*/ 0 h 391202"/>
              <a:gd name="connsiteX0" fmla="*/ 0 w 1240324"/>
              <a:gd name="connsiteY0" fmla="*/ 0 h 391202"/>
              <a:gd name="connsiteX1" fmla="*/ 1240324 w 1240324"/>
              <a:gd name="connsiteY1" fmla="*/ 81481 h 391202"/>
              <a:gd name="connsiteX2" fmla="*/ 1240324 w 1240324"/>
              <a:gd name="connsiteY2" fmla="*/ 391202 h 391202"/>
              <a:gd name="connsiteX3" fmla="*/ 0 w 1240324"/>
              <a:gd name="connsiteY3" fmla="*/ 391202 h 391202"/>
              <a:gd name="connsiteX4" fmla="*/ 0 w 1240324"/>
              <a:gd name="connsiteY4" fmla="*/ 0 h 391202"/>
              <a:gd name="connsiteX0" fmla="*/ 0 w 1249377"/>
              <a:gd name="connsiteY0" fmla="*/ 0 h 391202"/>
              <a:gd name="connsiteX1" fmla="*/ 1249377 w 1249377"/>
              <a:gd name="connsiteY1" fmla="*/ 63374 h 391202"/>
              <a:gd name="connsiteX2" fmla="*/ 1240324 w 1249377"/>
              <a:gd name="connsiteY2" fmla="*/ 391202 h 391202"/>
              <a:gd name="connsiteX3" fmla="*/ 0 w 1249377"/>
              <a:gd name="connsiteY3" fmla="*/ 391202 h 391202"/>
              <a:gd name="connsiteX4" fmla="*/ 0 w 1249377"/>
              <a:gd name="connsiteY4" fmla="*/ 0 h 391202"/>
              <a:gd name="connsiteX0" fmla="*/ 0 w 1249377"/>
              <a:gd name="connsiteY0" fmla="*/ 0 h 391202"/>
              <a:gd name="connsiteX1" fmla="*/ 1249377 w 1249377"/>
              <a:gd name="connsiteY1" fmla="*/ 63374 h 391202"/>
              <a:gd name="connsiteX2" fmla="*/ 1240324 w 1249377"/>
              <a:gd name="connsiteY2" fmla="*/ 391202 h 391202"/>
              <a:gd name="connsiteX3" fmla="*/ 18107 w 1249377"/>
              <a:gd name="connsiteY3" fmla="*/ 309720 h 391202"/>
              <a:gd name="connsiteX4" fmla="*/ 0 w 1249377"/>
              <a:gd name="connsiteY4" fmla="*/ 0 h 391202"/>
              <a:gd name="connsiteX0" fmla="*/ 0 w 1249377"/>
              <a:gd name="connsiteY0" fmla="*/ 0 h 391202"/>
              <a:gd name="connsiteX1" fmla="*/ 1249377 w 1249377"/>
              <a:gd name="connsiteY1" fmla="*/ 63374 h 391202"/>
              <a:gd name="connsiteX2" fmla="*/ 1240324 w 1249377"/>
              <a:gd name="connsiteY2" fmla="*/ 391202 h 391202"/>
              <a:gd name="connsiteX3" fmla="*/ 144855 w 1249377"/>
              <a:gd name="connsiteY3" fmla="*/ 219186 h 391202"/>
              <a:gd name="connsiteX4" fmla="*/ 0 w 1249377"/>
              <a:gd name="connsiteY4" fmla="*/ 0 h 391202"/>
              <a:gd name="connsiteX0" fmla="*/ 0 w 1249377"/>
              <a:gd name="connsiteY0" fmla="*/ 0 h 391202"/>
              <a:gd name="connsiteX1" fmla="*/ 1249377 w 1249377"/>
              <a:gd name="connsiteY1" fmla="*/ 63374 h 391202"/>
              <a:gd name="connsiteX2" fmla="*/ 1240324 w 1249377"/>
              <a:gd name="connsiteY2" fmla="*/ 391202 h 391202"/>
              <a:gd name="connsiteX3" fmla="*/ 72427 w 1249377"/>
              <a:gd name="connsiteY3" fmla="*/ 318774 h 391202"/>
              <a:gd name="connsiteX4" fmla="*/ 0 w 1249377"/>
              <a:gd name="connsiteY4" fmla="*/ 0 h 391202"/>
              <a:gd name="connsiteX0" fmla="*/ 18108 w 1176950"/>
              <a:gd name="connsiteY0" fmla="*/ 9054 h 327828"/>
              <a:gd name="connsiteX1" fmla="*/ 1176950 w 1176950"/>
              <a:gd name="connsiteY1" fmla="*/ 0 h 327828"/>
              <a:gd name="connsiteX2" fmla="*/ 1167897 w 1176950"/>
              <a:gd name="connsiteY2" fmla="*/ 327828 h 327828"/>
              <a:gd name="connsiteX3" fmla="*/ 0 w 1176950"/>
              <a:gd name="connsiteY3" fmla="*/ 255400 h 327828"/>
              <a:gd name="connsiteX4" fmla="*/ 18108 w 1176950"/>
              <a:gd name="connsiteY4" fmla="*/ 9054 h 327828"/>
              <a:gd name="connsiteX0" fmla="*/ 0 w 1204110"/>
              <a:gd name="connsiteY0" fmla="*/ 0 h 382148"/>
              <a:gd name="connsiteX1" fmla="*/ 1204110 w 1204110"/>
              <a:gd name="connsiteY1" fmla="*/ 54320 h 382148"/>
              <a:gd name="connsiteX2" fmla="*/ 1195057 w 1204110"/>
              <a:gd name="connsiteY2" fmla="*/ 382148 h 382148"/>
              <a:gd name="connsiteX3" fmla="*/ 27160 w 1204110"/>
              <a:gd name="connsiteY3" fmla="*/ 309720 h 382148"/>
              <a:gd name="connsiteX4" fmla="*/ 0 w 1204110"/>
              <a:gd name="connsiteY4" fmla="*/ 0 h 382148"/>
              <a:gd name="connsiteX0" fmla="*/ 0 w 1204110"/>
              <a:gd name="connsiteY0" fmla="*/ 0 h 318774"/>
              <a:gd name="connsiteX1" fmla="*/ 1204110 w 1204110"/>
              <a:gd name="connsiteY1" fmla="*/ 54320 h 318774"/>
              <a:gd name="connsiteX2" fmla="*/ 1186004 w 1204110"/>
              <a:gd name="connsiteY2" fmla="*/ 318774 h 318774"/>
              <a:gd name="connsiteX3" fmla="*/ 27160 w 1204110"/>
              <a:gd name="connsiteY3" fmla="*/ 309720 h 318774"/>
              <a:gd name="connsiteX4" fmla="*/ 0 w 1204110"/>
              <a:gd name="connsiteY4" fmla="*/ 0 h 318774"/>
              <a:gd name="connsiteX0" fmla="*/ 0 w 1204110"/>
              <a:gd name="connsiteY0" fmla="*/ 0 h 373095"/>
              <a:gd name="connsiteX1" fmla="*/ 1204110 w 1204110"/>
              <a:gd name="connsiteY1" fmla="*/ 54320 h 373095"/>
              <a:gd name="connsiteX2" fmla="*/ 1186004 w 1204110"/>
              <a:gd name="connsiteY2" fmla="*/ 373095 h 373095"/>
              <a:gd name="connsiteX3" fmla="*/ 27160 w 1204110"/>
              <a:gd name="connsiteY3" fmla="*/ 309720 h 373095"/>
              <a:gd name="connsiteX4" fmla="*/ 0 w 1204110"/>
              <a:gd name="connsiteY4" fmla="*/ 0 h 373095"/>
              <a:gd name="connsiteX0" fmla="*/ 0 w 1204111"/>
              <a:gd name="connsiteY0" fmla="*/ 0 h 373095"/>
              <a:gd name="connsiteX1" fmla="*/ 1204110 w 1204111"/>
              <a:gd name="connsiteY1" fmla="*/ 54320 h 373095"/>
              <a:gd name="connsiteX2" fmla="*/ 1204111 w 1204111"/>
              <a:gd name="connsiteY2" fmla="*/ 373095 h 373095"/>
              <a:gd name="connsiteX3" fmla="*/ 27160 w 1204111"/>
              <a:gd name="connsiteY3" fmla="*/ 309720 h 373095"/>
              <a:gd name="connsiteX4" fmla="*/ 0 w 1204111"/>
              <a:gd name="connsiteY4" fmla="*/ 0 h 373095"/>
              <a:gd name="connsiteX0" fmla="*/ 0 w 1204111"/>
              <a:gd name="connsiteY0" fmla="*/ 0 h 373095"/>
              <a:gd name="connsiteX1" fmla="*/ 1204110 w 1204111"/>
              <a:gd name="connsiteY1" fmla="*/ 54320 h 373095"/>
              <a:gd name="connsiteX2" fmla="*/ 1204111 w 1204111"/>
              <a:gd name="connsiteY2" fmla="*/ 373095 h 373095"/>
              <a:gd name="connsiteX3" fmla="*/ 27160 w 1204111"/>
              <a:gd name="connsiteY3" fmla="*/ 309720 h 373095"/>
              <a:gd name="connsiteX4" fmla="*/ 0 w 1204111"/>
              <a:gd name="connsiteY4" fmla="*/ 0 h 373095"/>
              <a:gd name="connsiteX0" fmla="*/ 32331 w 1176951"/>
              <a:gd name="connsiteY0" fmla="*/ 0 h 349282"/>
              <a:gd name="connsiteX1" fmla="*/ 1176950 w 1176951"/>
              <a:gd name="connsiteY1" fmla="*/ 30507 h 349282"/>
              <a:gd name="connsiteX2" fmla="*/ 1176951 w 1176951"/>
              <a:gd name="connsiteY2" fmla="*/ 349282 h 349282"/>
              <a:gd name="connsiteX3" fmla="*/ 0 w 1176951"/>
              <a:gd name="connsiteY3" fmla="*/ 285907 h 349282"/>
              <a:gd name="connsiteX4" fmla="*/ 32331 w 1176951"/>
              <a:gd name="connsiteY4" fmla="*/ 0 h 349282"/>
              <a:gd name="connsiteX0" fmla="*/ 0 w 1179322"/>
              <a:gd name="connsiteY0" fmla="*/ 0 h 354045"/>
              <a:gd name="connsiteX1" fmla="*/ 1179321 w 1179322"/>
              <a:gd name="connsiteY1" fmla="*/ 35270 h 354045"/>
              <a:gd name="connsiteX2" fmla="*/ 1179322 w 1179322"/>
              <a:gd name="connsiteY2" fmla="*/ 354045 h 354045"/>
              <a:gd name="connsiteX3" fmla="*/ 2371 w 1179322"/>
              <a:gd name="connsiteY3" fmla="*/ 290670 h 354045"/>
              <a:gd name="connsiteX4" fmla="*/ 0 w 1179322"/>
              <a:gd name="connsiteY4" fmla="*/ 0 h 3540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9322" h="354045">
                <a:moveTo>
                  <a:pt x="0" y="0"/>
                </a:moveTo>
                <a:lnTo>
                  <a:pt x="1179321" y="35270"/>
                </a:lnTo>
                <a:cubicBezTo>
                  <a:pt x="1179321" y="141528"/>
                  <a:pt x="1144618" y="233500"/>
                  <a:pt x="1179322" y="354045"/>
                </a:cubicBezTo>
                <a:lnTo>
                  <a:pt x="2371" y="290670"/>
                </a:lnTo>
                <a:cubicBezTo>
                  <a:pt x="1581" y="193780"/>
                  <a:pt x="790" y="96890"/>
                  <a:pt x="0" y="0"/>
                </a:cubicBezTo>
                <a:close/>
              </a:path>
            </a:pathLst>
          </a:custGeom>
          <a:no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92"/>
            <a:endParaRPr lang="en-US" sz="1350">
              <a:solidFill>
                <a:srgbClr val="FFFFFF"/>
              </a:solidFill>
            </a:endParaRPr>
          </a:p>
        </p:txBody>
      </p:sp>
      <p:sp>
        <p:nvSpPr>
          <p:cNvPr id="1226" name="Rectangle 7"/>
          <p:cNvSpPr/>
          <p:nvPr/>
        </p:nvSpPr>
        <p:spPr>
          <a:xfrm>
            <a:off x="2605371" y="2670655"/>
            <a:ext cx="735626" cy="224156"/>
          </a:xfrm>
          <a:custGeom>
            <a:avLst/>
            <a:gdLst>
              <a:gd name="connsiteX0" fmla="*/ 0 w 1240324"/>
              <a:gd name="connsiteY0" fmla="*/ 0 h 391202"/>
              <a:gd name="connsiteX1" fmla="*/ 1240324 w 1240324"/>
              <a:gd name="connsiteY1" fmla="*/ 0 h 391202"/>
              <a:gd name="connsiteX2" fmla="*/ 1240324 w 1240324"/>
              <a:gd name="connsiteY2" fmla="*/ 391202 h 391202"/>
              <a:gd name="connsiteX3" fmla="*/ 0 w 1240324"/>
              <a:gd name="connsiteY3" fmla="*/ 391202 h 391202"/>
              <a:gd name="connsiteX4" fmla="*/ 0 w 1240324"/>
              <a:gd name="connsiteY4" fmla="*/ 0 h 391202"/>
              <a:gd name="connsiteX0" fmla="*/ 0 w 1240324"/>
              <a:gd name="connsiteY0" fmla="*/ 0 h 391202"/>
              <a:gd name="connsiteX1" fmla="*/ 1240324 w 1240324"/>
              <a:gd name="connsiteY1" fmla="*/ 81481 h 391202"/>
              <a:gd name="connsiteX2" fmla="*/ 1240324 w 1240324"/>
              <a:gd name="connsiteY2" fmla="*/ 391202 h 391202"/>
              <a:gd name="connsiteX3" fmla="*/ 0 w 1240324"/>
              <a:gd name="connsiteY3" fmla="*/ 391202 h 391202"/>
              <a:gd name="connsiteX4" fmla="*/ 0 w 1240324"/>
              <a:gd name="connsiteY4" fmla="*/ 0 h 391202"/>
              <a:gd name="connsiteX0" fmla="*/ 0 w 1249377"/>
              <a:gd name="connsiteY0" fmla="*/ 0 h 391202"/>
              <a:gd name="connsiteX1" fmla="*/ 1249377 w 1249377"/>
              <a:gd name="connsiteY1" fmla="*/ 63374 h 391202"/>
              <a:gd name="connsiteX2" fmla="*/ 1240324 w 1249377"/>
              <a:gd name="connsiteY2" fmla="*/ 391202 h 391202"/>
              <a:gd name="connsiteX3" fmla="*/ 0 w 1249377"/>
              <a:gd name="connsiteY3" fmla="*/ 391202 h 391202"/>
              <a:gd name="connsiteX4" fmla="*/ 0 w 1249377"/>
              <a:gd name="connsiteY4" fmla="*/ 0 h 391202"/>
              <a:gd name="connsiteX0" fmla="*/ 0 w 1249377"/>
              <a:gd name="connsiteY0" fmla="*/ 0 h 391202"/>
              <a:gd name="connsiteX1" fmla="*/ 1249377 w 1249377"/>
              <a:gd name="connsiteY1" fmla="*/ 63374 h 391202"/>
              <a:gd name="connsiteX2" fmla="*/ 1240324 w 1249377"/>
              <a:gd name="connsiteY2" fmla="*/ 391202 h 391202"/>
              <a:gd name="connsiteX3" fmla="*/ 18107 w 1249377"/>
              <a:gd name="connsiteY3" fmla="*/ 309720 h 391202"/>
              <a:gd name="connsiteX4" fmla="*/ 0 w 1249377"/>
              <a:gd name="connsiteY4" fmla="*/ 0 h 391202"/>
              <a:gd name="connsiteX0" fmla="*/ 0 w 1249377"/>
              <a:gd name="connsiteY0" fmla="*/ 0 h 391202"/>
              <a:gd name="connsiteX1" fmla="*/ 1249377 w 1249377"/>
              <a:gd name="connsiteY1" fmla="*/ 63374 h 391202"/>
              <a:gd name="connsiteX2" fmla="*/ 1240324 w 1249377"/>
              <a:gd name="connsiteY2" fmla="*/ 391202 h 391202"/>
              <a:gd name="connsiteX3" fmla="*/ 144855 w 1249377"/>
              <a:gd name="connsiteY3" fmla="*/ 219186 h 391202"/>
              <a:gd name="connsiteX4" fmla="*/ 0 w 1249377"/>
              <a:gd name="connsiteY4" fmla="*/ 0 h 391202"/>
              <a:gd name="connsiteX0" fmla="*/ 0 w 1249377"/>
              <a:gd name="connsiteY0" fmla="*/ 0 h 391202"/>
              <a:gd name="connsiteX1" fmla="*/ 1249377 w 1249377"/>
              <a:gd name="connsiteY1" fmla="*/ 63374 h 391202"/>
              <a:gd name="connsiteX2" fmla="*/ 1240324 w 1249377"/>
              <a:gd name="connsiteY2" fmla="*/ 391202 h 391202"/>
              <a:gd name="connsiteX3" fmla="*/ 72427 w 1249377"/>
              <a:gd name="connsiteY3" fmla="*/ 318774 h 391202"/>
              <a:gd name="connsiteX4" fmla="*/ 0 w 1249377"/>
              <a:gd name="connsiteY4" fmla="*/ 0 h 391202"/>
              <a:gd name="connsiteX0" fmla="*/ 18108 w 1176950"/>
              <a:gd name="connsiteY0" fmla="*/ 9054 h 327828"/>
              <a:gd name="connsiteX1" fmla="*/ 1176950 w 1176950"/>
              <a:gd name="connsiteY1" fmla="*/ 0 h 327828"/>
              <a:gd name="connsiteX2" fmla="*/ 1167897 w 1176950"/>
              <a:gd name="connsiteY2" fmla="*/ 327828 h 327828"/>
              <a:gd name="connsiteX3" fmla="*/ 0 w 1176950"/>
              <a:gd name="connsiteY3" fmla="*/ 255400 h 327828"/>
              <a:gd name="connsiteX4" fmla="*/ 18108 w 1176950"/>
              <a:gd name="connsiteY4" fmla="*/ 9054 h 327828"/>
              <a:gd name="connsiteX0" fmla="*/ 0 w 1204110"/>
              <a:gd name="connsiteY0" fmla="*/ 0 h 382148"/>
              <a:gd name="connsiteX1" fmla="*/ 1204110 w 1204110"/>
              <a:gd name="connsiteY1" fmla="*/ 54320 h 382148"/>
              <a:gd name="connsiteX2" fmla="*/ 1195057 w 1204110"/>
              <a:gd name="connsiteY2" fmla="*/ 382148 h 382148"/>
              <a:gd name="connsiteX3" fmla="*/ 27160 w 1204110"/>
              <a:gd name="connsiteY3" fmla="*/ 309720 h 382148"/>
              <a:gd name="connsiteX4" fmla="*/ 0 w 1204110"/>
              <a:gd name="connsiteY4" fmla="*/ 0 h 382148"/>
              <a:gd name="connsiteX0" fmla="*/ 0 w 1204110"/>
              <a:gd name="connsiteY0" fmla="*/ 0 h 318774"/>
              <a:gd name="connsiteX1" fmla="*/ 1204110 w 1204110"/>
              <a:gd name="connsiteY1" fmla="*/ 54320 h 318774"/>
              <a:gd name="connsiteX2" fmla="*/ 1186004 w 1204110"/>
              <a:gd name="connsiteY2" fmla="*/ 318774 h 318774"/>
              <a:gd name="connsiteX3" fmla="*/ 27160 w 1204110"/>
              <a:gd name="connsiteY3" fmla="*/ 309720 h 318774"/>
              <a:gd name="connsiteX4" fmla="*/ 0 w 1204110"/>
              <a:gd name="connsiteY4" fmla="*/ 0 h 318774"/>
              <a:gd name="connsiteX0" fmla="*/ 0 w 1204110"/>
              <a:gd name="connsiteY0" fmla="*/ 0 h 373095"/>
              <a:gd name="connsiteX1" fmla="*/ 1204110 w 1204110"/>
              <a:gd name="connsiteY1" fmla="*/ 54320 h 373095"/>
              <a:gd name="connsiteX2" fmla="*/ 1186004 w 1204110"/>
              <a:gd name="connsiteY2" fmla="*/ 373095 h 373095"/>
              <a:gd name="connsiteX3" fmla="*/ 27160 w 1204110"/>
              <a:gd name="connsiteY3" fmla="*/ 309720 h 373095"/>
              <a:gd name="connsiteX4" fmla="*/ 0 w 1204110"/>
              <a:gd name="connsiteY4" fmla="*/ 0 h 373095"/>
              <a:gd name="connsiteX0" fmla="*/ 0 w 1204111"/>
              <a:gd name="connsiteY0" fmla="*/ 0 h 373095"/>
              <a:gd name="connsiteX1" fmla="*/ 1204110 w 1204111"/>
              <a:gd name="connsiteY1" fmla="*/ 54320 h 373095"/>
              <a:gd name="connsiteX2" fmla="*/ 1204111 w 1204111"/>
              <a:gd name="connsiteY2" fmla="*/ 373095 h 373095"/>
              <a:gd name="connsiteX3" fmla="*/ 27160 w 1204111"/>
              <a:gd name="connsiteY3" fmla="*/ 309720 h 373095"/>
              <a:gd name="connsiteX4" fmla="*/ 0 w 1204111"/>
              <a:gd name="connsiteY4" fmla="*/ 0 h 373095"/>
              <a:gd name="connsiteX0" fmla="*/ 62077 w 1176951"/>
              <a:gd name="connsiteY0" fmla="*/ 0 h 368332"/>
              <a:gd name="connsiteX1" fmla="*/ 1176950 w 1176951"/>
              <a:gd name="connsiteY1" fmla="*/ 49557 h 368332"/>
              <a:gd name="connsiteX2" fmla="*/ 1176951 w 1176951"/>
              <a:gd name="connsiteY2" fmla="*/ 368332 h 368332"/>
              <a:gd name="connsiteX3" fmla="*/ 0 w 1176951"/>
              <a:gd name="connsiteY3" fmla="*/ 304957 h 368332"/>
              <a:gd name="connsiteX4" fmla="*/ 62077 w 1176951"/>
              <a:gd name="connsiteY4" fmla="*/ 0 h 368332"/>
              <a:gd name="connsiteX0" fmla="*/ 7543 w 1176951"/>
              <a:gd name="connsiteY0" fmla="*/ 0 h 344519"/>
              <a:gd name="connsiteX1" fmla="*/ 1176950 w 1176951"/>
              <a:gd name="connsiteY1" fmla="*/ 25744 h 344519"/>
              <a:gd name="connsiteX2" fmla="*/ 1176951 w 1176951"/>
              <a:gd name="connsiteY2" fmla="*/ 344519 h 344519"/>
              <a:gd name="connsiteX3" fmla="*/ 0 w 1176951"/>
              <a:gd name="connsiteY3" fmla="*/ 281144 h 344519"/>
              <a:gd name="connsiteX4" fmla="*/ 7543 w 1176951"/>
              <a:gd name="connsiteY4" fmla="*/ 0 h 344519"/>
              <a:gd name="connsiteX0" fmla="*/ 7543 w 1176951"/>
              <a:gd name="connsiteY0" fmla="*/ 0 h 344519"/>
              <a:gd name="connsiteX1" fmla="*/ 1176950 w 1176951"/>
              <a:gd name="connsiteY1" fmla="*/ 25744 h 344519"/>
              <a:gd name="connsiteX2" fmla="*/ 1176951 w 1176951"/>
              <a:gd name="connsiteY2" fmla="*/ 344519 h 344519"/>
              <a:gd name="connsiteX3" fmla="*/ 0 w 1176951"/>
              <a:gd name="connsiteY3" fmla="*/ 281144 h 344519"/>
              <a:gd name="connsiteX4" fmla="*/ 7543 w 1176951"/>
              <a:gd name="connsiteY4" fmla="*/ 0 h 344519"/>
              <a:gd name="connsiteX0" fmla="*/ 7543 w 1176951"/>
              <a:gd name="connsiteY0" fmla="*/ 0 h 344519"/>
              <a:gd name="connsiteX1" fmla="*/ 1176950 w 1176951"/>
              <a:gd name="connsiteY1" fmla="*/ 25744 h 344519"/>
              <a:gd name="connsiteX2" fmla="*/ 1176951 w 1176951"/>
              <a:gd name="connsiteY2" fmla="*/ 344519 h 344519"/>
              <a:gd name="connsiteX3" fmla="*/ 0 w 1176951"/>
              <a:gd name="connsiteY3" fmla="*/ 281144 h 344519"/>
              <a:gd name="connsiteX4" fmla="*/ 7543 w 1176951"/>
              <a:gd name="connsiteY4" fmla="*/ 0 h 3445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6951" h="344519">
                <a:moveTo>
                  <a:pt x="7543" y="0"/>
                </a:moveTo>
                <a:lnTo>
                  <a:pt x="1176950" y="25744"/>
                </a:lnTo>
                <a:cubicBezTo>
                  <a:pt x="1176950" y="132002"/>
                  <a:pt x="1137290" y="223974"/>
                  <a:pt x="1176951" y="344519"/>
                </a:cubicBezTo>
                <a:lnTo>
                  <a:pt x="0" y="281144"/>
                </a:lnTo>
                <a:lnTo>
                  <a:pt x="7543" y="0"/>
                </a:lnTo>
                <a:close/>
              </a:path>
            </a:pathLst>
          </a:custGeom>
          <a:no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92"/>
            <a:endParaRPr lang="en-US" sz="1350">
              <a:solidFill>
                <a:srgbClr val="FFFFFF"/>
              </a:solidFill>
            </a:endParaRPr>
          </a:p>
        </p:txBody>
      </p:sp>
      <p:sp>
        <p:nvSpPr>
          <p:cNvPr id="1227" name="Rectangle 7"/>
          <p:cNvSpPr/>
          <p:nvPr/>
        </p:nvSpPr>
        <p:spPr>
          <a:xfrm>
            <a:off x="2611565" y="2402474"/>
            <a:ext cx="729429" cy="242748"/>
          </a:xfrm>
          <a:custGeom>
            <a:avLst/>
            <a:gdLst>
              <a:gd name="connsiteX0" fmla="*/ 0 w 1240324"/>
              <a:gd name="connsiteY0" fmla="*/ 0 h 391202"/>
              <a:gd name="connsiteX1" fmla="*/ 1240324 w 1240324"/>
              <a:gd name="connsiteY1" fmla="*/ 0 h 391202"/>
              <a:gd name="connsiteX2" fmla="*/ 1240324 w 1240324"/>
              <a:gd name="connsiteY2" fmla="*/ 391202 h 391202"/>
              <a:gd name="connsiteX3" fmla="*/ 0 w 1240324"/>
              <a:gd name="connsiteY3" fmla="*/ 391202 h 391202"/>
              <a:gd name="connsiteX4" fmla="*/ 0 w 1240324"/>
              <a:gd name="connsiteY4" fmla="*/ 0 h 391202"/>
              <a:gd name="connsiteX0" fmla="*/ 0 w 1240324"/>
              <a:gd name="connsiteY0" fmla="*/ 0 h 391202"/>
              <a:gd name="connsiteX1" fmla="*/ 1240324 w 1240324"/>
              <a:gd name="connsiteY1" fmla="*/ 81481 h 391202"/>
              <a:gd name="connsiteX2" fmla="*/ 1240324 w 1240324"/>
              <a:gd name="connsiteY2" fmla="*/ 391202 h 391202"/>
              <a:gd name="connsiteX3" fmla="*/ 0 w 1240324"/>
              <a:gd name="connsiteY3" fmla="*/ 391202 h 391202"/>
              <a:gd name="connsiteX4" fmla="*/ 0 w 1240324"/>
              <a:gd name="connsiteY4" fmla="*/ 0 h 391202"/>
              <a:gd name="connsiteX0" fmla="*/ 0 w 1249377"/>
              <a:gd name="connsiteY0" fmla="*/ 0 h 391202"/>
              <a:gd name="connsiteX1" fmla="*/ 1249377 w 1249377"/>
              <a:gd name="connsiteY1" fmla="*/ 63374 h 391202"/>
              <a:gd name="connsiteX2" fmla="*/ 1240324 w 1249377"/>
              <a:gd name="connsiteY2" fmla="*/ 391202 h 391202"/>
              <a:gd name="connsiteX3" fmla="*/ 0 w 1249377"/>
              <a:gd name="connsiteY3" fmla="*/ 391202 h 391202"/>
              <a:gd name="connsiteX4" fmla="*/ 0 w 1249377"/>
              <a:gd name="connsiteY4" fmla="*/ 0 h 391202"/>
              <a:gd name="connsiteX0" fmla="*/ 0 w 1249377"/>
              <a:gd name="connsiteY0" fmla="*/ 0 h 391202"/>
              <a:gd name="connsiteX1" fmla="*/ 1249377 w 1249377"/>
              <a:gd name="connsiteY1" fmla="*/ 63374 h 391202"/>
              <a:gd name="connsiteX2" fmla="*/ 1240324 w 1249377"/>
              <a:gd name="connsiteY2" fmla="*/ 391202 h 391202"/>
              <a:gd name="connsiteX3" fmla="*/ 18107 w 1249377"/>
              <a:gd name="connsiteY3" fmla="*/ 309720 h 391202"/>
              <a:gd name="connsiteX4" fmla="*/ 0 w 1249377"/>
              <a:gd name="connsiteY4" fmla="*/ 0 h 391202"/>
              <a:gd name="connsiteX0" fmla="*/ 0 w 1249377"/>
              <a:gd name="connsiteY0" fmla="*/ 0 h 391202"/>
              <a:gd name="connsiteX1" fmla="*/ 1249377 w 1249377"/>
              <a:gd name="connsiteY1" fmla="*/ 63374 h 391202"/>
              <a:gd name="connsiteX2" fmla="*/ 1240324 w 1249377"/>
              <a:gd name="connsiteY2" fmla="*/ 391202 h 391202"/>
              <a:gd name="connsiteX3" fmla="*/ 144855 w 1249377"/>
              <a:gd name="connsiteY3" fmla="*/ 219186 h 391202"/>
              <a:gd name="connsiteX4" fmla="*/ 0 w 1249377"/>
              <a:gd name="connsiteY4" fmla="*/ 0 h 391202"/>
              <a:gd name="connsiteX0" fmla="*/ 0 w 1249377"/>
              <a:gd name="connsiteY0" fmla="*/ 0 h 391202"/>
              <a:gd name="connsiteX1" fmla="*/ 1249377 w 1249377"/>
              <a:gd name="connsiteY1" fmla="*/ 63374 h 391202"/>
              <a:gd name="connsiteX2" fmla="*/ 1240324 w 1249377"/>
              <a:gd name="connsiteY2" fmla="*/ 391202 h 391202"/>
              <a:gd name="connsiteX3" fmla="*/ 72427 w 1249377"/>
              <a:gd name="connsiteY3" fmla="*/ 318774 h 391202"/>
              <a:gd name="connsiteX4" fmla="*/ 0 w 1249377"/>
              <a:gd name="connsiteY4" fmla="*/ 0 h 391202"/>
              <a:gd name="connsiteX0" fmla="*/ 18108 w 1176950"/>
              <a:gd name="connsiteY0" fmla="*/ 9054 h 327828"/>
              <a:gd name="connsiteX1" fmla="*/ 1176950 w 1176950"/>
              <a:gd name="connsiteY1" fmla="*/ 0 h 327828"/>
              <a:gd name="connsiteX2" fmla="*/ 1167897 w 1176950"/>
              <a:gd name="connsiteY2" fmla="*/ 327828 h 327828"/>
              <a:gd name="connsiteX3" fmla="*/ 0 w 1176950"/>
              <a:gd name="connsiteY3" fmla="*/ 255400 h 327828"/>
              <a:gd name="connsiteX4" fmla="*/ 18108 w 1176950"/>
              <a:gd name="connsiteY4" fmla="*/ 9054 h 327828"/>
              <a:gd name="connsiteX0" fmla="*/ 0 w 1204110"/>
              <a:gd name="connsiteY0" fmla="*/ 0 h 382148"/>
              <a:gd name="connsiteX1" fmla="*/ 1204110 w 1204110"/>
              <a:gd name="connsiteY1" fmla="*/ 54320 h 382148"/>
              <a:gd name="connsiteX2" fmla="*/ 1195057 w 1204110"/>
              <a:gd name="connsiteY2" fmla="*/ 382148 h 382148"/>
              <a:gd name="connsiteX3" fmla="*/ 27160 w 1204110"/>
              <a:gd name="connsiteY3" fmla="*/ 309720 h 382148"/>
              <a:gd name="connsiteX4" fmla="*/ 0 w 1204110"/>
              <a:gd name="connsiteY4" fmla="*/ 0 h 382148"/>
              <a:gd name="connsiteX0" fmla="*/ 0 w 1204110"/>
              <a:gd name="connsiteY0" fmla="*/ 0 h 318774"/>
              <a:gd name="connsiteX1" fmla="*/ 1204110 w 1204110"/>
              <a:gd name="connsiteY1" fmla="*/ 54320 h 318774"/>
              <a:gd name="connsiteX2" fmla="*/ 1186004 w 1204110"/>
              <a:gd name="connsiteY2" fmla="*/ 318774 h 318774"/>
              <a:gd name="connsiteX3" fmla="*/ 27160 w 1204110"/>
              <a:gd name="connsiteY3" fmla="*/ 309720 h 318774"/>
              <a:gd name="connsiteX4" fmla="*/ 0 w 1204110"/>
              <a:gd name="connsiteY4" fmla="*/ 0 h 318774"/>
              <a:gd name="connsiteX0" fmla="*/ 0 w 1204110"/>
              <a:gd name="connsiteY0" fmla="*/ 0 h 373095"/>
              <a:gd name="connsiteX1" fmla="*/ 1204110 w 1204110"/>
              <a:gd name="connsiteY1" fmla="*/ 54320 h 373095"/>
              <a:gd name="connsiteX2" fmla="*/ 1186004 w 1204110"/>
              <a:gd name="connsiteY2" fmla="*/ 373095 h 373095"/>
              <a:gd name="connsiteX3" fmla="*/ 27160 w 1204110"/>
              <a:gd name="connsiteY3" fmla="*/ 309720 h 373095"/>
              <a:gd name="connsiteX4" fmla="*/ 0 w 1204110"/>
              <a:gd name="connsiteY4" fmla="*/ 0 h 373095"/>
              <a:gd name="connsiteX0" fmla="*/ 0 w 1204111"/>
              <a:gd name="connsiteY0" fmla="*/ 0 h 373095"/>
              <a:gd name="connsiteX1" fmla="*/ 1204110 w 1204111"/>
              <a:gd name="connsiteY1" fmla="*/ 54320 h 373095"/>
              <a:gd name="connsiteX2" fmla="*/ 1204111 w 1204111"/>
              <a:gd name="connsiteY2" fmla="*/ 373095 h 373095"/>
              <a:gd name="connsiteX3" fmla="*/ 27160 w 1204111"/>
              <a:gd name="connsiteY3" fmla="*/ 309720 h 373095"/>
              <a:gd name="connsiteX4" fmla="*/ 0 w 1204111"/>
              <a:gd name="connsiteY4" fmla="*/ 0 h 373095"/>
              <a:gd name="connsiteX0" fmla="*/ 17458 w 1176951"/>
              <a:gd name="connsiteY0" fmla="*/ 0 h 373095"/>
              <a:gd name="connsiteX1" fmla="*/ 1176950 w 1176951"/>
              <a:gd name="connsiteY1" fmla="*/ 54320 h 373095"/>
              <a:gd name="connsiteX2" fmla="*/ 1176951 w 1176951"/>
              <a:gd name="connsiteY2" fmla="*/ 373095 h 373095"/>
              <a:gd name="connsiteX3" fmla="*/ 0 w 1176951"/>
              <a:gd name="connsiteY3" fmla="*/ 309720 h 373095"/>
              <a:gd name="connsiteX4" fmla="*/ 17458 w 1176951"/>
              <a:gd name="connsiteY4" fmla="*/ 0 h 373095"/>
              <a:gd name="connsiteX0" fmla="*/ 17458 w 1176951"/>
              <a:gd name="connsiteY0" fmla="*/ 0 h 373095"/>
              <a:gd name="connsiteX1" fmla="*/ 1176950 w 1176951"/>
              <a:gd name="connsiteY1" fmla="*/ 54320 h 373095"/>
              <a:gd name="connsiteX2" fmla="*/ 1176951 w 1176951"/>
              <a:gd name="connsiteY2" fmla="*/ 373095 h 373095"/>
              <a:gd name="connsiteX3" fmla="*/ 0 w 1176951"/>
              <a:gd name="connsiteY3" fmla="*/ 309720 h 373095"/>
              <a:gd name="connsiteX4" fmla="*/ 17458 w 1176951"/>
              <a:gd name="connsiteY4" fmla="*/ 0 h 373095"/>
              <a:gd name="connsiteX0" fmla="*/ 7543 w 1167036"/>
              <a:gd name="connsiteY0" fmla="*/ 0 h 373095"/>
              <a:gd name="connsiteX1" fmla="*/ 1167035 w 1167036"/>
              <a:gd name="connsiteY1" fmla="*/ 54320 h 373095"/>
              <a:gd name="connsiteX2" fmla="*/ 1167036 w 1167036"/>
              <a:gd name="connsiteY2" fmla="*/ 373095 h 373095"/>
              <a:gd name="connsiteX3" fmla="*/ 0 w 1167036"/>
              <a:gd name="connsiteY3" fmla="*/ 314482 h 373095"/>
              <a:gd name="connsiteX4" fmla="*/ 7543 w 1167036"/>
              <a:gd name="connsiteY4" fmla="*/ 0 h 373095"/>
              <a:gd name="connsiteX0" fmla="*/ 7543 w 1167036"/>
              <a:gd name="connsiteY0" fmla="*/ 0 h 373095"/>
              <a:gd name="connsiteX1" fmla="*/ 1167035 w 1167036"/>
              <a:gd name="connsiteY1" fmla="*/ 54320 h 373095"/>
              <a:gd name="connsiteX2" fmla="*/ 1167036 w 1167036"/>
              <a:gd name="connsiteY2" fmla="*/ 373095 h 373095"/>
              <a:gd name="connsiteX3" fmla="*/ 0 w 1167036"/>
              <a:gd name="connsiteY3" fmla="*/ 314482 h 373095"/>
              <a:gd name="connsiteX4" fmla="*/ 7543 w 1167036"/>
              <a:gd name="connsiteY4" fmla="*/ 0 h 3730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7036" h="373095">
                <a:moveTo>
                  <a:pt x="7543" y="0"/>
                </a:moveTo>
                <a:lnTo>
                  <a:pt x="1167035" y="54320"/>
                </a:lnTo>
                <a:cubicBezTo>
                  <a:pt x="1132331" y="155816"/>
                  <a:pt x="1167036" y="266837"/>
                  <a:pt x="1167036" y="373095"/>
                </a:cubicBezTo>
                <a:lnTo>
                  <a:pt x="0" y="314482"/>
                </a:lnTo>
                <a:cubicBezTo>
                  <a:pt x="5819" y="211242"/>
                  <a:pt x="56258" y="165152"/>
                  <a:pt x="7543" y="0"/>
                </a:cubicBezTo>
                <a:close/>
              </a:path>
            </a:pathLst>
          </a:custGeom>
          <a:no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92"/>
            <a:endParaRPr lang="en-US" sz="1350">
              <a:solidFill>
                <a:srgbClr val="FFFFFF"/>
              </a:solidFill>
            </a:endParaRPr>
          </a:p>
        </p:txBody>
      </p:sp>
      <p:sp>
        <p:nvSpPr>
          <p:cNvPr id="1228" name="Rectangle 7"/>
          <p:cNvSpPr/>
          <p:nvPr/>
        </p:nvSpPr>
        <p:spPr>
          <a:xfrm>
            <a:off x="2611565" y="2142878"/>
            <a:ext cx="729429" cy="242748"/>
          </a:xfrm>
          <a:custGeom>
            <a:avLst/>
            <a:gdLst>
              <a:gd name="connsiteX0" fmla="*/ 0 w 1240324"/>
              <a:gd name="connsiteY0" fmla="*/ 0 h 391202"/>
              <a:gd name="connsiteX1" fmla="*/ 1240324 w 1240324"/>
              <a:gd name="connsiteY1" fmla="*/ 0 h 391202"/>
              <a:gd name="connsiteX2" fmla="*/ 1240324 w 1240324"/>
              <a:gd name="connsiteY2" fmla="*/ 391202 h 391202"/>
              <a:gd name="connsiteX3" fmla="*/ 0 w 1240324"/>
              <a:gd name="connsiteY3" fmla="*/ 391202 h 391202"/>
              <a:gd name="connsiteX4" fmla="*/ 0 w 1240324"/>
              <a:gd name="connsiteY4" fmla="*/ 0 h 391202"/>
              <a:gd name="connsiteX0" fmla="*/ 0 w 1240324"/>
              <a:gd name="connsiteY0" fmla="*/ 0 h 391202"/>
              <a:gd name="connsiteX1" fmla="*/ 1240324 w 1240324"/>
              <a:gd name="connsiteY1" fmla="*/ 81481 h 391202"/>
              <a:gd name="connsiteX2" fmla="*/ 1240324 w 1240324"/>
              <a:gd name="connsiteY2" fmla="*/ 391202 h 391202"/>
              <a:gd name="connsiteX3" fmla="*/ 0 w 1240324"/>
              <a:gd name="connsiteY3" fmla="*/ 391202 h 391202"/>
              <a:gd name="connsiteX4" fmla="*/ 0 w 1240324"/>
              <a:gd name="connsiteY4" fmla="*/ 0 h 391202"/>
              <a:gd name="connsiteX0" fmla="*/ 0 w 1249377"/>
              <a:gd name="connsiteY0" fmla="*/ 0 h 391202"/>
              <a:gd name="connsiteX1" fmla="*/ 1249377 w 1249377"/>
              <a:gd name="connsiteY1" fmla="*/ 63374 h 391202"/>
              <a:gd name="connsiteX2" fmla="*/ 1240324 w 1249377"/>
              <a:gd name="connsiteY2" fmla="*/ 391202 h 391202"/>
              <a:gd name="connsiteX3" fmla="*/ 0 w 1249377"/>
              <a:gd name="connsiteY3" fmla="*/ 391202 h 391202"/>
              <a:gd name="connsiteX4" fmla="*/ 0 w 1249377"/>
              <a:gd name="connsiteY4" fmla="*/ 0 h 391202"/>
              <a:gd name="connsiteX0" fmla="*/ 0 w 1249377"/>
              <a:gd name="connsiteY0" fmla="*/ 0 h 391202"/>
              <a:gd name="connsiteX1" fmla="*/ 1249377 w 1249377"/>
              <a:gd name="connsiteY1" fmla="*/ 63374 h 391202"/>
              <a:gd name="connsiteX2" fmla="*/ 1240324 w 1249377"/>
              <a:gd name="connsiteY2" fmla="*/ 391202 h 391202"/>
              <a:gd name="connsiteX3" fmla="*/ 18107 w 1249377"/>
              <a:gd name="connsiteY3" fmla="*/ 309720 h 391202"/>
              <a:gd name="connsiteX4" fmla="*/ 0 w 1249377"/>
              <a:gd name="connsiteY4" fmla="*/ 0 h 391202"/>
              <a:gd name="connsiteX0" fmla="*/ 0 w 1249377"/>
              <a:gd name="connsiteY0" fmla="*/ 0 h 391202"/>
              <a:gd name="connsiteX1" fmla="*/ 1249377 w 1249377"/>
              <a:gd name="connsiteY1" fmla="*/ 63374 h 391202"/>
              <a:gd name="connsiteX2" fmla="*/ 1240324 w 1249377"/>
              <a:gd name="connsiteY2" fmla="*/ 391202 h 391202"/>
              <a:gd name="connsiteX3" fmla="*/ 144855 w 1249377"/>
              <a:gd name="connsiteY3" fmla="*/ 219186 h 391202"/>
              <a:gd name="connsiteX4" fmla="*/ 0 w 1249377"/>
              <a:gd name="connsiteY4" fmla="*/ 0 h 391202"/>
              <a:gd name="connsiteX0" fmla="*/ 0 w 1249377"/>
              <a:gd name="connsiteY0" fmla="*/ 0 h 391202"/>
              <a:gd name="connsiteX1" fmla="*/ 1249377 w 1249377"/>
              <a:gd name="connsiteY1" fmla="*/ 63374 h 391202"/>
              <a:gd name="connsiteX2" fmla="*/ 1240324 w 1249377"/>
              <a:gd name="connsiteY2" fmla="*/ 391202 h 391202"/>
              <a:gd name="connsiteX3" fmla="*/ 72427 w 1249377"/>
              <a:gd name="connsiteY3" fmla="*/ 318774 h 391202"/>
              <a:gd name="connsiteX4" fmla="*/ 0 w 1249377"/>
              <a:gd name="connsiteY4" fmla="*/ 0 h 391202"/>
              <a:gd name="connsiteX0" fmla="*/ 18108 w 1176950"/>
              <a:gd name="connsiteY0" fmla="*/ 9054 h 327828"/>
              <a:gd name="connsiteX1" fmla="*/ 1176950 w 1176950"/>
              <a:gd name="connsiteY1" fmla="*/ 0 h 327828"/>
              <a:gd name="connsiteX2" fmla="*/ 1167897 w 1176950"/>
              <a:gd name="connsiteY2" fmla="*/ 327828 h 327828"/>
              <a:gd name="connsiteX3" fmla="*/ 0 w 1176950"/>
              <a:gd name="connsiteY3" fmla="*/ 255400 h 327828"/>
              <a:gd name="connsiteX4" fmla="*/ 18108 w 1176950"/>
              <a:gd name="connsiteY4" fmla="*/ 9054 h 327828"/>
              <a:gd name="connsiteX0" fmla="*/ 0 w 1204110"/>
              <a:gd name="connsiteY0" fmla="*/ 0 h 382148"/>
              <a:gd name="connsiteX1" fmla="*/ 1204110 w 1204110"/>
              <a:gd name="connsiteY1" fmla="*/ 54320 h 382148"/>
              <a:gd name="connsiteX2" fmla="*/ 1195057 w 1204110"/>
              <a:gd name="connsiteY2" fmla="*/ 382148 h 382148"/>
              <a:gd name="connsiteX3" fmla="*/ 27160 w 1204110"/>
              <a:gd name="connsiteY3" fmla="*/ 309720 h 382148"/>
              <a:gd name="connsiteX4" fmla="*/ 0 w 1204110"/>
              <a:gd name="connsiteY4" fmla="*/ 0 h 382148"/>
              <a:gd name="connsiteX0" fmla="*/ 0 w 1204110"/>
              <a:gd name="connsiteY0" fmla="*/ 0 h 318774"/>
              <a:gd name="connsiteX1" fmla="*/ 1204110 w 1204110"/>
              <a:gd name="connsiteY1" fmla="*/ 54320 h 318774"/>
              <a:gd name="connsiteX2" fmla="*/ 1186004 w 1204110"/>
              <a:gd name="connsiteY2" fmla="*/ 318774 h 318774"/>
              <a:gd name="connsiteX3" fmla="*/ 27160 w 1204110"/>
              <a:gd name="connsiteY3" fmla="*/ 309720 h 318774"/>
              <a:gd name="connsiteX4" fmla="*/ 0 w 1204110"/>
              <a:gd name="connsiteY4" fmla="*/ 0 h 318774"/>
              <a:gd name="connsiteX0" fmla="*/ 0 w 1204110"/>
              <a:gd name="connsiteY0" fmla="*/ 0 h 373095"/>
              <a:gd name="connsiteX1" fmla="*/ 1204110 w 1204110"/>
              <a:gd name="connsiteY1" fmla="*/ 54320 h 373095"/>
              <a:gd name="connsiteX2" fmla="*/ 1186004 w 1204110"/>
              <a:gd name="connsiteY2" fmla="*/ 373095 h 373095"/>
              <a:gd name="connsiteX3" fmla="*/ 27160 w 1204110"/>
              <a:gd name="connsiteY3" fmla="*/ 309720 h 373095"/>
              <a:gd name="connsiteX4" fmla="*/ 0 w 1204110"/>
              <a:gd name="connsiteY4" fmla="*/ 0 h 373095"/>
              <a:gd name="connsiteX0" fmla="*/ 0 w 1204111"/>
              <a:gd name="connsiteY0" fmla="*/ 0 h 373095"/>
              <a:gd name="connsiteX1" fmla="*/ 1204110 w 1204111"/>
              <a:gd name="connsiteY1" fmla="*/ 54320 h 373095"/>
              <a:gd name="connsiteX2" fmla="*/ 1204111 w 1204111"/>
              <a:gd name="connsiteY2" fmla="*/ 373095 h 373095"/>
              <a:gd name="connsiteX3" fmla="*/ 27160 w 1204111"/>
              <a:gd name="connsiteY3" fmla="*/ 309720 h 373095"/>
              <a:gd name="connsiteX4" fmla="*/ 0 w 1204111"/>
              <a:gd name="connsiteY4" fmla="*/ 0 h 373095"/>
              <a:gd name="connsiteX0" fmla="*/ 17458 w 1176951"/>
              <a:gd name="connsiteY0" fmla="*/ 0 h 373095"/>
              <a:gd name="connsiteX1" fmla="*/ 1176950 w 1176951"/>
              <a:gd name="connsiteY1" fmla="*/ 54320 h 373095"/>
              <a:gd name="connsiteX2" fmla="*/ 1176951 w 1176951"/>
              <a:gd name="connsiteY2" fmla="*/ 373095 h 373095"/>
              <a:gd name="connsiteX3" fmla="*/ 0 w 1176951"/>
              <a:gd name="connsiteY3" fmla="*/ 309720 h 373095"/>
              <a:gd name="connsiteX4" fmla="*/ 17458 w 1176951"/>
              <a:gd name="connsiteY4" fmla="*/ 0 h 373095"/>
              <a:gd name="connsiteX0" fmla="*/ 17458 w 1176951"/>
              <a:gd name="connsiteY0" fmla="*/ 0 h 373095"/>
              <a:gd name="connsiteX1" fmla="*/ 1176950 w 1176951"/>
              <a:gd name="connsiteY1" fmla="*/ 54320 h 373095"/>
              <a:gd name="connsiteX2" fmla="*/ 1176951 w 1176951"/>
              <a:gd name="connsiteY2" fmla="*/ 373095 h 373095"/>
              <a:gd name="connsiteX3" fmla="*/ 0 w 1176951"/>
              <a:gd name="connsiteY3" fmla="*/ 309720 h 373095"/>
              <a:gd name="connsiteX4" fmla="*/ 17458 w 1176951"/>
              <a:gd name="connsiteY4" fmla="*/ 0 h 373095"/>
              <a:gd name="connsiteX0" fmla="*/ 7543 w 1167036"/>
              <a:gd name="connsiteY0" fmla="*/ 0 h 373095"/>
              <a:gd name="connsiteX1" fmla="*/ 1167035 w 1167036"/>
              <a:gd name="connsiteY1" fmla="*/ 54320 h 373095"/>
              <a:gd name="connsiteX2" fmla="*/ 1167036 w 1167036"/>
              <a:gd name="connsiteY2" fmla="*/ 373095 h 373095"/>
              <a:gd name="connsiteX3" fmla="*/ 0 w 1167036"/>
              <a:gd name="connsiteY3" fmla="*/ 314482 h 373095"/>
              <a:gd name="connsiteX4" fmla="*/ 7543 w 1167036"/>
              <a:gd name="connsiteY4" fmla="*/ 0 h 373095"/>
              <a:gd name="connsiteX0" fmla="*/ 7543 w 1167036"/>
              <a:gd name="connsiteY0" fmla="*/ 0 h 373095"/>
              <a:gd name="connsiteX1" fmla="*/ 1167035 w 1167036"/>
              <a:gd name="connsiteY1" fmla="*/ 54320 h 373095"/>
              <a:gd name="connsiteX2" fmla="*/ 1167036 w 1167036"/>
              <a:gd name="connsiteY2" fmla="*/ 373095 h 373095"/>
              <a:gd name="connsiteX3" fmla="*/ 0 w 1167036"/>
              <a:gd name="connsiteY3" fmla="*/ 314482 h 373095"/>
              <a:gd name="connsiteX4" fmla="*/ 7543 w 1167036"/>
              <a:gd name="connsiteY4" fmla="*/ 0 h 3730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7036" h="373095">
                <a:moveTo>
                  <a:pt x="7543" y="0"/>
                </a:moveTo>
                <a:lnTo>
                  <a:pt x="1167035" y="54320"/>
                </a:lnTo>
                <a:cubicBezTo>
                  <a:pt x="1132331" y="155816"/>
                  <a:pt x="1167036" y="266837"/>
                  <a:pt x="1167036" y="373095"/>
                </a:cubicBezTo>
                <a:lnTo>
                  <a:pt x="0" y="314482"/>
                </a:lnTo>
                <a:cubicBezTo>
                  <a:pt x="5819" y="211242"/>
                  <a:pt x="56258" y="165152"/>
                  <a:pt x="7543" y="0"/>
                </a:cubicBezTo>
                <a:close/>
              </a:path>
            </a:pathLst>
          </a:custGeom>
          <a:no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92"/>
            <a:endParaRPr lang="en-US" sz="1350">
              <a:solidFill>
                <a:srgbClr val="FFFFFF"/>
              </a:solidFill>
            </a:endParaRPr>
          </a:p>
        </p:txBody>
      </p:sp>
      <p:sp>
        <p:nvSpPr>
          <p:cNvPr id="1229" name="Rectangle 1228"/>
          <p:cNvSpPr/>
          <p:nvPr/>
        </p:nvSpPr>
        <p:spPr>
          <a:xfrm>
            <a:off x="3968202" y="2506226"/>
            <a:ext cx="103788" cy="114078"/>
          </a:xfrm>
          <a:prstGeom prst="rect">
            <a:avLst/>
          </a:prstGeom>
          <a:noFill/>
          <a:ln w="28575" cmpd="sng">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92"/>
            <a:endParaRPr lang="en-US" sz="1350">
              <a:solidFill>
                <a:srgbClr val="CE3131"/>
              </a:solidFill>
            </a:endParaRPr>
          </a:p>
        </p:txBody>
      </p:sp>
      <p:sp>
        <p:nvSpPr>
          <p:cNvPr id="1230" name="Rectangle 1229"/>
          <p:cNvSpPr/>
          <p:nvPr/>
        </p:nvSpPr>
        <p:spPr>
          <a:xfrm>
            <a:off x="3968202" y="2755688"/>
            <a:ext cx="103788" cy="114078"/>
          </a:xfrm>
          <a:prstGeom prst="rect">
            <a:avLst/>
          </a:prstGeom>
          <a:noFill/>
          <a:ln w="28575" cmpd="sng">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92"/>
            <a:endParaRPr lang="en-US" sz="1350">
              <a:solidFill>
                <a:srgbClr val="CE3131"/>
              </a:solidFill>
            </a:endParaRPr>
          </a:p>
        </p:txBody>
      </p:sp>
      <p:sp>
        <p:nvSpPr>
          <p:cNvPr id="1231" name="Rectangle 1230"/>
          <p:cNvSpPr/>
          <p:nvPr/>
        </p:nvSpPr>
        <p:spPr>
          <a:xfrm>
            <a:off x="3968202" y="2247632"/>
            <a:ext cx="103788" cy="114078"/>
          </a:xfrm>
          <a:prstGeom prst="rect">
            <a:avLst/>
          </a:prstGeom>
          <a:noFill/>
          <a:ln w="28575" cmpd="sng">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92"/>
            <a:endParaRPr lang="en-US" sz="1350">
              <a:solidFill>
                <a:srgbClr val="CE3131"/>
              </a:solidFill>
            </a:endParaRPr>
          </a:p>
        </p:txBody>
      </p:sp>
      <p:sp>
        <p:nvSpPr>
          <p:cNvPr id="1232" name="Rectangle 1231"/>
          <p:cNvSpPr/>
          <p:nvPr/>
        </p:nvSpPr>
        <p:spPr>
          <a:xfrm>
            <a:off x="3968202" y="2988379"/>
            <a:ext cx="103788" cy="114078"/>
          </a:xfrm>
          <a:prstGeom prst="rect">
            <a:avLst/>
          </a:prstGeom>
          <a:noFill/>
          <a:ln w="28575" cmpd="sng">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92"/>
            <a:endParaRPr lang="en-US" sz="1350">
              <a:solidFill>
                <a:srgbClr val="CE3131"/>
              </a:solidFill>
            </a:endParaRPr>
          </a:p>
        </p:txBody>
      </p:sp>
      <p:sp>
        <p:nvSpPr>
          <p:cNvPr id="1233" name="Rectangle 1232"/>
          <p:cNvSpPr/>
          <p:nvPr/>
        </p:nvSpPr>
        <p:spPr>
          <a:xfrm>
            <a:off x="3124950" y="2477381"/>
            <a:ext cx="103788" cy="114078"/>
          </a:xfrm>
          <a:prstGeom prst="rect">
            <a:avLst/>
          </a:prstGeom>
          <a:noFill/>
          <a:ln w="28575" cmpd="sng">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92"/>
            <a:endParaRPr lang="en-US" sz="1350">
              <a:solidFill>
                <a:srgbClr val="CE3131"/>
              </a:solidFill>
            </a:endParaRPr>
          </a:p>
        </p:txBody>
      </p:sp>
      <p:sp>
        <p:nvSpPr>
          <p:cNvPr id="1234" name="Rectangle 1233"/>
          <p:cNvSpPr/>
          <p:nvPr/>
        </p:nvSpPr>
        <p:spPr>
          <a:xfrm>
            <a:off x="3124950" y="2726844"/>
            <a:ext cx="103788" cy="114078"/>
          </a:xfrm>
          <a:prstGeom prst="rect">
            <a:avLst/>
          </a:prstGeom>
          <a:noFill/>
          <a:ln w="28575" cmpd="sng">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92"/>
            <a:endParaRPr lang="en-US" sz="1350">
              <a:solidFill>
                <a:srgbClr val="CE3131"/>
              </a:solidFill>
            </a:endParaRPr>
          </a:p>
        </p:txBody>
      </p:sp>
      <p:sp>
        <p:nvSpPr>
          <p:cNvPr id="1235" name="Rectangle 1234"/>
          <p:cNvSpPr/>
          <p:nvPr/>
        </p:nvSpPr>
        <p:spPr>
          <a:xfrm>
            <a:off x="3124950" y="2218788"/>
            <a:ext cx="103788" cy="114078"/>
          </a:xfrm>
          <a:prstGeom prst="rect">
            <a:avLst/>
          </a:prstGeom>
          <a:noFill/>
          <a:ln w="28575" cmpd="sng">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92"/>
            <a:endParaRPr lang="en-US" sz="1350">
              <a:solidFill>
                <a:srgbClr val="CE3131"/>
              </a:solidFill>
            </a:endParaRPr>
          </a:p>
        </p:txBody>
      </p:sp>
      <p:sp>
        <p:nvSpPr>
          <p:cNvPr id="1236" name="Rectangle 1235"/>
          <p:cNvSpPr/>
          <p:nvPr/>
        </p:nvSpPr>
        <p:spPr>
          <a:xfrm>
            <a:off x="3124950" y="2959534"/>
            <a:ext cx="103788" cy="114078"/>
          </a:xfrm>
          <a:prstGeom prst="rect">
            <a:avLst/>
          </a:prstGeom>
          <a:noFill/>
          <a:ln w="28575" cmpd="sng">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92"/>
            <a:endParaRPr lang="en-US" sz="1350">
              <a:solidFill>
                <a:srgbClr val="CE3131"/>
              </a:solidFill>
            </a:endParaRPr>
          </a:p>
        </p:txBody>
      </p:sp>
      <p:sp>
        <p:nvSpPr>
          <p:cNvPr id="1237" name="Freeform 1236"/>
          <p:cNvSpPr/>
          <p:nvPr/>
        </p:nvSpPr>
        <p:spPr>
          <a:xfrm>
            <a:off x="3447536" y="2453021"/>
            <a:ext cx="520667" cy="185877"/>
          </a:xfrm>
          <a:custGeom>
            <a:avLst/>
            <a:gdLst>
              <a:gd name="connsiteX0" fmla="*/ 8842 w 800245"/>
              <a:gd name="connsiteY0" fmla="*/ 0 h 285686"/>
              <a:gd name="connsiteX1" fmla="*/ 191597 w 800245"/>
              <a:gd name="connsiteY1" fmla="*/ 2981 h 285686"/>
              <a:gd name="connsiteX2" fmla="*/ 189463 w 800245"/>
              <a:gd name="connsiteY2" fmla="*/ 53646 h 285686"/>
              <a:gd name="connsiteX3" fmla="*/ 800245 w 800245"/>
              <a:gd name="connsiteY3" fmla="*/ 81776 h 285686"/>
              <a:gd name="connsiteX4" fmla="*/ 800245 w 800245"/>
              <a:gd name="connsiteY4" fmla="*/ 257110 h 285686"/>
              <a:gd name="connsiteX5" fmla="*/ 182198 w 800245"/>
              <a:gd name="connsiteY5" fmla="*/ 226155 h 285686"/>
              <a:gd name="connsiteX6" fmla="*/ 179691 w 800245"/>
              <a:gd name="connsiteY6" fmla="*/ 285686 h 285686"/>
              <a:gd name="connsiteX7" fmla="*/ 0 w 800245"/>
              <a:gd name="connsiteY7" fmla="*/ 284241 h 285686"/>
              <a:gd name="connsiteX8" fmla="*/ 8842 w 800245"/>
              <a:gd name="connsiteY8" fmla="*/ 0 h 285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0245" h="285686">
                <a:moveTo>
                  <a:pt x="8842" y="0"/>
                </a:moveTo>
                <a:lnTo>
                  <a:pt x="191597" y="2981"/>
                </a:lnTo>
                <a:lnTo>
                  <a:pt x="189463" y="53646"/>
                </a:lnTo>
                <a:lnTo>
                  <a:pt x="800245" y="81776"/>
                </a:lnTo>
                <a:lnTo>
                  <a:pt x="800245" y="257110"/>
                </a:lnTo>
                <a:lnTo>
                  <a:pt x="182198" y="226155"/>
                </a:lnTo>
                <a:lnTo>
                  <a:pt x="179691" y="285686"/>
                </a:lnTo>
                <a:lnTo>
                  <a:pt x="0" y="284241"/>
                </a:lnTo>
                <a:cubicBezTo>
                  <a:pt x="228" y="192187"/>
                  <a:pt x="8614" y="92054"/>
                  <a:pt x="8842" y="0"/>
                </a:cubicBezTo>
                <a:close/>
              </a:path>
            </a:pathLst>
          </a:custGeom>
          <a:no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92"/>
            <a:endParaRPr lang="en-US" sz="1350">
              <a:solidFill>
                <a:srgbClr val="FFFFFF"/>
              </a:solidFill>
            </a:endParaRPr>
          </a:p>
        </p:txBody>
      </p:sp>
      <p:sp>
        <p:nvSpPr>
          <p:cNvPr id="1238" name="Freeform 1237"/>
          <p:cNvSpPr/>
          <p:nvPr/>
        </p:nvSpPr>
        <p:spPr>
          <a:xfrm>
            <a:off x="3447536" y="2702483"/>
            <a:ext cx="520667" cy="185877"/>
          </a:xfrm>
          <a:custGeom>
            <a:avLst/>
            <a:gdLst>
              <a:gd name="connsiteX0" fmla="*/ 8842 w 800245"/>
              <a:gd name="connsiteY0" fmla="*/ 0 h 285686"/>
              <a:gd name="connsiteX1" fmla="*/ 191597 w 800245"/>
              <a:gd name="connsiteY1" fmla="*/ 2981 h 285686"/>
              <a:gd name="connsiteX2" fmla="*/ 189463 w 800245"/>
              <a:gd name="connsiteY2" fmla="*/ 53646 h 285686"/>
              <a:gd name="connsiteX3" fmla="*/ 800245 w 800245"/>
              <a:gd name="connsiteY3" fmla="*/ 81776 h 285686"/>
              <a:gd name="connsiteX4" fmla="*/ 800245 w 800245"/>
              <a:gd name="connsiteY4" fmla="*/ 257110 h 285686"/>
              <a:gd name="connsiteX5" fmla="*/ 182198 w 800245"/>
              <a:gd name="connsiteY5" fmla="*/ 226155 h 285686"/>
              <a:gd name="connsiteX6" fmla="*/ 179691 w 800245"/>
              <a:gd name="connsiteY6" fmla="*/ 285686 h 285686"/>
              <a:gd name="connsiteX7" fmla="*/ 0 w 800245"/>
              <a:gd name="connsiteY7" fmla="*/ 284241 h 285686"/>
              <a:gd name="connsiteX8" fmla="*/ 8842 w 800245"/>
              <a:gd name="connsiteY8" fmla="*/ 0 h 285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0245" h="285686">
                <a:moveTo>
                  <a:pt x="8842" y="0"/>
                </a:moveTo>
                <a:lnTo>
                  <a:pt x="191597" y="2981"/>
                </a:lnTo>
                <a:lnTo>
                  <a:pt x="189463" y="53646"/>
                </a:lnTo>
                <a:lnTo>
                  <a:pt x="800245" y="81776"/>
                </a:lnTo>
                <a:lnTo>
                  <a:pt x="800245" y="257110"/>
                </a:lnTo>
                <a:lnTo>
                  <a:pt x="182198" y="226155"/>
                </a:lnTo>
                <a:lnTo>
                  <a:pt x="179691" y="285686"/>
                </a:lnTo>
                <a:lnTo>
                  <a:pt x="0" y="284241"/>
                </a:lnTo>
                <a:cubicBezTo>
                  <a:pt x="228" y="192187"/>
                  <a:pt x="8614" y="92054"/>
                  <a:pt x="8842" y="0"/>
                </a:cubicBezTo>
                <a:close/>
              </a:path>
            </a:pathLst>
          </a:custGeom>
          <a:no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92"/>
            <a:endParaRPr lang="en-US" sz="1350">
              <a:solidFill>
                <a:srgbClr val="FFFFFF"/>
              </a:solidFill>
            </a:endParaRPr>
          </a:p>
        </p:txBody>
      </p:sp>
      <p:sp>
        <p:nvSpPr>
          <p:cNvPr id="1239" name="Freeform 1238"/>
          <p:cNvSpPr/>
          <p:nvPr/>
        </p:nvSpPr>
        <p:spPr>
          <a:xfrm>
            <a:off x="3447536" y="2194427"/>
            <a:ext cx="520667" cy="185877"/>
          </a:xfrm>
          <a:custGeom>
            <a:avLst/>
            <a:gdLst>
              <a:gd name="connsiteX0" fmla="*/ 8842 w 800245"/>
              <a:gd name="connsiteY0" fmla="*/ 0 h 285686"/>
              <a:gd name="connsiteX1" fmla="*/ 191597 w 800245"/>
              <a:gd name="connsiteY1" fmla="*/ 2981 h 285686"/>
              <a:gd name="connsiteX2" fmla="*/ 189463 w 800245"/>
              <a:gd name="connsiteY2" fmla="*/ 53646 h 285686"/>
              <a:gd name="connsiteX3" fmla="*/ 800245 w 800245"/>
              <a:gd name="connsiteY3" fmla="*/ 81776 h 285686"/>
              <a:gd name="connsiteX4" fmla="*/ 800245 w 800245"/>
              <a:gd name="connsiteY4" fmla="*/ 257110 h 285686"/>
              <a:gd name="connsiteX5" fmla="*/ 182198 w 800245"/>
              <a:gd name="connsiteY5" fmla="*/ 226155 h 285686"/>
              <a:gd name="connsiteX6" fmla="*/ 179691 w 800245"/>
              <a:gd name="connsiteY6" fmla="*/ 285686 h 285686"/>
              <a:gd name="connsiteX7" fmla="*/ 0 w 800245"/>
              <a:gd name="connsiteY7" fmla="*/ 284241 h 285686"/>
              <a:gd name="connsiteX8" fmla="*/ 8842 w 800245"/>
              <a:gd name="connsiteY8" fmla="*/ 0 h 285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0245" h="285686">
                <a:moveTo>
                  <a:pt x="8842" y="0"/>
                </a:moveTo>
                <a:lnTo>
                  <a:pt x="191597" y="2981"/>
                </a:lnTo>
                <a:lnTo>
                  <a:pt x="189463" y="53646"/>
                </a:lnTo>
                <a:lnTo>
                  <a:pt x="800245" y="81776"/>
                </a:lnTo>
                <a:lnTo>
                  <a:pt x="800245" y="257110"/>
                </a:lnTo>
                <a:lnTo>
                  <a:pt x="182198" y="226155"/>
                </a:lnTo>
                <a:lnTo>
                  <a:pt x="179691" y="285686"/>
                </a:lnTo>
                <a:lnTo>
                  <a:pt x="0" y="284241"/>
                </a:lnTo>
                <a:cubicBezTo>
                  <a:pt x="228" y="192187"/>
                  <a:pt x="8614" y="92054"/>
                  <a:pt x="8842" y="0"/>
                </a:cubicBezTo>
                <a:close/>
              </a:path>
            </a:pathLst>
          </a:custGeom>
          <a:no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92"/>
            <a:endParaRPr lang="en-US" sz="1350">
              <a:solidFill>
                <a:srgbClr val="FFFFFF"/>
              </a:solidFill>
            </a:endParaRPr>
          </a:p>
        </p:txBody>
      </p:sp>
      <p:sp>
        <p:nvSpPr>
          <p:cNvPr id="1240" name="Freeform 1239"/>
          <p:cNvSpPr/>
          <p:nvPr/>
        </p:nvSpPr>
        <p:spPr>
          <a:xfrm>
            <a:off x="3447536" y="2935172"/>
            <a:ext cx="520667" cy="185877"/>
          </a:xfrm>
          <a:custGeom>
            <a:avLst/>
            <a:gdLst>
              <a:gd name="connsiteX0" fmla="*/ 8842 w 800245"/>
              <a:gd name="connsiteY0" fmla="*/ 0 h 285686"/>
              <a:gd name="connsiteX1" fmla="*/ 191597 w 800245"/>
              <a:gd name="connsiteY1" fmla="*/ 2981 h 285686"/>
              <a:gd name="connsiteX2" fmla="*/ 189463 w 800245"/>
              <a:gd name="connsiteY2" fmla="*/ 53646 h 285686"/>
              <a:gd name="connsiteX3" fmla="*/ 800245 w 800245"/>
              <a:gd name="connsiteY3" fmla="*/ 81776 h 285686"/>
              <a:gd name="connsiteX4" fmla="*/ 800245 w 800245"/>
              <a:gd name="connsiteY4" fmla="*/ 257110 h 285686"/>
              <a:gd name="connsiteX5" fmla="*/ 182198 w 800245"/>
              <a:gd name="connsiteY5" fmla="*/ 226155 h 285686"/>
              <a:gd name="connsiteX6" fmla="*/ 179691 w 800245"/>
              <a:gd name="connsiteY6" fmla="*/ 285686 h 285686"/>
              <a:gd name="connsiteX7" fmla="*/ 0 w 800245"/>
              <a:gd name="connsiteY7" fmla="*/ 284241 h 285686"/>
              <a:gd name="connsiteX8" fmla="*/ 8842 w 800245"/>
              <a:gd name="connsiteY8" fmla="*/ 0 h 285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0245" h="285686">
                <a:moveTo>
                  <a:pt x="8842" y="0"/>
                </a:moveTo>
                <a:lnTo>
                  <a:pt x="191597" y="2981"/>
                </a:lnTo>
                <a:lnTo>
                  <a:pt x="189463" y="53646"/>
                </a:lnTo>
                <a:lnTo>
                  <a:pt x="800245" y="81776"/>
                </a:lnTo>
                <a:lnTo>
                  <a:pt x="800245" y="257110"/>
                </a:lnTo>
                <a:lnTo>
                  <a:pt x="182198" y="226155"/>
                </a:lnTo>
                <a:lnTo>
                  <a:pt x="179691" y="285686"/>
                </a:lnTo>
                <a:lnTo>
                  <a:pt x="0" y="284241"/>
                </a:lnTo>
                <a:cubicBezTo>
                  <a:pt x="228" y="192187"/>
                  <a:pt x="8614" y="92054"/>
                  <a:pt x="8842" y="0"/>
                </a:cubicBezTo>
                <a:close/>
              </a:path>
            </a:pathLst>
          </a:custGeom>
          <a:no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92"/>
            <a:endParaRPr lang="en-US" sz="1350">
              <a:solidFill>
                <a:srgbClr val="FFFFFF"/>
              </a:solidFill>
            </a:endParaRPr>
          </a:p>
        </p:txBody>
      </p:sp>
      <p:sp>
        <p:nvSpPr>
          <p:cNvPr id="1241" name="Freeform 1240"/>
          <p:cNvSpPr/>
          <p:nvPr/>
        </p:nvSpPr>
        <p:spPr>
          <a:xfrm>
            <a:off x="2604284" y="2424176"/>
            <a:ext cx="520667" cy="185877"/>
          </a:xfrm>
          <a:custGeom>
            <a:avLst/>
            <a:gdLst>
              <a:gd name="connsiteX0" fmla="*/ 8842 w 800245"/>
              <a:gd name="connsiteY0" fmla="*/ 0 h 285686"/>
              <a:gd name="connsiteX1" fmla="*/ 191597 w 800245"/>
              <a:gd name="connsiteY1" fmla="*/ 2981 h 285686"/>
              <a:gd name="connsiteX2" fmla="*/ 189463 w 800245"/>
              <a:gd name="connsiteY2" fmla="*/ 53646 h 285686"/>
              <a:gd name="connsiteX3" fmla="*/ 800245 w 800245"/>
              <a:gd name="connsiteY3" fmla="*/ 81776 h 285686"/>
              <a:gd name="connsiteX4" fmla="*/ 800245 w 800245"/>
              <a:gd name="connsiteY4" fmla="*/ 257110 h 285686"/>
              <a:gd name="connsiteX5" fmla="*/ 182198 w 800245"/>
              <a:gd name="connsiteY5" fmla="*/ 226155 h 285686"/>
              <a:gd name="connsiteX6" fmla="*/ 179691 w 800245"/>
              <a:gd name="connsiteY6" fmla="*/ 285686 h 285686"/>
              <a:gd name="connsiteX7" fmla="*/ 0 w 800245"/>
              <a:gd name="connsiteY7" fmla="*/ 284241 h 285686"/>
              <a:gd name="connsiteX8" fmla="*/ 8842 w 800245"/>
              <a:gd name="connsiteY8" fmla="*/ 0 h 285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0245" h="285686">
                <a:moveTo>
                  <a:pt x="8842" y="0"/>
                </a:moveTo>
                <a:lnTo>
                  <a:pt x="191597" y="2981"/>
                </a:lnTo>
                <a:lnTo>
                  <a:pt x="189463" y="53646"/>
                </a:lnTo>
                <a:lnTo>
                  <a:pt x="800245" y="81776"/>
                </a:lnTo>
                <a:lnTo>
                  <a:pt x="800245" y="257110"/>
                </a:lnTo>
                <a:lnTo>
                  <a:pt x="182198" y="226155"/>
                </a:lnTo>
                <a:lnTo>
                  <a:pt x="179691" y="285686"/>
                </a:lnTo>
                <a:lnTo>
                  <a:pt x="0" y="284241"/>
                </a:lnTo>
                <a:cubicBezTo>
                  <a:pt x="228" y="192187"/>
                  <a:pt x="8614" y="92054"/>
                  <a:pt x="8842" y="0"/>
                </a:cubicBezTo>
                <a:close/>
              </a:path>
            </a:pathLst>
          </a:custGeom>
          <a:no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92"/>
            <a:endParaRPr lang="en-US" sz="1350">
              <a:solidFill>
                <a:srgbClr val="FFFFFF"/>
              </a:solidFill>
            </a:endParaRPr>
          </a:p>
        </p:txBody>
      </p:sp>
      <p:sp>
        <p:nvSpPr>
          <p:cNvPr id="1242" name="Freeform 1241"/>
          <p:cNvSpPr/>
          <p:nvPr/>
        </p:nvSpPr>
        <p:spPr>
          <a:xfrm>
            <a:off x="2604284" y="2673638"/>
            <a:ext cx="520667" cy="185877"/>
          </a:xfrm>
          <a:custGeom>
            <a:avLst/>
            <a:gdLst>
              <a:gd name="connsiteX0" fmla="*/ 8842 w 800245"/>
              <a:gd name="connsiteY0" fmla="*/ 0 h 285686"/>
              <a:gd name="connsiteX1" fmla="*/ 191597 w 800245"/>
              <a:gd name="connsiteY1" fmla="*/ 2981 h 285686"/>
              <a:gd name="connsiteX2" fmla="*/ 189463 w 800245"/>
              <a:gd name="connsiteY2" fmla="*/ 53646 h 285686"/>
              <a:gd name="connsiteX3" fmla="*/ 800245 w 800245"/>
              <a:gd name="connsiteY3" fmla="*/ 81776 h 285686"/>
              <a:gd name="connsiteX4" fmla="*/ 800245 w 800245"/>
              <a:gd name="connsiteY4" fmla="*/ 257110 h 285686"/>
              <a:gd name="connsiteX5" fmla="*/ 182198 w 800245"/>
              <a:gd name="connsiteY5" fmla="*/ 226155 h 285686"/>
              <a:gd name="connsiteX6" fmla="*/ 179691 w 800245"/>
              <a:gd name="connsiteY6" fmla="*/ 285686 h 285686"/>
              <a:gd name="connsiteX7" fmla="*/ 0 w 800245"/>
              <a:gd name="connsiteY7" fmla="*/ 284241 h 285686"/>
              <a:gd name="connsiteX8" fmla="*/ 8842 w 800245"/>
              <a:gd name="connsiteY8" fmla="*/ 0 h 285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0245" h="285686">
                <a:moveTo>
                  <a:pt x="8842" y="0"/>
                </a:moveTo>
                <a:lnTo>
                  <a:pt x="191597" y="2981"/>
                </a:lnTo>
                <a:lnTo>
                  <a:pt x="189463" y="53646"/>
                </a:lnTo>
                <a:lnTo>
                  <a:pt x="800245" y="81776"/>
                </a:lnTo>
                <a:lnTo>
                  <a:pt x="800245" y="257110"/>
                </a:lnTo>
                <a:lnTo>
                  <a:pt x="182198" y="226155"/>
                </a:lnTo>
                <a:lnTo>
                  <a:pt x="179691" y="285686"/>
                </a:lnTo>
                <a:lnTo>
                  <a:pt x="0" y="284241"/>
                </a:lnTo>
                <a:cubicBezTo>
                  <a:pt x="228" y="192187"/>
                  <a:pt x="8614" y="92054"/>
                  <a:pt x="8842" y="0"/>
                </a:cubicBezTo>
                <a:close/>
              </a:path>
            </a:pathLst>
          </a:custGeom>
          <a:no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92"/>
            <a:endParaRPr lang="en-US" sz="1350">
              <a:solidFill>
                <a:srgbClr val="FFFFFF"/>
              </a:solidFill>
            </a:endParaRPr>
          </a:p>
        </p:txBody>
      </p:sp>
      <p:sp>
        <p:nvSpPr>
          <p:cNvPr id="1243" name="Freeform 1242"/>
          <p:cNvSpPr/>
          <p:nvPr/>
        </p:nvSpPr>
        <p:spPr>
          <a:xfrm>
            <a:off x="2604284" y="2165582"/>
            <a:ext cx="520667" cy="185877"/>
          </a:xfrm>
          <a:custGeom>
            <a:avLst/>
            <a:gdLst>
              <a:gd name="connsiteX0" fmla="*/ 8842 w 800245"/>
              <a:gd name="connsiteY0" fmla="*/ 0 h 285686"/>
              <a:gd name="connsiteX1" fmla="*/ 191597 w 800245"/>
              <a:gd name="connsiteY1" fmla="*/ 2981 h 285686"/>
              <a:gd name="connsiteX2" fmla="*/ 189463 w 800245"/>
              <a:gd name="connsiteY2" fmla="*/ 53646 h 285686"/>
              <a:gd name="connsiteX3" fmla="*/ 800245 w 800245"/>
              <a:gd name="connsiteY3" fmla="*/ 81776 h 285686"/>
              <a:gd name="connsiteX4" fmla="*/ 800245 w 800245"/>
              <a:gd name="connsiteY4" fmla="*/ 257110 h 285686"/>
              <a:gd name="connsiteX5" fmla="*/ 182198 w 800245"/>
              <a:gd name="connsiteY5" fmla="*/ 226155 h 285686"/>
              <a:gd name="connsiteX6" fmla="*/ 179691 w 800245"/>
              <a:gd name="connsiteY6" fmla="*/ 285686 h 285686"/>
              <a:gd name="connsiteX7" fmla="*/ 0 w 800245"/>
              <a:gd name="connsiteY7" fmla="*/ 284241 h 285686"/>
              <a:gd name="connsiteX8" fmla="*/ 8842 w 800245"/>
              <a:gd name="connsiteY8" fmla="*/ 0 h 285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0245" h="285686">
                <a:moveTo>
                  <a:pt x="8842" y="0"/>
                </a:moveTo>
                <a:lnTo>
                  <a:pt x="191597" y="2981"/>
                </a:lnTo>
                <a:lnTo>
                  <a:pt x="189463" y="53646"/>
                </a:lnTo>
                <a:lnTo>
                  <a:pt x="800245" y="81776"/>
                </a:lnTo>
                <a:lnTo>
                  <a:pt x="800245" y="257110"/>
                </a:lnTo>
                <a:lnTo>
                  <a:pt x="182198" y="226155"/>
                </a:lnTo>
                <a:lnTo>
                  <a:pt x="179691" y="285686"/>
                </a:lnTo>
                <a:lnTo>
                  <a:pt x="0" y="284241"/>
                </a:lnTo>
                <a:cubicBezTo>
                  <a:pt x="228" y="192187"/>
                  <a:pt x="8614" y="92054"/>
                  <a:pt x="8842" y="0"/>
                </a:cubicBezTo>
                <a:close/>
              </a:path>
            </a:pathLst>
          </a:custGeom>
          <a:no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92"/>
            <a:endParaRPr lang="en-US" sz="1350">
              <a:solidFill>
                <a:srgbClr val="FFFFFF"/>
              </a:solidFill>
            </a:endParaRPr>
          </a:p>
        </p:txBody>
      </p:sp>
      <p:sp>
        <p:nvSpPr>
          <p:cNvPr id="1244" name="Freeform 1243"/>
          <p:cNvSpPr/>
          <p:nvPr/>
        </p:nvSpPr>
        <p:spPr>
          <a:xfrm>
            <a:off x="2604284" y="2906327"/>
            <a:ext cx="520667" cy="185877"/>
          </a:xfrm>
          <a:custGeom>
            <a:avLst/>
            <a:gdLst>
              <a:gd name="connsiteX0" fmla="*/ 8842 w 800245"/>
              <a:gd name="connsiteY0" fmla="*/ 0 h 285686"/>
              <a:gd name="connsiteX1" fmla="*/ 191597 w 800245"/>
              <a:gd name="connsiteY1" fmla="*/ 2981 h 285686"/>
              <a:gd name="connsiteX2" fmla="*/ 189463 w 800245"/>
              <a:gd name="connsiteY2" fmla="*/ 53646 h 285686"/>
              <a:gd name="connsiteX3" fmla="*/ 800245 w 800245"/>
              <a:gd name="connsiteY3" fmla="*/ 81776 h 285686"/>
              <a:gd name="connsiteX4" fmla="*/ 800245 w 800245"/>
              <a:gd name="connsiteY4" fmla="*/ 257110 h 285686"/>
              <a:gd name="connsiteX5" fmla="*/ 182198 w 800245"/>
              <a:gd name="connsiteY5" fmla="*/ 226155 h 285686"/>
              <a:gd name="connsiteX6" fmla="*/ 179691 w 800245"/>
              <a:gd name="connsiteY6" fmla="*/ 285686 h 285686"/>
              <a:gd name="connsiteX7" fmla="*/ 0 w 800245"/>
              <a:gd name="connsiteY7" fmla="*/ 284241 h 285686"/>
              <a:gd name="connsiteX8" fmla="*/ 8842 w 800245"/>
              <a:gd name="connsiteY8" fmla="*/ 0 h 285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0245" h="285686">
                <a:moveTo>
                  <a:pt x="8842" y="0"/>
                </a:moveTo>
                <a:lnTo>
                  <a:pt x="191597" y="2981"/>
                </a:lnTo>
                <a:lnTo>
                  <a:pt x="189463" y="53646"/>
                </a:lnTo>
                <a:lnTo>
                  <a:pt x="800245" y="81776"/>
                </a:lnTo>
                <a:lnTo>
                  <a:pt x="800245" y="257110"/>
                </a:lnTo>
                <a:lnTo>
                  <a:pt x="182198" y="226155"/>
                </a:lnTo>
                <a:lnTo>
                  <a:pt x="179691" y="285686"/>
                </a:lnTo>
                <a:lnTo>
                  <a:pt x="0" y="284241"/>
                </a:lnTo>
                <a:cubicBezTo>
                  <a:pt x="228" y="192187"/>
                  <a:pt x="8614" y="92054"/>
                  <a:pt x="8842" y="0"/>
                </a:cubicBezTo>
                <a:close/>
              </a:path>
            </a:pathLst>
          </a:custGeom>
          <a:no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92"/>
            <a:endParaRPr lang="en-US" sz="1350">
              <a:solidFill>
                <a:srgbClr val="FFFFFF"/>
              </a:solidFill>
            </a:endParaRPr>
          </a:p>
        </p:txBody>
      </p:sp>
      <p:sp>
        <p:nvSpPr>
          <p:cNvPr id="1245" name="Oval 1244"/>
          <p:cNvSpPr/>
          <p:nvPr/>
        </p:nvSpPr>
        <p:spPr>
          <a:xfrm>
            <a:off x="2418518" y="2503181"/>
            <a:ext cx="126437" cy="167411"/>
          </a:xfrm>
          <a:prstGeom prst="ellipse">
            <a:avLst/>
          </a:prstGeom>
          <a:noFill/>
          <a:ln w="28575" cmpd="sng">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92"/>
            <a:endParaRPr lang="en-US" sz="1350">
              <a:solidFill>
                <a:srgbClr val="FFFFFF"/>
              </a:solidFill>
            </a:endParaRPr>
          </a:p>
        </p:txBody>
      </p:sp>
      <p:cxnSp>
        <p:nvCxnSpPr>
          <p:cNvPr id="1246" name="Straight Connector 1245"/>
          <p:cNvCxnSpPr/>
          <p:nvPr/>
        </p:nvCxnSpPr>
        <p:spPr>
          <a:xfrm>
            <a:off x="2478497" y="2539802"/>
            <a:ext cx="0" cy="58897"/>
          </a:xfrm>
          <a:prstGeom prst="line">
            <a:avLst/>
          </a:prstGeom>
          <a:ln w="28575" cmpd="sng">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1247" name="Arc 101"/>
          <p:cNvSpPr/>
          <p:nvPr/>
        </p:nvSpPr>
        <p:spPr>
          <a:xfrm rot="5994406">
            <a:off x="2449615" y="2571067"/>
            <a:ext cx="55983" cy="78974"/>
          </a:xfrm>
          <a:custGeom>
            <a:avLst/>
            <a:gdLst>
              <a:gd name="connsiteX0" fmla="*/ 41581 w 122405"/>
              <a:gd name="connsiteY0" fmla="*/ 2522 h 95556"/>
              <a:gd name="connsiteX1" fmla="*/ 98042 w 122405"/>
              <a:gd name="connsiteY1" fmla="*/ 9625 h 95556"/>
              <a:gd name="connsiteX2" fmla="*/ 115882 w 122405"/>
              <a:gd name="connsiteY2" fmla="*/ 69242 h 95556"/>
              <a:gd name="connsiteX3" fmla="*/ 62147 w 122405"/>
              <a:gd name="connsiteY3" fmla="*/ 95550 h 95556"/>
              <a:gd name="connsiteX4" fmla="*/ 61203 w 122405"/>
              <a:gd name="connsiteY4" fmla="*/ 47778 h 95556"/>
              <a:gd name="connsiteX5" fmla="*/ 41581 w 122405"/>
              <a:gd name="connsiteY5" fmla="*/ 2522 h 95556"/>
              <a:gd name="connsiteX0" fmla="*/ 41581 w 122405"/>
              <a:gd name="connsiteY0" fmla="*/ 2522 h 95556"/>
              <a:gd name="connsiteX1" fmla="*/ 98042 w 122405"/>
              <a:gd name="connsiteY1" fmla="*/ 9625 h 95556"/>
              <a:gd name="connsiteX2" fmla="*/ 115882 w 122405"/>
              <a:gd name="connsiteY2" fmla="*/ 69242 h 95556"/>
              <a:gd name="connsiteX3" fmla="*/ 62147 w 122405"/>
              <a:gd name="connsiteY3" fmla="*/ 95550 h 95556"/>
              <a:gd name="connsiteX0" fmla="*/ 1663 w 82492"/>
              <a:gd name="connsiteY0" fmla="*/ 2522 h 106684"/>
              <a:gd name="connsiteX1" fmla="*/ 58124 w 82492"/>
              <a:gd name="connsiteY1" fmla="*/ 9625 h 106684"/>
              <a:gd name="connsiteX2" fmla="*/ 75964 w 82492"/>
              <a:gd name="connsiteY2" fmla="*/ 69242 h 106684"/>
              <a:gd name="connsiteX3" fmla="*/ 22229 w 82492"/>
              <a:gd name="connsiteY3" fmla="*/ 95550 h 106684"/>
              <a:gd name="connsiteX4" fmla="*/ 21285 w 82492"/>
              <a:gd name="connsiteY4" fmla="*/ 47778 h 106684"/>
              <a:gd name="connsiteX5" fmla="*/ 1663 w 82492"/>
              <a:gd name="connsiteY5" fmla="*/ 2522 h 106684"/>
              <a:gd name="connsiteX0" fmla="*/ 1663 w 82492"/>
              <a:gd name="connsiteY0" fmla="*/ 2522 h 106684"/>
              <a:gd name="connsiteX1" fmla="*/ 58124 w 82492"/>
              <a:gd name="connsiteY1" fmla="*/ 9625 h 106684"/>
              <a:gd name="connsiteX2" fmla="*/ 75964 w 82492"/>
              <a:gd name="connsiteY2" fmla="*/ 69242 h 106684"/>
              <a:gd name="connsiteX3" fmla="*/ 0 w 82492"/>
              <a:gd name="connsiteY3" fmla="*/ 106684 h 106684"/>
              <a:gd name="connsiteX0" fmla="*/ 5215 w 86044"/>
              <a:gd name="connsiteY0" fmla="*/ 17048 h 121210"/>
              <a:gd name="connsiteX1" fmla="*/ 61676 w 86044"/>
              <a:gd name="connsiteY1" fmla="*/ 24151 h 121210"/>
              <a:gd name="connsiteX2" fmla="*/ 79516 w 86044"/>
              <a:gd name="connsiteY2" fmla="*/ 83768 h 121210"/>
              <a:gd name="connsiteX3" fmla="*/ 25781 w 86044"/>
              <a:gd name="connsiteY3" fmla="*/ 110076 h 121210"/>
              <a:gd name="connsiteX4" fmla="*/ 24837 w 86044"/>
              <a:gd name="connsiteY4" fmla="*/ 62304 h 121210"/>
              <a:gd name="connsiteX5" fmla="*/ 5215 w 86044"/>
              <a:gd name="connsiteY5" fmla="*/ 17048 h 121210"/>
              <a:gd name="connsiteX0" fmla="*/ 0 w 86044"/>
              <a:gd name="connsiteY0" fmla="*/ 1038 h 121210"/>
              <a:gd name="connsiteX1" fmla="*/ 61676 w 86044"/>
              <a:gd name="connsiteY1" fmla="*/ 24151 h 121210"/>
              <a:gd name="connsiteX2" fmla="*/ 79516 w 86044"/>
              <a:gd name="connsiteY2" fmla="*/ 83768 h 121210"/>
              <a:gd name="connsiteX3" fmla="*/ 3552 w 86044"/>
              <a:gd name="connsiteY3" fmla="*/ 121210 h 121210"/>
              <a:gd name="connsiteX0" fmla="*/ 5215 w 86044"/>
              <a:gd name="connsiteY0" fmla="*/ 17218 h 121380"/>
              <a:gd name="connsiteX1" fmla="*/ 61676 w 86044"/>
              <a:gd name="connsiteY1" fmla="*/ 24321 h 121380"/>
              <a:gd name="connsiteX2" fmla="*/ 79516 w 86044"/>
              <a:gd name="connsiteY2" fmla="*/ 83938 h 121380"/>
              <a:gd name="connsiteX3" fmla="*/ 25781 w 86044"/>
              <a:gd name="connsiteY3" fmla="*/ 110246 h 121380"/>
              <a:gd name="connsiteX4" fmla="*/ 24837 w 86044"/>
              <a:gd name="connsiteY4" fmla="*/ 62474 h 121380"/>
              <a:gd name="connsiteX5" fmla="*/ 5215 w 86044"/>
              <a:gd name="connsiteY5" fmla="*/ 17218 h 121380"/>
              <a:gd name="connsiteX0" fmla="*/ 0 w 86044"/>
              <a:gd name="connsiteY0" fmla="*/ 1208 h 121380"/>
              <a:gd name="connsiteX1" fmla="*/ 63612 w 86044"/>
              <a:gd name="connsiteY1" fmla="*/ 21566 h 121380"/>
              <a:gd name="connsiteX2" fmla="*/ 79516 w 86044"/>
              <a:gd name="connsiteY2" fmla="*/ 83938 h 121380"/>
              <a:gd name="connsiteX3" fmla="*/ 3552 w 86044"/>
              <a:gd name="connsiteY3" fmla="*/ 121380 h 121380"/>
            </a:gdLst>
            <a:ahLst/>
            <a:cxnLst>
              <a:cxn ang="0">
                <a:pos x="connsiteX0" y="connsiteY0"/>
              </a:cxn>
              <a:cxn ang="0">
                <a:pos x="connsiteX1" y="connsiteY1"/>
              </a:cxn>
              <a:cxn ang="0">
                <a:pos x="connsiteX2" y="connsiteY2"/>
              </a:cxn>
              <a:cxn ang="0">
                <a:pos x="connsiteX3" y="connsiteY3"/>
              </a:cxn>
            </a:cxnLst>
            <a:rect l="l" t="t" r="r" b="b"/>
            <a:pathLst>
              <a:path w="86044" h="121380" stroke="0" extrusionOk="0">
                <a:moveTo>
                  <a:pt x="5215" y="17218"/>
                </a:moveTo>
                <a:cubicBezTo>
                  <a:pt x="24382" y="12154"/>
                  <a:pt x="45517" y="14812"/>
                  <a:pt x="61676" y="24321"/>
                </a:cubicBezTo>
                <a:cubicBezTo>
                  <a:pt x="85294" y="38218"/>
                  <a:pt x="92803" y="63311"/>
                  <a:pt x="79516" y="83938"/>
                </a:cubicBezTo>
                <a:cubicBezTo>
                  <a:pt x="69277" y="99834"/>
                  <a:pt x="48570" y="109972"/>
                  <a:pt x="25781" y="110246"/>
                </a:cubicBezTo>
                <a:cubicBezTo>
                  <a:pt x="25466" y="94322"/>
                  <a:pt x="25152" y="78398"/>
                  <a:pt x="24837" y="62474"/>
                </a:cubicBezTo>
                <a:lnTo>
                  <a:pt x="5215" y="17218"/>
                </a:lnTo>
                <a:close/>
              </a:path>
              <a:path w="86044" h="121380" fill="none">
                <a:moveTo>
                  <a:pt x="0" y="1208"/>
                </a:moveTo>
                <a:cubicBezTo>
                  <a:pt x="19167" y="-3856"/>
                  <a:pt x="50359" y="7778"/>
                  <a:pt x="63612" y="21566"/>
                </a:cubicBezTo>
                <a:cubicBezTo>
                  <a:pt x="76865" y="35354"/>
                  <a:pt x="92803" y="63311"/>
                  <a:pt x="79516" y="83938"/>
                </a:cubicBezTo>
                <a:cubicBezTo>
                  <a:pt x="69277" y="99834"/>
                  <a:pt x="26341" y="121106"/>
                  <a:pt x="3552" y="121380"/>
                </a:cubicBezTo>
              </a:path>
            </a:pathLst>
          </a:custGeom>
          <a:noFill/>
          <a:ln w="28575" cmpd="sng">
            <a:solidFill>
              <a:schemeClr val="accent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defTabSz="342892"/>
            <a:endParaRPr lang="en-US" sz="1350">
              <a:solidFill>
                <a:srgbClr val="000000"/>
              </a:solidFill>
            </a:endParaRPr>
          </a:p>
        </p:txBody>
      </p:sp>
      <p:sp>
        <p:nvSpPr>
          <p:cNvPr id="1248" name="Rectangle 1247"/>
          <p:cNvSpPr/>
          <p:nvPr/>
        </p:nvSpPr>
        <p:spPr>
          <a:xfrm>
            <a:off x="2395400" y="2859516"/>
            <a:ext cx="149557" cy="75658"/>
          </a:xfrm>
          <a:prstGeom prst="rect">
            <a:avLst/>
          </a:prstGeom>
          <a:noFill/>
          <a:ln w="28575" cmpd="sng">
            <a:solidFill>
              <a:srgbClr val="005DC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92"/>
            <a:endParaRPr lang="en-US" sz="1350">
              <a:solidFill>
                <a:srgbClr val="FFFFFF"/>
              </a:solidFill>
            </a:endParaRPr>
          </a:p>
        </p:txBody>
      </p:sp>
      <p:cxnSp>
        <p:nvCxnSpPr>
          <p:cNvPr id="1249" name="Straight Connector 1248"/>
          <p:cNvCxnSpPr/>
          <p:nvPr/>
        </p:nvCxnSpPr>
        <p:spPr>
          <a:xfrm flipH="1">
            <a:off x="2408375" y="2888046"/>
            <a:ext cx="123600" cy="0"/>
          </a:xfrm>
          <a:prstGeom prst="line">
            <a:avLst/>
          </a:prstGeom>
          <a:ln w="28575" cmpd="sng">
            <a:solidFill>
              <a:srgbClr val="005DC9"/>
            </a:solidFill>
          </a:ln>
          <a:effectLst/>
        </p:spPr>
        <p:style>
          <a:lnRef idx="2">
            <a:schemeClr val="accent1"/>
          </a:lnRef>
          <a:fillRef idx="0">
            <a:schemeClr val="accent1"/>
          </a:fillRef>
          <a:effectRef idx="1">
            <a:schemeClr val="accent1"/>
          </a:effectRef>
          <a:fontRef idx="minor">
            <a:schemeClr val="tx1"/>
          </a:fontRef>
        </p:style>
      </p:cxnSp>
      <p:sp>
        <p:nvSpPr>
          <p:cNvPr id="1250" name="Rectangle 1249"/>
          <p:cNvSpPr/>
          <p:nvPr/>
        </p:nvSpPr>
        <p:spPr>
          <a:xfrm>
            <a:off x="2395400" y="2993352"/>
            <a:ext cx="149557" cy="75658"/>
          </a:xfrm>
          <a:prstGeom prst="rect">
            <a:avLst/>
          </a:prstGeom>
          <a:noFill/>
          <a:ln w="28575" cmpd="sng">
            <a:solidFill>
              <a:srgbClr val="005DC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92"/>
            <a:endParaRPr lang="en-US" sz="1350">
              <a:solidFill>
                <a:srgbClr val="FFFFFF"/>
              </a:solidFill>
            </a:endParaRPr>
          </a:p>
        </p:txBody>
      </p:sp>
      <p:cxnSp>
        <p:nvCxnSpPr>
          <p:cNvPr id="1251" name="Straight Connector 1250"/>
          <p:cNvCxnSpPr/>
          <p:nvPr/>
        </p:nvCxnSpPr>
        <p:spPr>
          <a:xfrm flipH="1">
            <a:off x="2408375" y="3021884"/>
            <a:ext cx="123600" cy="0"/>
          </a:xfrm>
          <a:prstGeom prst="line">
            <a:avLst/>
          </a:prstGeom>
          <a:ln w="28575" cmpd="sng">
            <a:solidFill>
              <a:srgbClr val="005DC9"/>
            </a:solidFill>
          </a:ln>
          <a:effectLst/>
        </p:spPr>
        <p:style>
          <a:lnRef idx="2">
            <a:schemeClr val="accent1"/>
          </a:lnRef>
          <a:fillRef idx="0">
            <a:schemeClr val="accent1"/>
          </a:fillRef>
          <a:effectRef idx="1">
            <a:schemeClr val="accent1"/>
          </a:effectRef>
          <a:fontRef idx="minor">
            <a:schemeClr val="tx1"/>
          </a:fontRef>
        </p:style>
      </p:cxnSp>
      <p:sp>
        <p:nvSpPr>
          <p:cNvPr id="1252" name="Rectangle 107"/>
          <p:cNvSpPr/>
          <p:nvPr/>
        </p:nvSpPr>
        <p:spPr>
          <a:xfrm>
            <a:off x="4267807" y="2503039"/>
            <a:ext cx="1697231" cy="748058"/>
          </a:xfrm>
          <a:custGeom>
            <a:avLst/>
            <a:gdLst>
              <a:gd name="connsiteX0" fmla="*/ 0 w 2555242"/>
              <a:gd name="connsiteY0" fmla="*/ 0 h 1088777"/>
              <a:gd name="connsiteX1" fmla="*/ 2555242 w 2555242"/>
              <a:gd name="connsiteY1" fmla="*/ 0 h 1088777"/>
              <a:gd name="connsiteX2" fmla="*/ 2555242 w 2555242"/>
              <a:gd name="connsiteY2" fmla="*/ 1088777 h 1088777"/>
              <a:gd name="connsiteX3" fmla="*/ 0 w 2555242"/>
              <a:gd name="connsiteY3" fmla="*/ 1088777 h 1088777"/>
              <a:gd name="connsiteX4" fmla="*/ 0 w 2555242"/>
              <a:gd name="connsiteY4" fmla="*/ 0 h 1088777"/>
              <a:gd name="connsiteX0" fmla="*/ 0 w 2555242"/>
              <a:gd name="connsiteY0" fmla="*/ 0 h 1142117"/>
              <a:gd name="connsiteX1" fmla="*/ 2555242 w 2555242"/>
              <a:gd name="connsiteY1" fmla="*/ 0 h 1142117"/>
              <a:gd name="connsiteX2" fmla="*/ 2555242 w 2555242"/>
              <a:gd name="connsiteY2" fmla="*/ 1142117 h 1142117"/>
              <a:gd name="connsiteX3" fmla="*/ 0 w 2555242"/>
              <a:gd name="connsiteY3" fmla="*/ 1088777 h 1142117"/>
              <a:gd name="connsiteX4" fmla="*/ 0 w 2555242"/>
              <a:gd name="connsiteY4" fmla="*/ 0 h 1142117"/>
              <a:gd name="connsiteX0" fmla="*/ 0 w 2555242"/>
              <a:gd name="connsiteY0" fmla="*/ 0 h 1142117"/>
              <a:gd name="connsiteX1" fmla="*/ 2555242 w 2555242"/>
              <a:gd name="connsiteY1" fmla="*/ 213360 h 1142117"/>
              <a:gd name="connsiteX2" fmla="*/ 2555242 w 2555242"/>
              <a:gd name="connsiteY2" fmla="*/ 1142117 h 1142117"/>
              <a:gd name="connsiteX3" fmla="*/ 0 w 2555242"/>
              <a:gd name="connsiteY3" fmla="*/ 1088777 h 1142117"/>
              <a:gd name="connsiteX4" fmla="*/ 0 w 2555242"/>
              <a:gd name="connsiteY4" fmla="*/ 0 h 1142117"/>
              <a:gd name="connsiteX0" fmla="*/ 0 w 2570482"/>
              <a:gd name="connsiteY0" fmla="*/ 0 h 1142117"/>
              <a:gd name="connsiteX1" fmla="*/ 2570482 w 2570482"/>
              <a:gd name="connsiteY1" fmla="*/ 76200 h 1142117"/>
              <a:gd name="connsiteX2" fmla="*/ 2555242 w 2570482"/>
              <a:gd name="connsiteY2" fmla="*/ 1142117 h 1142117"/>
              <a:gd name="connsiteX3" fmla="*/ 0 w 2570482"/>
              <a:gd name="connsiteY3" fmla="*/ 1088777 h 1142117"/>
              <a:gd name="connsiteX4" fmla="*/ 0 w 2570482"/>
              <a:gd name="connsiteY4" fmla="*/ 0 h 1142117"/>
              <a:gd name="connsiteX0" fmla="*/ 0 w 2570482"/>
              <a:gd name="connsiteY0" fmla="*/ 0 h 1142117"/>
              <a:gd name="connsiteX1" fmla="*/ 2570482 w 2570482"/>
              <a:gd name="connsiteY1" fmla="*/ 76200 h 1142117"/>
              <a:gd name="connsiteX2" fmla="*/ 2555242 w 2570482"/>
              <a:gd name="connsiteY2" fmla="*/ 1142117 h 1142117"/>
              <a:gd name="connsiteX3" fmla="*/ 160020 w 2570482"/>
              <a:gd name="connsiteY3" fmla="*/ 867797 h 1142117"/>
              <a:gd name="connsiteX4" fmla="*/ 0 w 2570482"/>
              <a:gd name="connsiteY4" fmla="*/ 0 h 1142117"/>
              <a:gd name="connsiteX0" fmla="*/ 38100 w 2608582"/>
              <a:gd name="connsiteY0" fmla="*/ 0 h 1142117"/>
              <a:gd name="connsiteX1" fmla="*/ 2608582 w 2608582"/>
              <a:gd name="connsiteY1" fmla="*/ 76200 h 1142117"/>
              <a:gd name="connsiteX2" fmla="*/ 2593342 w 2608582"/>
              <a:gd name="connsiteY2" fmla="*/ 1142117 h 1142117"/>
              <a:gd name="connsiteX3" fmla="*/ 0 w 2608582"/>
              <a:gd name="connsiteY3" fmla="*/ 1027817 h 1142117"/>
              <a:gd name="connsiteX4" fmla="*/ 38100 w 2608582"/>
              <a:gd name="connsiteY4" fmla="*/ 0 h 1142117"/>
              <a:gd name="connsiteX0" fmla="*/ 22860 w 2608582"/>
              <a:gd name="connsiteY0" fmla="*/ 0 h 1149737"/>
              <a:gd name="connsiteX1" fmla="*/ 2608582 w 2608582"/>
              <a:gd name="connsiteY1" fmla="*/ 83820 h 1149737"/>
              <a:gd name="connsiteX2" fmla="*/ 2593342 w 2608582"/>
              <a:gd name="connsiteY2" fmla="*/ 1149737 h 1149737"/>
              <a:gd name="connsiteX3" fmla="*/ 0 w 2608582"/>
              <a:gd name="connsiteY3" fmla="*/ 1035437 h 1149737"/>
              <a:gd name="connsiteX4" fmla="*/ 22860 w 2608582"/>
              <a:gd name="connsiteY4" fmla="*/ 0 h 11497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08582" h="1149737">
                <a:moveTo>
                  <a:pt x="22860" y="0"/>
                </a:moveTo>
                <a:lnTo>
                  <a:pt x="2608582" y="83820"/>
                </a:lnTo>
                <a:lnTo>
                  <a:pt x="2593342" y="1149737"/>
                </a:lnTo>
                <a:lnTo>
                  <a:pt x="0" y="1035437"/>
                </a:lnTo>
                <a:lnTo>
                  <a:pt x="22860" y="0"/>
                </a:lnTo>
                <a:close/>
              </a:path>
            </a:pathLst>
          </a:custGeom>
          <a:no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92"/>
            <a:endParaRPr lang="en-US" sz="1350">
              <a:solidFill>
                <a:srgbClr val="FFFFFF"/>
              </a:solidFill>
            </a:endParaRPr>
          </a:p>
        </p:txBody>
      </p:sp>
      <p:sp>
        <p:nvSpPr>
          <p:cNvPr id="1253" name="Rectangle 6"/>
          <p:cNvSpPr/>
          <p:nvPr/>
        </p:nvSpPr>
        <p:spPr>
          <a:xfrm>
            <a:off x="5481442" y="2355271"/>
            <a:ext cx="197733" cy="36902"/>
          </a:xfrm>
          <a:custGeom>
            <a:avLst/>
            <a:gdLst>
              <a:gd name="connsiteX0" fmla="*/ 0 w 2082297"/>
              <a:gd name="connsiteY0" fmla="*/ 0 h 343344"/>
              <a:gd name="connsiteX1" fmla="*/ 2082297 w 2082297"/>
              <a:gd name="connsiteY1" fmla="*/ 0 h 343344"/>
              <a:gd name="connsiteX2" fmla="*/ 2082297 w 2082297"/>
              <a:gd name="connsiteY2" fmla="*/ 343344 h 343344"/>
              <a:gd name="connsiteX3" fmla="*/ 0 w 2082297"/>
              <a:gd name="connsiteY3" fmla="*/ 343344 h 343344"/>
              <a:gd name="connsiteX4" fmla="*/ 0 w 2082297"/>
              <a:gd name="connsiteY4" fmla="*/ 0 h 343344"/>
              <a:gd name="connsiteX0" fmla="*/ 0 w 2082297"/>
              <a:gd name="connsiteY0" fmla="*/ 0 h 388612"/>
              <a:gd name="connsiteX1" fmla="*/ 2082297 w 2082297"/>
              <a:gd name="connsiteY1" fmla="*/ 45268 h 388612"/>
              <a:gd name="connsiteX2" fmla="*/ 2082297 w 2082297"/>
              <a:gd name="connsiteY2" fmla="*/ 388612 h 388612"/>
              <a:gd name="connsiteX3" fmla="*/ 0 w 2082297"/>
              <a:gd name="connsiteY3" fmla="*/ 388612 h 388612"/>
              <a:gd name="connsiteX4" fmla="*/ 0 w 2082297"/>
              <a:gd name="connsiteY4" fmla="*/ 0 h 388612"/>
              <a:gd name="connsiteX0" fmla="*/ 0 w 2082297"/>
              <a:gd name="connsiteY0" fmla="*/ 0 h 388612"/>
              <a:gd name="connsiteX1" fmla="*/ 2082297 w 2082297"/>
              <a:gd name="connsiteY1" fmla="*/ 45268 h 388612"/>
              <a:gd name="connsiteX2" fmla="*/ 2082297 w 2082297"/>
              <a:gd name="connsiteY2" fmla="*/ 388612 h 388612"/>
              <a:gd name="connsiteX3" fmla="*/ 18107 w 2082297"/>
              <a:gd name="connsiteY3" fmla="*/ 289024 h 388612"/>
              <a:gd name="connsiteX4" fmla="*/ 0 w 2082297"/>
              <a:gd name="connsiteY4" fmla="*/ 0 h 388612"/>
              <a:gd name="connsiteX0" fmla="*/ 0 w 2082297"/>
              <a:gd name="connsiteY0" fmla="*/ 0 h 388612"/>
              <a:gd name="connsiteX1" fmla="*/ 2082297 w 2082297"/>
              <a:gd name="connsiteY1" fmla="*/ 45268 h 388612"/>
              <a:gd name="connsiteX2" fmla="*/ 2082297 w 2082297"/>
              <a:gd name="connsiteY2" fmla="*/ 388612 h 388612"/>
              <a:gd name="connsiteX3" fmla="*/ 9053 w 2082297"/>
              <a:gd name="connsiteY3" fmla="*/ 352399 h 388612"/>
              <a:gd name="connsiteX4" fmla="*/ 0 w 2082297"/>
              <a:gd name="connsiteY4" fmla="*/ 0 h 388612"/>
              <a:gd name="connsiteX0" fmla="*/ 0 w 2082297"/>
              <a:gd name="connsiteY0" fmla="*/ 0 h 388612"/>
              <a:gd name="connsiteX1" fmla="*/ 2082297 w 2082297"/>
              <a:gd name="connsiteY1" fmla="*/ 72429 h 388612"/>
              <a:gd name="connsiteX2" fmla="*/ 2082297 w 2082297"/>
              <a:gd name="connsiteY2" fmla="*/ 388612 h 388612"/>
              <a:gd name="connsiteX3" fmla="*/ 9053 w 2082297"/>
              <a:gd name="connsiteY3" fmla="*/ 352399 h 388612"/>
              <a:gd name="connsiteX4" fmla="*/ 0 w 2082297"/>
              <a:gd name="connsiteY4" fmla="*/ 0 h 388612"/>
              <a:gd name="connsiteX0" fmla="*/ 0 w 2082297"/>
              <a:gd name="connsiteY0" fmla="*/ 0 h 388612"/>
              <a:gd name="connsiteX1" fmla="*/ 2082297 w 2082297"/>
              <a:gd name="connsiteY1" fmla="*/ 72429 h 388612"/>
              <a:gd name="connsiteX2" fmla="*/ 2082297 w 2082297"/>
              <a:gd name="connsiteY2" fmla="*/ 388612 h 388612"/>
              <a:gd name="connsiteX3" fmla="*/ 9053 w 2082297"/>
              <a:gd name="connsiteY3" fmla="*/ 352399 h 388612"/>
              <a:gd name="connsiteX4" fmla="*/ 0 w 2082297"/>
              <a:gd name="connsiteY4" fmla="*/ 0 h 388612"/>
              <a:gd name="connsiteX0" fmla="*/ 0 w 2082297"/>
              <a:gd name="connsiteY0" fmla="*/ 0 h 388612"/>
              <a:gd name="connsiteX1" fmla="*/ 2082297 w 2082297"/>
              <a:gd name="connsiteY1" fmla="*/ 72429 h 388612"/>
              <a:gd name="connsiteX2" fmla="*/ 2082297 w 2082297"/>
              <a:gd name="connsiteY2" fmla="*/ 388612 h 388612"/>
              <a:gd name="connsiteX3" fmla="*/ 45267 w 2082297"/>
              <a:gd name="connsiteY3" fmla="*/ 325239 h 388612"/>
              <a:gd name="connsiteX4" fmla="*/ 0 w 2082297"/>
              <a:gd name="connsiteY4" fmla="*/ 0 h 388612"/>
              <a:gd name="connsiteX0" fmla="*/ 0 w 2082297"/>
              <a:gd name="connsiteY0" fmla="*/ 0 h 388612"/>
              <a:gd name="connsiteX1" fmla="*/ 2082297 w 2082297"/>
              <a:gd name="connsiteY1" fmla="*/ 72429 h 388612"/>
              <a:gd name="connsiteX2" fmla="*/ 2082297 w 2082297"/>
              <a:gd name="connsiteY2" fmla="*/ 388612 h 388612"/>
              <a:gd name="connsiteX3" fmla="*/ 45267 w 2082297"/>
              <a:gd name="connsiteY3" fmla="*/ 325239 h 388612"/>
              <a:gd name="connsiteX4" fmla="*/ 0 w 2082297"/>
              <a:gd name="connsiteY4" fmla="*/ 0 h 3886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297" h="388612">
                <a:moveTo>
                  <a:pt x="0" y="0"/>
                </a:moveTo>
                <a:cubicBezTo>
                  <a:pt x="694099" y="24143"/>
                  <a:pt x="1388198" y="111660"/>
                  <a:pt x="2082297" y="72429"/>
                </a:cubicBezTo>
                <a:lnTo>
                  <a:pt x="2082297" y="388612"/>
                </a:lnTo>
                <a:cubicBezTo>
                  <a:pt x="1403287" y="367488"/>
                  <a:pt x="651849" y="319203"/>
                  <a:pt x="45267" y="325239"/>
                </a:cubicBezTo>
                <a:lnTo>
                  <a:pt x="0" y="0"/>
                </a:lnTo>
                <a:close/>
              </a:path>
            </a:pathLst>
          </a:custGeom>
          <a:solidFill>
            <a:schemeClr val="tx1"/>
          </a:solidFill>
          <a:ln w="2857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92"/>
            <a:endParaRPr lang="en-US" sz="1350">
              <a:solidFill>
                <a:srgbClr val="FFFFFF"/>
              </a:solidFill>
            </a:endParaRPr>
          </a:p>
        </p:txBody>
      </p:sp>
      <p:sp>
        <p:nvSpPr>
          <p:cNvPr id="1254" name="Oval 109"/>
          <p:cNvSpPr/>
          <p:nvPr/>
        </p:nvSpPr>
        <p:spPr>
          <a:xfrm>
            <a:off x="2450276" y="2151180"/>
            <a:ext cx="83502" cy="102088"/>
          </a:xfrm>
          <a:custGeom>
            <a:avLst/>
            <a:gdLst>
              <a:gd name="connsiteX0" fmla="*/ 0 w 128248"/>
              <a:gd name="connsiteY0" fmla="*/ 64124 h 128248"/>
              <a:gd name="connsiteX1" fmla="*/ 64124 w 128248"/>
              <a:gd name="connsiteY1" fmla="*/ 0 h 128248"/>
              <a:gd name="connsiteX2" fmla="*/ 128248 w 128248"/>
              <a:gd name="connsiteY2" fmla="*/ 64124 h 128248"/>
              <a:gd name="connsiteX3" fmla="*/ 64124 w 128248"/>
              <a:gd name="connsiteY3" fmla="*/ 128248 h 128248"/>
              <a:gd name="connsiteX4" fmla="*/ 0 w 128248"/>
              <a:gd name="connsiteY4" fmla="*/ 64124 h 128248"/>
              <a:gd name="connsiteX0" fmla="*/ 128 w 128376"/>
              <a:gd name="connsiteY0" fmla="*/ 64124 h 147298"/>
              <a:gd name="connsiteX1" fmla="*/ 64252 w 128376"/>
              <a:gd name="connsiteY1" fmla="*/ 0 h 147298"/>
              <a:gd name="connsiteX2" fmla="*/ 128376 w 128376"/>
              <a:gd name="connsiteY2" fmla="*/ 64124 h 147298"/>
              <a:gd name="connsiteX3" fmla="*/ 78539 w 128376"/>
              <a:gd name="connsiteY3" fmla="*/ 147298 h 147298"/>
              <a:gd name="connsiteX4" fmla="*/ 128 w 128376"/>
              <a:gd name="connsiteY4" fmla="*/ 64124 h 147298"/>
              <a:gd name="connsiteX0" fmla="*/ 128 w 128376"/>
              <a:gd name="connsiteY0" fmla="*/ 73649 h 156823"/>
              <a:gd name="connsiteX1" fmla="*/ 64252 w 128376"/>
              <a:gd name="connsiteY1" fmla="*/ 0 h 156823"/>
              <a:gd name="connsiteX2" fmla="*/ 128376 w 128376"/>
              <a:gd name="connsiteY2" fmla="*/ 73649 h 156823"/>
              <a:gd name="connsiteX3" fmla="*/ 78539 w 128376"/>
              <a:gd name="connsiteY3" fmla="*/ 156823 h 156823"/>
              <a:gd name="connsiteX4" fmla="*/ 128 w 128376"/>
              <a:gd name="connsiteY4" fmla="*/ 73649 h 156823"/>
              <a:gd name="connsiteX0" fmla="*/ 91 w 128339"/>
              <a:gd name="connsiteY0" fmla="*/ 83219 h 156905"/>
              <a:gd name="connsiteX1" fmla="*/ 64215 w 128339"/>
              <a:gd name="connsiteY1" fmla="*/ 45 h 156905"/>
              <a:gd name="connsiteX2" fmla="*/ 128339 w 128339"/>
              <a:gd name="connsiteY2" fmla="*/ 73694 h 156905"/>
              <a:gd name="connsiteX3" fmla="*/ 78502 w 128339"/>
              <a:gd name="connsiteY3" fmla="*/ 156868 h 156905"/>
              <a:gd name="connsiteX4" fmla="*/ 91 w 128339"/>
              <a:gd name="connsiteY4" fmla="*/ 83219 h 1569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339" h="156905">
                <a:moveTo>
                  <a:pt x="91" y="83219"/>
                </a:moveTo>
                <a:cubicBezTo>
                  <a:pt x="-2290" y="57082"/>
                  <a:pt x="42840" y="1632"/>
                  <a:pt x="64215" y="45"/>
                </a:cubicBezTo>
                <a:cubicBezTo>
                  <a:pt x="85590" y="-1542"/>
                  <a:pt x="128339" y="38279"/>
                  <a:pt x="128339" y="73694"/>
                </a:cubicBezTo>
                <a:cubicBezTo>
                  <a:pt x="128339" y="109109"/>
                  <a:pt x="99877" y="155281"/>
                  <a:pt x="78502" y="156868"/>
                </a:cubicBezTo>
                <a:cubicBezTo>
                  <a:pt x="57127" y="158455"/>
                  <a:pt x="2472" y="109356"/>
                  <a:pt x="91" y="83219"/>
                </a:cubicBezTo>
                <a:close/>
              </a:path>
            </a:pathLst>
          </a:custGeom>
          <a:noFill/>
          <a:ln w="28575" cmpd="sng">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92"/>
            <a:endParaRPr lang="en-US" sz="1350">
              <a:solidFill>
                <a:srgbClr val="FFFFFF"/>
              </a:solidFill>
            </a:endParaRPr>
          </a:p>
        </p:txBody>
      </p:sp>
      <p:sp>
        <p:nvSpPr>
          <p:cNvPr id="1255" name="Freeform 1254"/>
          <p:cNvSpPr/>
          <p:nvPr/>
        </p:nvSpPr>
        <p:spPr>
          <a:xfrm>
            <a:off x="4274584" y="2759930"/>
            <a:ext cx="1672946" cy="36793"/>
          </a:xfrm>
          <a:custGeom>
            <a:avLst/>
            <a:gdLst>
              <a:gd name="connsiteX0" fmla="*/ 0 w 220980"/>
              <a:gd name="connsiteY0" fmla="*/ 8315 h 9207"/>
              <a:gd name="connsiteX1" fmla="*/ 76200 w 220980"/>
              <a:gd name="connsiteY1" fmla="*/ 8315 h 9207"/>
              <a:gd name="connsiteX2" fmla="*/ 220980 w 220980"/>
              <a:gd name="connsiteY2" fmla="*/ 8315 h 9207"/>
              <a:gd name="connsiteX0" fmla="*/ 445 w 52255"/>
              <a:gd name="connsiteY0" fmla="*/ 8313 h 13486"/>
              <a:gd name="connsiteX1" fmla="*/ 3893 w 52255"/>
              <a:gd name="connsiteY1" fmla="*/ 8313 h 13486"/>
              <a:gd name="connsiteX2" fmla="*/ 52255 w 52255"/>
              <a:gd name="connsiteY2" fmla="*/ 13486 h 13486"/>
              <a:gd name="connsiteX0" fmla="*/ 0 w 51810"/>
              <a:gd name="connsiteY0" fmla="*/ 9977 h 15150"/>
              <a:gd name="connsiteX1" fmla="*/ 20905 w 51810"/>
              <a:gd name="connsiteY1" fmla="*/ 4804 h 15150"/>
              <a:gd name="connsiteX2" fmla="*/ 51810 w 51810"/>
              <a:gd name="connsiteY2" fmla="*/ 15150 h 15150"/>
              <a:gd name="connsiteX0" fmla="*/ 0 w 59784"/>
              <a:gd name="connsiteY0" fmla="*/ 42652 h 42652"/>
              <a:gd name="connsiteX1" fmla="*/ 28879 w 59784"/>
              <a:gd name="connsiteY1" fmla="*/ 1271 h 42652"/>
              <a:gd name="connsiteX2" fmla="*/ 59784 w 59784"/>
              <a:gd name="connsiteY2" fmla="*/ 11617 h 42652"/>
              <a:gd name="connsiteX0" fmla="*/ 0 w 59784"/>
              <a:gd name="connsiteY0" fmla="*/ 31225 h 47218"/>
              <a:gd name="connsiteX1" fmla="*/ 31034 w 59784"/>
              <a:gd name="connsiteY1" fmla="*/ 46741 h 47218"/>
              <a:gd name="connsiteX2" fmla="*/ 59784 w 59784"/>
              <a:gd name="connsiteY2" fmla="*/ 190 h 47218"/>
              <a:gd name="connsiteX0" fmla="*/ 0 w 117327"/>
              <a:gd name="connsiteY0" fmla="*/ 7479 h 95411"/>
              <a:gd name="connsiteX1" fmla="*/ 31034 w 117327"/>
              <a:gd name="connsiteY1" fmla="*/ 22995 h 95411"/>
              <a:gd name="connsiteX2" fmla="*/ 117327 w 117327"/>
              <a:gd name="connsiteY2" fmla="*/ 95412 h 95411"/>
              <a:gd name="connsiteX0" fmla="*/ 0 w 117327"/>
              <a:gd name="connsiteY0" fmla="*/ 1851 h 123553"/>
              <a:gd name="connsiteX1" fmla="*/ 63038 w 117327"/>
              <a:gd name="connsiteY1" fmla="*/ 120817 h 123553"/>
              <a:gd name="connsiteX2" fmla="*/ 117327 w 117327"/>
              <a:gd name="connsiteY2" fmla="*/ 89784 h 123553"/>
              <a:gd name="connsiteX0" fmla="*/ 0 w 117327"/>
              <a:gd name="connsiteY0" fmla="*/ 1748 h 121046"/>
              <a:gd name="connsiteX1" fmla="*/ 63038 w 117327"/>
              <a:gd name="connsiteY1" fmla="*/ 120714 h 121046"/>
              <a:gd name="connsiteX2" fmla="*/ 117327 w 117327"/>
              <a:gd name="connsiteY2" fmla="*/ 40542 h 121046"/>
              <a:gd name="connsiteX0" fmla="*/ 0 w 116788"/>
              <a:gd name="connsiteY0" fmla="*/ 2097 h 92639"/>
              <a:gd name="connsiteX1" fmla="*/ 62499 w 116788"/>
              <a:gd name="connsiteY1" fmla="*/ 92615 h 92639"/>
              <a:gd name="connsiteX2" fmla="*/ 116788 w 116788"/>
              <a:gd name="connsiteY2" fmla="*/ 12443 h 92639"/>
              <a:gd name="connsiteX0" fmla="*/ 0 w 116788"/>
              <a:gd name="connsiteY0" fmla="*/ 4354 h 32893"/>
              <a:gd name="connsiteX1" fmla="*/ 62607 w 116788"/>
              <a:gd name="connsiteY1" fmla="*/ 32802 h 32893"/>
              <a:gd name="connsiteX2" fmla="*/ 116788 w 116788"/>
              <a:gd name="connsiteY2" fmla="*/ 14700 h 32893"/>
              <a:gd name="connsiteX0" fmla="*/ 0 w 116788"/>
              <a:gd name="connsiteY0" fmla="*/ 5606 h 21319"/>
              <a:gd name="connsiteX1" fmla="*/ 60991 w 116788"/>
              <a:gd name="connsiteY1" fmla="*/ 21123 h 21319"/>
              <a:gd name="connsiteX2" fmla="*/ 116788 w 116788"/>
              <a:gd name="connsiteY2" fmla="*/ 15952 h 21319"/>
              <a:gd name="connsiteX0" fmla="*/ 0 w 116357"/>
              <a:gd name="connsiteY0" fmla="*/ 6623 h 63521"/>
              <a:gd name="connsiteX1" fmla="*/ 60991 w 116357"/>
              <a:gd name="connsiteY1" fmla="*/ 22140 h 63521"/>
              <a:gd name="connsiteX2" fmla="*/ 116357 w 116357"/>
              <a:gd name="connsiteY2" fmla="*/ 63522 h 63521"/>
              <a:gd name="connsiteX0" fmla="*/ 0 w 116357"/>
              <a:gd name="connsiteY0" fmla="*/ 6623 h 63522"/>
              <a:gd name="connsiteX1" fmla="*/ 60991 w 116357"/>
              <a:gd name="connsiteY1" fmla="*/ 22140 h 63522"/>
              <a:gd name="connsiteX2" fmla="*/ 116357 w 116357"/>
              <a:gd name="connsiteY2" fmla="*/ 63522 h 63522"/>
              <a:gd name="connsiteX0" fmla="*/ 0 w 116357"/>
              <a:gd name="connsiteY0" fmla="*/ 4518 h 61417"/>
              <a:gd name="connsiteX1" fmla="*/ 60021 w 116357"/>
              <a:gd name="connsiteY1" fmla="*/ 38139 h 61417"/>
              <a:gd name="connsiteX2" fmla="*/ 116357 w 116357"/>
              <a:gd name="connsiteY2" fmla="*/ 61417 h 61417"/>
            </a:gdLst>
            <a:ahLst/>
            <a:cxnLst>
              <a:cxn ang="0">
                <a:pos x="connsiteX0" y="connsiteY0"/>
              </a:cxn>
              <a:cxn ang="0">
                <a:pos x="connsiteX1" y="connsiteY1"/>
              </a:cxn>
              <a:cxn ang="0">
                <a:pos x="connsiteX2" y="connsiteY2"/>
              </a:cxn>
            </a:cxnLst>
            <a:rect l="l" t="t" r="r" b="b"/>
            <a:pathLst>
              <a:path w="116357" h="61417">
                <a:moveTo>
                  <a:pt x="0" y="4518"/>
                </a:moveTo>
                <a:cubicBezTo>
                  <a:pt x="3805" y="-13747"/>
                  <a:pt x="40628" y="28656"/>
                  <a:pt x="60021" y="38139"/>
                </a:cubicBezTo>
                <a:cubicBezTo>
                  <a:pt x="79414" y="47622"/>
                  <a:pt x="105624" y="21760"/>
                  <a:pt x="116357" y="61417"/>
                </a:cubicBezTo>
              </a:path>
            </a:pathLst>
          </a:custGeom>
          <a:noFill/>
          <a:ln w="28575" cmpd="sng">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92"/>
            <a:endParaRPr lang="en-US" sz="1350">
              <a:solidFill>
                <a:srgbClr val="FFFFFF"/>
              </a:solidFill>
            </a:endParaRPr>
          </a:p>
        </p:txBody>
      </p:sp>
      <p:sp>
        <p:nvSpPr>
          <p:cNvPr id="1256" name="Freeform 1255"/>
          <p:cNvSpPr/>
          <p:nvPr/>
        </p:nvSpPr>
        <p:spPr>
          <a:xfrm rot="177102" flipH="1">
            <a:off x="4282618" y="2885872"/>
            <a:ext cx="1672946" cy="36793"/>
          </a:xfrm>
          <a:custGeom>
            <a:avLst/>
            <a:gdLst>
              <a:gd name="connsiteX0" fmla="*/ 0 w 220980"/>
              <a:gd name="connsiteY0" fmla="*/ 8315 h 9207"/>
              <a:gd name="connsiteX1" fmla="*/ 76200 w 220980"/>
              <a:gd name="connsiteY1" fmla="*/ 8315 h 9207"/>
              <a:gd name="connsiteX2" fmla="*/ 220980 w 220980"/>
              <a:gd name="connsiteY2" fmla="*/ 8315 h 9207"/>
              <a:gd name="connsiteX0" fmla="*/ 445 w 52255"/>
              <a:gd name="connsiteY0" fmla="*/ 8313 h 13486"/>
              <a:gd name="connsiteX1" fmla="*/ 3893 w 52255"/>
              <a:gd name="connsiteY1" fmla="*/ 8313 h 13486"/>
              <a:gd name="connsiteX2" fmla="*/ 52255 w 52255"/>
              <a:gd name="connsiteY2" fmla="*/ 13486 h 13486"/>
              <a:gd name="connsiteX0" fmla="*/ 0 w 51810"/>
              <a:gd name="connsiteY0" fmla="*/ 9977 h 15150"/>
              <a:gd name="connsiteX1" fmla="*/ 20905 w 51810"/>
              <a:gd name="connsiteY1" fmla="*/ 4804 h 15150"/>
              <a:gd name="connsiteX2" fmla="*/ 51810 w 51810"/>
              <a:gd name="connsiteY2" fmla="*/ 15150 h 15150"/>
              <a:gd name="connsiteX0" fmla="*/ 0 w 59784"/>
              <a:gd name="connsiteY0" fmla="*/ 42652 h 42652"/>
              <a:gd name="connsiteX1" fmla="*/ 28879 w 59784"/>
              <a:gd name="connsiteY1" fmla="*/ 1271 h 42652"/>
              <a:gd name="connsiteX2" fmla="*/ 59784 w 59784"/>
              <a:gd name="connsiteY2" fmla="*/ 11617 h 42652"/>
              <a:gd name="connsiteX0" fmla="*/ 0 w 59784"/>
              <a:gd name="connsiteY0" fmla="*/ 31225 h 47218"/>
              <a:gd name="connsiteX1" fmla="*/ 31034 w 59784"/>
              <a:gd name="connsiteY1" fmla="*/ 46741 h 47218"/>
              <a:gd name="connsiteX2" fmla="*/ 59784 w 59784"/>
              <a:gd name="connsiteY2" fmla="*/ 190 h 47218"/>
              <a:gd name="connsiteX0" fmla="*/ 0 w 117327"/>
              <a:gd name="connsiteY0" fmla="*/ 7479 h 95411"/>
              <a:gd name="connsiteX1" fmla="*/ 31034 w 117327"/>
              <a:gd name="connsiteY1" fmla="*/ 22995 h 95411"/>
              <a:gd name="connsiteX2" fmla="*/ 117327 w 117327"/>
              <a:gd name="connsiteY2" fmla="*/ 95412 h 95411"/>
              <a:gd name="connsiteX0" fmla="*/ 0 w 117327"/>
              <a:gd name="connsiteY0" fmla="*/ 1851 h 123553"/>
              <a:gd name="connsiteX1" fmla="*/ 63038 w 117327"/>
              <a:gd name="connsiteY1" fmla="*/ 120817 h 123553"/>
              <a:gd name="connsiteX2" fmla="*/ 117327 w 117327"/>
              <a:gd name="connsiteY2" fmla="*/ 89784 h 123553"/>
              <a:gd name="connsiteX0" fmla="*/ 0 w 117327"/>
              <a:gd name="connsiteY0" fmla="*/ 1748 h 121046"/>
              <a:gd name="connsiteX1" fmla="*/ 63038 w 117327"/>
              <a:gd name="connsiteY1" fmla="*/ 120714 h 121046"/>
              <a:gd name="connsiteX2" fmla="*/ 117327 w 117327"/>
              <a:gd name="connsiteY2" fmla="*/ 40542 h 121046"/>
              <a:gd name="connsiteX0" fmla="*/ 0 w 116788"/>
              <a:gd name="connsiteY0" fmla="*/ 2097 h 92639"/>
              <a:gd name="connsiteX1" fmla="*/ 62499 w 116788"/>
              <a:gd name="connsiteY1" fmla="*/ 92615 h 92639"/>
              <a:gd name="connsiteX2" fmla="*/ 116788 w 116788"/>
              <a:gd name="connsiteY2" fmla="*/ 12443 h 92639"/>
              <a:gd name="connsiteX0" fmla="*/ 0 w 116788"/>
              <a:gd name="connsiteY0" fmla="*/ 4354 h 32893"/>
              <a:gd name="connsiteX1" fmla="*/ 62607 w 116788"/>
              <a:gd name="connsiteY1" fmla="*/ 32802 h 32893"/>
              <a:gd name="connsiteX2" fmla="*/ 116788 w 116788"/>
              <a:gd name="connsiteY2" fmla="*/ 14700 h 32893"/>
              <a:gd name="connsiteX0" fmla="*/ 0 w 116788"/>
              <a:gd name="connsiteY0" fmla="*/ 5606 h 21319"/>
              <a:gd name="connsiteX1" fmla="*/ 60991 w 116788"/>
              <a:gd name="connsiteY1" fmla="*/ 21123 h 21319"/>
              <a:gd name="connsiteX2" fmla="*/ 116788 w 116788"/>
              <a:gd name="connsiteY2" fmla="*/ 15952 h 21319"/>
              <a:gd name="connsiteX0" fmla="*/ 0 w 116357"/>
              <a:gd name="connsiteY0" fmla="*/ 6623 h 63521"/>
              <a:gd name="connsiteX1" fmla="*/ 60991 w 116357"/>
              <a:gd name="connsiteY1" fmla="*/ 22140 h 63521"/>
              <a:gd name="connsiteX2" fmla="*/ 116357 w 116357"/>
              <a:gd name="connsiteY2" fmla="*/ 63522 h 63521"/>
              <a:gd name="connsiteX0" fmla="*/ 0 w 116357"/>
              <a:gd name="connsiteY0" fmla="*/ 6623 h 63522"/>
              <a:gd name="connsiteX1" fmla="*/ 60991 w 116357"/>
              <a:gd name="connsiteY1" fmla="*/ 22140 h 63522"/>
              <a:gd name="connsiteX2" fmla="*/ 116357 w 116357"/>
              <a:gd name="connsiteY2" fmla="*/ 63522 h 63522"/>
              <a:gd name="connsiteX0" fmla="*/ 0 w 116357"/>
              <a:gd name="connsiteY0" fmla="*/ 4518 h 61417"/>
              <a:gd name="connsiteX1" fmla="*/ 60021 w 116357"/>
              <a:gd name="connsiteY1" fmla="*/ 38139 h 61417"/>
              <a:gd name="connsiteX2" fmla="*/ 116357 w 116357"/>
              <a:gd name="connsiteY2" fmla="*/ 61417 h 61417"/>
            </a:gdLst>
            <a:ahLst/>
            <a:cxnLst>
              <a:cxn ang="0">
                <a:pos x="connsiteX0" y="connsiteY0"/>
              </a:cxn>
              <a:cxn ang="0">
                <a:pos x="connsiteX1" y="connsiteY1"/>
              </a:cxn>
              <a:cxn ang="0">
                <a:pos x="connsiteX2" y="connsiteY2"/>
              </a:cxn>
            </a:cxnLst>
            <a:rect l="l" t="t" r="r" b="b"/>
            <a:pathLst>
              <a:path w="116357" h="61417">
                <a:moveTo>
                  <a:pt x="0" y="4518"/>
                </a:moveTo>
                <a:cubicBezTo>
                  <a:pt x="3805" y="-13747"/>
                  <a:pt x="40628" y="28656"/>
                  <a:pt x="60021" y="38139"/>
                </a:cubicBezTo>
                <a:cubicBezTo>
                  <a:pt x="79414" y="47622"/>
                  <a:pt x="105624" y="21760"/>
                  <a:pt x="116357" y="61417"/>
                </a:cubicBezTo>
              </a:path>
            </a:pathLst>
          </a:custGeom>
          <a:noFill/>
          <a:ln w="28575" cmpd="sng">
            <a:solidFill>
              <a:schemeClr val="tx1"/>
            </a:solidFill>
            <a:prstDash val="lgDashDot"/>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92"/>
            <a:endParaRPr lang="en-US" sz="1350">
              <a:solidFill>
                <a:srgbClr val="FFFFFF"/>
              </a:solidFill>
            </a:endParaRPr>
          </a:p>
        </p:txBody>
      </p:sp>
      <p:sp>
        <p:nvSpPr>
          <p:cNvPr id="1257" name="Freeform 1256"/>
          <p:cNvSpPr/>
          <p:nvPr/>
        </p:nvSpPr>
        <p:spPr>
          <a:xfrm>
            <a:off x="4279498" y="3111917"/>
            <a:ext cx="1672946" cy="36793"/>
          </a:xfrm>
          <a:custGeom>
            <a:avLst/>
            <a:gdLst>
              <a:gd name="connsiteX0" fmla="*/ 0 w 220980"/>
              <a:gd name="connsiteY0" fmla="*/ 8315 h 9207"/>
              <a:gd name="connsiteX1" fmla="*/ 76200 w 220980"/>
              <a:gd name="connsiteY1" fmla="*/ 8315 h 9207"/>
              <a:gd name="connsiteX2" fmla="*/ 220980 w 220980"/>
              <a:gd name="connsiteY2" fmla="*/ 8315 h 9207"/>
              <a:gd name="connsiteX0" fmla="*/ 445 w 52255"/>
              <a:gd name="connsiteY0" fmla="*/ 8313 h 13486"/>
              <a:gd name="connsiteX1" fmla="*/ 3893 w 52255"/>
              <a:gd name="connsiteY1" fmla="*/ 8313 h 13486"/>
              <a:gd name="connsiteX2" fmla="*/ 52255 w 52255"/>
              <a:gd name="connsiteY2" fmla="*/ 13486 h 13486"/>
              <a:gd name="connsiteX0" fmla="*/ 0 w 51810"/>
              <a:gd name="connsiteY0" fmla="*/ 9977 h 15150"/>
              <a:gd name="connsiteX1" fmla="*/ 20905 w 51810"/>
              <a:gd name="connsiteY1" fmla="*/ 4804 h 15150"/>
              <a:gd name="connsiteX2" fmla="*/ 51810 w 51810"/>
              <a:gd name="connsiteY2" fmla="*/ 15150 h 15150"/>
              <a:gd name="connsiteX0" fmla="*/ 0 w 59784"/>
              <a:gd name="connsiteY0" fmla="*/ 42652 h 42652"/>
              <a:gd name="connsiteX1" fmla="*/ 28879 w 59784"/>
              <a:gd name="connsiteY1" fmla="*/ 1271 h 42652"/>
              <a:gd name="connsiteX2" fmla="*/ 59784 w 59784"/>
              <a:gd name="connsiteY2" fmla="*/ 11617 h 42652"/>
              <a:gd name="connsiteX0" fmla="*/ 0 w 59784"/>
              <a:gd name="connsiteY0" fmla="*/ 31225 h 47218"/>
              <a:gd name="connsiteX1" fmla="*/ 31034 w 59784"/>
              <a:gd name="connsiteY1" fmla="*/ 46741 h 47218"/>
              <a:gd name="connsiteX2" fmla="*/ 59784 w 59784"/>
              <a:gd name="connsiteY2" fmla="*/ 190 h 47218"/>
              <a:gd name="connsiteX0" fmla="*/ 0 w 117327"/>
              <a:gd name="connsiteY0" fmla="*/ 7479 h 95411"/>
              <a:gd name="connsiteX1" fmla="*/ 31034 w 117327"/>
              <a:gd name="connsiteY1" fmla="*/ 22995 h 95411"/>
              <a:gd name="connsiteX2" fmla="*/ 117327 w 117327"/>
              <a:gd name="connsiteY2" fmla="*/ 95412 h 95411"/>
              <a:gd name="connsiteX0" fmla="*/ 0 w 117327"/>
              <a:gd name="connsiteY0" fmla="*/ 1851 h 123553"/>
              <a:gd name="connsiteX1" fmla="*/ 63038 w 117327"/>
              <a:gd name="connsiteY1" fmla="*/ 120817 h 123553"/>
              <a:gd name="connsiteX2" fmla="*/ 117327 w 117327"/>
              <a:gd name="connsiteY2" fmla="*/ 89784 h 123553"/>
              <a:gd name="connsiteX0" fmla="*/ 0 w 117327"/>
              <a:gd name="connsiteY0" fmla="*/ 1748 h 121046"/>
              <a:gd name="connsiteX1" fmla="*/ 63038 w 117327"/>
              <a:gd name="connsiteY1" fmla="*/ 120714 h 121046"/>
              <a:gd name="connsiteX2" fmla="*/ 117327 w 117327"/>
              <a:gd name="connsiteY2" fmla="*/ 40542 h 121046"/>
              <a:gd name="connsiteX0" fmla="*/ 0 w 116788"/>
              <a:gd name="connsiteY0" fmla="*/ 2097 h 92639"/>
              <a:gd name="connsiteX1" fmla="*/ 62499 w 116788"/>
              <a:gd name="connsiteY1" fmla="*/ 92615 h 92639"/>
              <a:gd name="connsiteX2" fmla="*/ 116788 w 116788"/>
              <a:gd name="connsiteY2" fmla="*/ 12443 h 92639"/>
              <a:gd name="connsiteX0" fmla="*/ 0 w 116788"/>
              <a:gd name="connsiteY0" fmla="*/ 4354 h 32893"/>
              <a:gd name="connsiteX1" fmla="*/ 62607 w 116788"/>
              <a:gd name="connsiteY1" fmla="*/ 32802 h 32893"/>
              <a:gd name="connsiteX2" fmla="*/ 116788 w 116788"/>
              <a:gd name="connsiteY2" fmla="*/ 14700 h 32893"/>
              <a:gd name="connsiteX0" fmla="*/ 0 w 116788"/>
              <a:gd name="connsiteY0" fmla="*/ 5606 h 21319"/>
              <a:gd name="connsiteX1" fmla="*/ 60991 w 116788"/>
              <a:gd name="connsiteY1" fmla="*/ 21123 h 21319"/>
              <a:gd name="connsiteX2" fmla="*/ 116788 w 116788"/>
              <a:gd name="connsiteY2" fmla="*/ 15952 h 21319"/>
              <a:gd name="connsiteX0" fmla="*/ 0 w 116357"/>
              <a:gd name="connsiteY0" fmla="*/ 6623 h 63521"/>
              <a:gd name="connsiteX1" fmla="*/ 60991 w 116357"/>
              <a:gd name="connsiteY1" fmla="*/ 22140 h 63521"/>
              <a:gd name="connsiteX2" fmla="*/ 116357 w 116357"/>
              <a:gd name="connsiteY2" fmla="*/ 63522 h 63521"/>
              <a:gd name="connsiteX0" fmla="*/ 0 w 116357"/>
              <a:gd name="connsiteY0" fmla="*/ 6623 h 63522"/>
              <a:gd name="connsiteX1" fmla="*/ 60991 w 116357"/>
              <a:gd name="connsiteY1" fmla="*/ 22140 h 63522"/>
              <a:gd name="connsiteX2" fmla="*/ 116357 w 116357"/>
              <a:gd name="connsiteY2" fmla="*/ 63522 h 63522"/>
              <a:gd name="connsiteX0" fmla="*/ 0 w 116357"/>
              <a:gd name="connsiteY0" fmla="*/ 4518 h 61417"/>
              <a:gd name="connsiteX1" fmla="*/ 60021 w 116357"/>
              <a:gd name="connsiteY1" fmla="*/ 38139 h 61417"/>
              <a:gd name="connsiteX2" fmla="*/ 116357 w 116357"/>
              <a:gd name="connsiteY2" fmla="*/ 61417 h 61417"/>
            </a:gdLst>
            <a:ahLst/>
            <a:cxnLst>
              <a:cxn ang="0">
                <a:pos x="connsiteX0" y="connsiteY0"/>
              </a:cxn>
              <a:cxn ang="0">
                <a:pos x="connsiteX1" y="connsiteY1"/>
              </a:cxn>
              <a:cxn ang="0">
                <a:pos x="connsiteX2" y="connsiteY2"/>
              </a:cxn>
            </a:cxnLst>
            <a:rect l="l" t="t" r="r" b="b"/>
            <a:pathLst>
              <a:path w="116357" h="61417">
                <a:moveTo>
                  <a:pt x="0" y="4518"/>
                </a:moveTo>
                <a:cubicBezTo>
                  <a:pt x="3805" y="-13747"/>
                  <a:pt x="40628" y="28656"/>
                  <a:pt x="60021" y="38139"/>
                </a:cubicBezTo>
                <a:cubicBezTo>
                  <a:pt x="79414" y="47622"/>
                  <a:pt x="105624" y="21760"/>
                  <a:pt x="116357" y="61417"/>
                </a:cubicBezTo>
              </a:path>
            </a:pathLst>
          </a:custGeom>
          <a:noFill/>
          <a:ln w="28575" cmpd="sng">
            <a:solidFill>
              <a:schemeClr val="tx1"/>
            </a:solidFill>
            <a:prstDash val="lgDashDot"/>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92"/>
            <a:endParaRPr lang="en-US" sz="1350">
              <a:solidFill>
                <a:srgbClr val="FFFFFF"/>
              </a:solidFill>
            </a:endParaRPr>
          </a:p>
        </p:txBody>
      </p:sp>
      <p:sp>
        <p:nvSpPr>
          <p:cNvPr id="1258" name="Freeform 1257"/>
          <p:cNvSpPr/>
          <p:nvPr/>
        </p:nvSpPr>
        <p:spPr>
          <a:xfrm>
            <a:off x="4279501" y="2997125"/>
            <a:ext cx="1661251" cy="36793"/>
          </a:xfrm>
          <a:custGeom>
            <a:avLst/>
            <a:gdLst>
              <a:gd name="connsiteX0" fmla="*/ 0 w 220980"/>
              <a:gd name="connsiteY0" fmla="*/ 8315 h 9207"/>
              <a:gd name="connsiteX1" fmla="*/ 76200 w 220980"/>
              <a:gd name="connsiteY1" fmla="*/ 8315 h 9207"/>
              <a:gd name="connsiteX2" fmla="*/ 220980 w 220980"/>
              <a:gd name="connsiteY2" fmla="*/ 8315 h 9207"/>
              <a:gd name="connsiteX0" fmla="*/ 445 w 52255"/>
              <a:gd name="connsiteY0" fmla="*/ 8313 h 13486"/>
              <a:gd name="connsiteX1" fmla="*/ 3893 w 52255"/>
              <a:gd name="connsiteY1" fmla="*/ 8313 h 13486"/>
              <a:gd name="connsiteX2" fmla="*/ 52255 w 52255"/>
              <a:gd name="connsiteY2" fmla="*/ 13486 h 13486"/>
              <a:gd name="connsiteX0" fmla="*/ 0 w 51810"/>
              <a:gd name="connsiteY0" fmla="*/ 9977 h 15150"/>
              <a:gd name="connsiteX1" fmla="*/ 20905 w 51810"/>
              <a:gd name="connsiteY1" fmla="*/ 4804 h 15150"/>
              <a:gd name="connsiteX2" fmla="*/ 51810 w 51810"/>
              <a:gd name="connsiteY2" fmla="*/ 15150 h 15150"/>
              <a:gd name="connsiteX0" fmla="*/ 0 w 59784"/>
              <a:gd name="connsiteY0" fmla="*/ 42652 h 42652"/>
              <a:gd name="connsiteX1" fmla="*/ 28879 w 59784"/>
              <a:gd name="connsiteY1" fmla="*/ 1271 h 42652"/>
              <a:gd name="connsiteX2" fmla="*/ 59784 w 59784"/>
              <a:gd name="connsiteY2" fmla="*/ 11617 h 42652"/>
              <a:gd name="connsiteX0" fmla="*/ 0 w 59784"/>
              <a:gd name="connsiteY0" fmla="*/ 31225 h 47218"/>
              <a:gd name="connsiteX1" fmla="*/ 31034 w 59784"/>
              <a:gd name="connsiteY1" fmla="*/ 46741 h 47218"/>
              <a:gd name="connsiteX2" fmla="*/ 59784 w 59784"/>
              <a:gd name="connsiteY2" fmla="*/ 190 h 47218"/>
              <a:gd name="connsiteX0" fmla="*/ 0 w 117327"/>
              <a:gd name="connsiteY0" fmla="*/ 7479 h 95411"/>
              <a:gd name="connsiteX1" fmla="*/ 31034 w 117327"/>
              <a:gd name="connsiteY1" fmla="*/ 22995 h 95411"/>
              <a:gd name="connsiteX2" fmla="*/ 117327 w 117327"/>
              <a:gd name="connsiteY2" fmla="*/ 95412 h 95411"/>
              <a:gd name="connsiteX0" fmla="*/ 0 w 117327"/>
              <a:gd name="connsiteY0" fmla="*/ 1851 h 123553"/>
              <a:gd name="connsiteX1" fmla="*/ 63038 w 117327"/>
              <a:gd name="connsiteY1" fmla="*/ 120817 h 123553"/>
              <a:gd name="connsiteX2" fmla="*/ 117327 w 117327"/>
              <a:gd name="connsiteY2" fmla="*/ 89784 h 123553"/>
              <a:gd name="connsiteX0" fmla="*/ 0 w 117327"/>
              <a:gd name="connsiteY0" fmla="*/ 1748 h 121046"/>
              <a:gd name="connsiteX1" fmla="*/ 63038 w 117327"/>
              <a:gd name="connsiteY1" fmla="*/ 120714 h 121046"/>
              <a:gd name="connsiteX2" fmla="*/ 117327 w 117327"/>
              <a:gd name="connsiteY2" fmla="*/ 40542 h 121046"/>
              <a:gd name="connsiteX0" fmla="*/ 0 w 116788"/>
              <a:gd name="connsiteY0" fmla="*/ 2097 h 92639"/>
              <a:gd name="connsiteX1" fmla="*/ 62499 w 116788"/>
              <a:gd name="connsiteY1" fmla="*/ 92615 h 92639"/>
              <a:gd name="connsiteX2" fmla="*/ 116788 w 116788"/>
              <a:gd name="connsiteY2" fmla="*/ 12443 h 92639"/>
              <a:gd name="connsiteX0" fmla="*/ 0 w 116788"/>
              <a:gd name="connsiteY0" fmla="*/ 4354 h 32893"/>
              <a:gd name="connsiteX1" fmla="*/ 62607 w 116788"/>
              <a:gd name="connsiteY1" fmla="*/ 32802 h 32893"/>
              <a:gd name="connsiteX2" fmla="*/ 116788 w 116788"/>
              <a:gd name="connsiteY2" fmla="*/ 14700 h 32893"/>
              <a:gd name="connsiteX0" fmla="*/ 0 w 116788"/>
              <a:gd name="connsiteY0" fmla="*/ 5606 h 21319"/>
              <a:gd name="connsiteX1" fmla="*/ 60991 w 116788"/>
              <a:gd name="connsiteY1" fmla="*/ 21123 h 21319"/>
              <a:gd name="connsiteX2" fmla="*/ 116788 w 116788"/>
              <a:gd name="connsiteY2" fmla="*/ 15952 h 21319"/>
              <a:gd name="connsiteX0" fmla="*/ 0 w 116357"/>
              <a:gd name="connsiteY0" fmla="*/ 6623 h 63521"/>
              <a:gd name="connsiteX1" fmla="*/ 60991 w 116357"/>
              <a:gd name="connsiteY1" fmla="*/ 22140 h 63521"/>
              <a:gd name="connsiteX2" fmla="*/ 116357 w 116357"/>
              <a:gd name="connsiteY2" fmla="*/ 63522 h 63521"/>
              <a:gd name="connsiteX0" fmla="*/ 0 w 116357"/>
              <a:gd name="connsiteY0" fmla="*/ 6623 h 63522"/>
              <a:gd name="connsiteX1" fmla="*/ 60991 w 116357"/>
              <a:gd name="connsiteY1" fmla="*/ 22140 h 63522"/>
              <a:gd name="connsiteX2" fmla="*/ 116357 w 116357"/>
              <a:gd name="connsiteY2" fmla="*/ 63522 h 63522"/>
              <a:gd name="connsiteX0" fmla="*/ 0 w 116357"/>
              <a:gd name="connsiteY0" fmla="*/ 4518 h 61417"/>
              <a:gd name="connsiteX1" fmla="*/ 60021 w 116357"/>
              <a:gd name="connsiteY1" fmla="*/ 38139 h 61417"/>
              <a:gd name="connsiteX2" fmla="*/ 116357 w 116357"/>
              <a:gd name="connsiteY2" fmla="*/ 61417 h 61417"/>
            </a:gdLst>
            <a:ahLst/>
            <a:cxnLst>
              <a:cxn ang="0">
                <a:pos x="connsiteX0" y="connsiteY0"/>
              </a:cxn>
              <a:cxn ang="0">
                <a:pos x="connsiteX1" y="connsiteY1"/>
              </a:cxn>
              <a:cxn ang="0">
                <a:pos x="connsiteX2" y="connsiteY2"/>
              </a:cxn>
            </a:cxnLst>
            <a:rect l="l" t="t" r="r" b="b"/>
            <a:pathLst>
              <a:path w="116357" h="61417">
                <a:moveTo>
                  <a:pt x="0" y="4518"/>
                </a:moveTo>
                <a:cubicBezTo>
                  <a:pt x="3805" y="-13747"/>
                  <a:pt x="40628" y="28656"/>
                  <a:pt x="60021" y="38139"/>
                </a:cubicBezTo>
                <a:cubicBezTo>
                  <a:pt x="79414" y="47622"/>
                  <a:pt x="105624" y="21760"/>
                  <a:pt x="116357" y="61417"/>
                </a:cubicBezTo>
              </a:path>
            </a:pathLst>
          </a:custGeom>
          <a:noFill/>
          <a:ln w="28575" cmpd="sng">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92"/>
            <a:endParaRPr lang="en-US" sz="1350">
              <a:solidFill>
                <a:srgbClr val="FFFFFF"/>
              </a:solidFill>
            </a:endParaRPr>
          </a:p>
        </p:txBody>
      </p:sp>
      <p:sp>
        <p:nvSpPr>
          <p:cNvPr id="1259" name="Freeform 1258"/>
          <p:cNvSpPr/>
          <p:nvPr/>
        </p:nvSpPr>
        <p:spPr>
          <a:xfrm flipH="1">
            <a:off x="4282618" y="2653410"/>
            <a:ext cx="1671392" cy="30856"/>
          </a:xfrm>
          <a:custGeom>
            <a:avLst/>
            <a:gdLst>
              <a:gd name="connsiteX0" fmla="*/ 0 w 220980"/>
              <a:gd name="connsiteY0" fmla="*/ 8315 h 9207"/>
              <a:gd name="connsiteX1" fmla="*/ 76200 w 220980"/>
              <a:gd name="connsiteY1" fmla="*/ 8315 h 9207"/>
              <a:gd name="connsiteX2" fmla="*/ 220980 w 220980"/>
              <a:gd name="connsiteY2" fmla="*/ 8315 h 9207"/>
              <a:gd name="connsiteX0" fmla="*/ 445 w 52255"/>
              <a:gd name="connsiteY0" fmla="*/ 8313 h 13486"/>
              <a:gd name="connsiteX1" fmla="*/ 3893 w 52255"/>
              <a:gd name="connsiteY1" fmla="*/ 8313 h 13486"/>
              <a:gd name="connsiteX2" fmla="*/ 52255 w 52255"/>
              <a:gd name="connsiteY2" fmla="*/ 13486 h 13486"/>
              <a:gd name="connsiteX0" fmla="*/ 0 w 51810"/>
              <a:gd name="connsiteY0" fmla="*/ 9977 h 15150"/>
              <a:gd name="connsiteX1" fmla="*/ 20905 w 51810"/>
              <a:gd name="connsiteY1" fmla="*/ 4804 h 15150"/>
              <a:gd name="connsiteX2" fmla="*/ 51810 w 51810"/>
              <a:gd name="connsiteY2" fmla="*/ 15150 h 15150"/>
              <a:gd name="connsiteX0" fmla="*/ 0 w 59784"/>
              <a:gd name="connsiteY0" fmla="*/ 42652 h 42652"/>
              <a:gd name="connsiteX1" fmla="*/ 28879 w 59784"/>
              <a:gd name="connsiteY1" fmla="*/ 1271 h 42652"/>
              <a:gd name="connsiteX2" fmla="*/ 59784 w 59784"/>
              <a:gd name="connsiteY2" fmla="*/ 11617 h 42652"/>
              <a:gd name="connsiteX0" fmla="*/ 0 w 59784"/>
              <a:gd name="connsiteY0" fmla="*/ 31225 h 47218"/>
              <a:gd name="connsiteX1" fmla="*/ 31034 w 59784"/>
              <a:gd name="connsiteY1" fmla="*/ 46741 h 47218"/>
              <a:gd name="connsiteX2" fmla="*/ 59784 w 59784"/>
              <a:gd name="connsiteY2" fmla="*/ 190 h 47218"/>
              <a:gd name="connsiteX0" fmla="*/ 0 w 117327"/>
              <a:gd name="connsiteY0" fmla="*/ 7479 h 95411"/>
              <a:gd name="connsiteX1" fmla="*/ 31034 w 117327"/>
              <a:gd name="connsiteY1" fmla="*/ 22995 h 95411"/>
              <a:gd name="connsiteX2" fmla="*/ 117327 w 117327"/>
              <a:gd name="connsiteY2" fmla="*/ 95412 h 95411"/>
              <a:gd name="connsiteX0" fmla="*/ 0 w 117327"/>
              <a:gd name="connsiteY0" fmla="*/ 1851 h 123553"/>
              <a:gd name="connsiteX1" fmla="*/ 63038 w 117327"/>
              <a:gd name="connsiteY1" fmla="*/ 120817 h 123553"/>
              <a:gd name="connsiteX2" fmla="*/ 117327 w 117327"/>
              <a:gd name="connsiteY2" fmla="*/ 89784 h 123553"/>
              <a:gd name="connsiteX0" fmla="*/ 0 w 117327"/>
              <a:gd name="connsiteY0" fmla="*/ 1748 h 121046"/>
              <a:gd name="connsiteX1" fmla="*/ 63038 w 117327"/>
              <a:gd name="connsiteY1" fmla="*/ 120714 h 121046"/>
              <a:gd name="connsiteX2" fmla="*/ 117327 w 117327"/>
              <a:gd name="connsiteY2" fmla="*/ 40542 h 121046"/>
              <a:gd name="connsiteX0" fmla="*/ 0 w 116788"/>
              <a:gd name="connsiteY0" fmla="*/ 2097 h 92639"/>
              <a:gd name="connsiteX1" fmla="*/ 62499 w 116788"/>
              <a:gd name="connsiteY1" fmla="*/ 92615 h 92639"/>
              <a:gd name="connsiteX2" fmla="*/ 116788 w 116788"/>
              <a:gd name="connsiteY2" fmla="*/ 12443 h 92639"/>
              <a:gd name="connsiteX0" fmla="*/ 0 w 116788"/>
              <a:gd name="connsiteY0" fmla="*/ 4354 h 32893"/>
              <a:gd name="connsiteX1" fmla="*/ 62607 w 116788"/>
              <a:gd name="connsiteY1" fmla="*/ 32802 h 32893"/>
              <a:gd name="connsiteX2" fmla="*/ 116788 w 116788"/>
              <a:gd name="connsiteY2" fmla="*/ 14700 h 32893"/>
              <a:gd name="connsiteX0" fmla="*/ 0 w 116788"/>
              <a:gd name="connsiteY0" fmla="*/ 5606 h 21319"/>
              <a:gd name="connsiteX1" fmla="*/ 60991 w 116788"/>
              <a:gd name="connsiteY1" fmla="*/ 21123 h 21319"/>
              <a:gd name="connsiteX2" fmla="*/ 116788 w 116788"/>
              <a:gd name="connsiteY2" fmla="*/ 15952 h 21319"/>
              <a:gd name="connsiteX0" fmla="*/ 0 w 116357"/>
              <a:gd name="connsiteY0" fmla="*/ 6623 h 63521"/>
              <a:gd name="connsiteX1" fmla="*/ 60991 w 116357"/>
              <a:gd name="connsiteY1" fmla="*/ 22140 h 63521"/>
              <a:gd name="connsiteX2" fmla="*/ 116357 w 116357"/>
              <a:gd name="connsiteY2" fmla="*/ 63522 h 63521"/>
              <a:gd name="connsiteX0" fmla="*/ 0 w 116357"/>
              <a:gd name="connsiteY0" fmla="*/ 6623 h 63522"/>
              <a:gd name="connsiteX1" fmla="*/ 60991 w 116357"/>
              <a:gd name="connsiteY1" fmla="*/ 22140 h 63522"/>
              <a:gd name="connsiteX2" fmla="*/ 116357 w 116357"/>
              <a:gd name="connsiteY2" fmla="*/ 63522 h 63522"/>
              <a:gd name="connsiteX0" fmla="*/ 0 w 116357"/>
              <a:gd name="connsiteY0" fmla="*/ 4518 h 61417"/>
              <a:gd name="connsiteX1" fmla="*/ 60021 w 116357"/>
              <a:gd name="connsiteY1" fmla="*/ 38139 h 61417"/>
              <a:gd name="connsiteX2" fmla="*/ 116357 w 116357"/>
              <a:gd name="connsiteY2" fmla="*/ 61417 h 61417"/>
              <a:gd name="connsiteX0" fmla="*/ 0 w 116249"/>
              <a:gd name="connsiteY0" fmla="*/ 51507 h 51506"/>
              <a:gd name="connsiteX1" fmla="*/ 59913 w 116249"/>
              <a:gd name="connsiteY1" fmla="*/ 4954 h 51506"/>
              <a:gd name="connsiteX2" fmla="*/ 116249 w 116249"/>
              <a:gd name="connsiteY2" fmla="*/ 28232 h 51506"/>
            </a:gdLst>
            <a:ahLst/>
            <a:cxnLst>
              <a:cxn ang="0">
                <a:pos x="connsiteX0" y="connsiteY0"/>
              </a:cxn>
              <a:cxn ang="0">
                <a:pos x="connsiteX1" y="connsiteY1"/>
              </a:cxn>
              <a:cxn ang="0">
                <a:pos x="connsiteX2" y="connsiteY2"/>
              </a:cxn>
            </a:cxnLst>
            <a:rect l="l" t="t" r="r" b="b"/>
            <a:pathLst>
              <a:path w="116249" h="51506">
                <a:moveTo>
                  <a:pt x="0" y="51507"/>
                </a:moveTo>
                <a:cubicBezTo>
                  <a:pt x="3805" y="33242"/>
                  <a:pt x="40538" y="8833"/>
                  <a:pt x="59913" y="4954"/>
                </a:cubicBezTo>
                <a:cubicBezTo>
                  <a:pt x="79288" y="1075"/>
                  <a:pt x="105516" y="-11425"/>
                  <a:pt x="116249" y="28232"/>
                </a:cubicBezTo>
              </a:path>
            </a:pathLst>
          </a:custGeom>
          <a:noFill/>
          <a:ln w="28575" cmpd="sng">
            <a:solidFill>
              <a:schemeClr val="tx1"/>
            </a:solidFill>
            <a:prstDash val="lgDashDot"/>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92"/>
            <a:endParaRPr lang="en-US" sz="1350">
              <a:solidFill>
                <a:srgbClr val="FFFFFF"/>
              </a:solidFill>
            </a:endParaRPr>
          </a:p>
        </p:txBody>
      </p:sp>
      <p:sp>
        <p:nvSpPr>
          <p:cNvPr id="1260" name="Freeform 1259"/>
          <p:cNvSpPr/>
          <p:nvPr/>
        </p:nvSpPr>
        <p:spPr>
          <a:xfrm>
            <a:off x="1541159" y="1756468"/>
            <a:ext cx="6067495" cy="1669982"/>
          </a:xfrm>
          <a:custGeom>
            <a:avLst/>
            <a:gdLst>
              <a:gd name="connsiteX0" fmla="*/ 3847724 w 8691329"/>
              <a:gd name="connsiteY0" fmla="*/ 0 h 2418166"/>
              <a:gd name="connsiteX1" fmla="*/ 8611921 w 8691329"/>
              <a:gd name="connsiteY1" fmla="*/ 71241 h 2418166"/>
              <a:gd name="connsiteX2" fmla="*/ 8683380 w 8691329"/>
              <a:gd name="connsiteY2" fmla="*/ 53376 h 2418166"/>
              <a:gd name="connsiteX3" fmla="*/ 8683301 w 8691329"/>
              <a:gd name="connsiteY3" fmla="*/ 72308 h 2418166"/>
              <a:gd name="connsiteX4" fmla="*/ 8691329 w 8691329"/>
              <a:gd name="connsiteY4" fmla="*/ 72428 h 2418166"/>
              <a:gd name="connsiteX5" fmla="*/ 8683293 w 8691329"/>
              <a:gd name="connsiteY5" fmla="*/ 74329 h 2418166"/>
              <a:gd name="connsiteX6" fmla="*/ 8682916 w 8691329"/>
              <a:gd name="connsiteY6" fmla="*/ 164777 h 2418166"/>
              <a:gd name="connsiteX7" fmla="*/ 8683381 w 8691329"/>
              <a:gd name="connsiteY7" fmla="*/ 1367912 h 2418166"/>
              <a:gd name="connsiteX8" fmla="*/ 7126350 w 8691329"/>
              <a:gd name="connsiteY8" fmla="*/ 2153317 h 2418166"/>
              <a:gd name="connsiteX9" fmla="*/ 7125078 w 8691329"/>
              <a:gd name="connsiteY9" fmla="*/ 2418166 h 2418166"/>
              <a:gd name="connsiteX10" fmla="*/ 6651469 w 8691329"/>
              <a:gd name="connsiteY10" fmla="*/ 2392859 h 2418166"/>
              <a:gd name="connsiteX11" fmla="*/ 6637219 w 8691329"/>
              <a:gd name="connsiteY11" fmla="*/ 2392097 h 2418166"/>
              <a:gd name="connsiteX12" fmla="*/ 9054 w 8691329"/>
              <a:gd name="connsiteY12" fmla="*/ 2037920 h 2418166"/>
              <a:gd name="connsiteX13" fmla="*/ 0 w 8691329"/>
              <a:gd name="connsiteY13" fmla="*/ 352190 h 2418166"/>
              <a:gd name="connsiteX14" fmla="*/ 441899 w 8691329"/>
              <a:gd name="connsiteY14" fmla="*/ 363406 h 2418166"/>
              <a:gd name="connsiteX0" fmla="*/ 3847724 w 8691329"/>
              <a:gd name="connsiteY0" fmla="*/ 0 h 2418166"/>
              <a:gd name="connsiteX1" fmla="*/ 8611921 w 8691329"/>
              <a:gd name="connsiteY1" fmla="*/ 71241 h 2418166"/>
              <a:gd name="connsiteX2" fmla="*/ 8683301 w 8691329"/>
              <a:gd name="connsiteY2" fmla="*/ 72308 h 2418166"/>
              <a:gd name="connsiteX3" fmla="*/ 8691329 w 8691329"/>
              <a:gd name="connsiteY3" fmla="*/ 72428 h 2418166"/>
              <a:gd name="connsiteX4" fmla="*/ 8683293 w 8691329"/>
              <a:gd name="connsiteY4" fmla="*/ 74329 h 2418166"/>
              <a:gd name="connsiteX5" fmla="*/ 8682916 w 8691329"/>
              <a:gd name="connsiteY5" fmla="*/ 164777 h 2418166"/>
              <a:gd name="connsiteX6" fmla="*/ 8683381 w 8691329"/>
              <a:gd name="connsiteY6" fmla="*/ 1367912 h 2418166"/>
              <a:gd name="connsiteX7" fmla="*/ 7126350 w 8691329"/>
              <a:gd name="connsiteY7" fmla="*/ 2153317 h 2418166"/>
              <a:gd name="connsiteX8" fmla="*/ 7125078 w 8691329"/>
              <a:gd name="connsiteY8" fmla="*/ 2418166 h 2418166"/>
              <a:gd name="connsiteX9" fmla="*/ 6651469 w 8691329"/>
              <a:gd name="connsiteY9" fmla="*/ 2392859 h 2418166"/>
              <a:gd name="connsiteX10" fmla="*/ 6637219 w 8691329"/>
              <a:gd name="connsiteY10" fmla="*/ 2392097 h 2418166"/>
              <a:gd name="connsiteX11" fmla="*/ 9054 w 8691329"/>
              <a:gd name="connsiteY11" fmla="*/ 2037920 h 2418166"/>
              <a:gd name="connsiteX12" fmla="*/ 0 w 8691329"/>
              <a:gd name="connsiteY12" fmla="*/ 352190 h 2418166"/>
              <a:gd name="connsiteX13" fmla="*/ 441899 w 8691329"/>
              <a:gd name="connsiteY13" fmla="*/ 363406 h 2418166"/>
              <a:gd name="connsiteX14" fmla="*/ 3847724 w 8691329"/>
              <a:gd name="connsiteY14" fmla="*/ 0 h 2418166"/>
              <a:gd name="connsiteX0" fmla="*/ 3847724 w 8691329"/>
              <a:gd name="connsiteY0" fmla="*/ 0 h 2418166"/>
              <a:gd name="connsiteX1" fmla="*/ 8611921 w 8691329"/>
              <a:gd name="connsiteY1" fmla="*/ 71241 h 2418166"/>
              <a:gd name="connsiteX2" fmla="*/ 8683301 w 8691329"/>
              <a:gd name="connsiteY2" fmla="*/ 72308 h 2418166"/>
              <a:gd name="connsiteX3" fmla="*/ 8691329 w 8691329"/>
              <a:gd name="connsiteY3" fmla="*/ 72428 h 2418166"/>
              <a:gd name="connsiteX4" fmla="*/ 8682916 w 8691329"/>
              <a:gd name="connsiteY4" fmla="*/ 164777 h 2418166"/>
              <a:gd name="connsiteX5" fmla="*/ 8683381 w 8691329"/>
              <a:gd name="connsiteY5" fmla="*/ 1367912 h 2418166"/>
              <a:gd name="connsiteX6" fmla="*/ 7126350 w 8691329"/>
              <a:gd name="connsiteY6" fmla="*/ 2153317 h 2418166"/>
              <a:gd name="connsiteX7" fmla="*/ 7125078 w 8691329"/>
              <a:gd name="connsiteY7" fmla="*/ 2418166 h 2418166"/>
              <a:gd name="connsiteX8" fmla="*/ 6651469 w 8691329"/>
              <a:gd name="connsiteY8" fmla="*/ 2392859 h 2418166"/>
              <a:gd name="connsiteX9" fmla="*/ 6637219 w 8691329"/>
              <a:gd name="connsiteY9" fmla="*/ 2392097 h 2418166"/>
              <a:gd name="connsiteX10" fmla="*/ 9054 w 8691329"/>
              <a:gd name="connsiteY10" fmla="*/ 2037920 h 2418166"/>
              <a:gd name="connsiteX11" fmla="*/ 0 w 8691329"/>
              <a:gd name="connsiteY11" fmla="*/ 352190 h 2418166"/>
              <a:gd name="connsiteX12" fmla="*/ 441899 w 8691329"/>
              <a:gd name="connsiteY12" fmla="*/ 363406 h 2418166"/>
              <a:gd name="connsiteX13" fmla="*/ 3847724 w 8691329"/>
              <a:gd name="connsiteY13" fmla="*/ 0 h 2418166"/>
              <a:gd name="connsiteX0" fmla="*/ 3847724 w 8684251"/>
              <a:gd name="connsiteY0" fmla="*/ 0 h 2418166"/>
              <a:gd name="connsiteX1" fmla="*/ 8611921 w 8684251"/>
              <a:gd name="connsiteY1" fmla="*/ 71241 h 2418166"/>
              <a:gd name="connsiteX2" fmla="*/ 8683301 w 8684251"/>
              <a:gd name="connsiteY2" fmla="*/ 72308 h 2418166"/>
              <a:gd name="connsiteX3" fmla="*/ 8682916 w 8684251"/>
              <a:gd name="connsiteY3" fmla="*/ 164777 h 2418166"/>
              <a:gd name="connsiteX4" fmla="*/ 8683381 w 8684251"/>
              <a:gd name="connsiteY4" fmla="*/ 1367912 h 2418166"/>
              <a:gd name="connsiteX5" fmla="*/ 7126350 w 8684251"/>
              <a:gd name="connsiteY5" fmla="*/ 2153317 h 2418166"/>
              <a:gd name="connsiteX6" fmla="*/ 7125078 w 8684251"/>
              <a:gd name="connsiteY6" fmla="*/ 2418166 h 2418166"/>
              <a:gd name="connsiteX7" fmla="*/ 6651469 w 8684251"/>
              <a:gd name="connsiteY7" fmla="*/ 2392859 h 2418166"/>
              <a:gd name="connsiteX8" fmla="*/ 6637219 w 8684251"/>
              <a:gd name="connsiteY8" fmla="*/ 2392097 h 2418166"/>
              <a:gd name="connsiteX9" fmla="*/ 9054 w 8684251"/>
              <a:gd name="connsiteY9" fmla="*/ 2037920 h 2418166"/>
              <a:gd name="connsiteX10" fmla="*/ 0 w 8684251"/>
              <a:gd name="connsiteY10" fmla="*/ 352190 h 2418166"/>
              <a:gd name="connsiteX11" fmla="*/ 441899 w 8684251"/>
              <a:gd name="connsiteY11" fmla="*/ 363406 h 2418166"/>
              <a:gd name="connsiteX12" fmla="*/ 3847724 w 8684251"/>
              <a:gd name="connsiteY12" fmla="*/ 0 h 2418166"/>
              <a:gd name="connsiteX0" fmla="*/ 3847724 w 8684251"/>
              <a:gd name="connsiteY0" fmla="*/ 0 h 2418166"/>
              <a:gd name="connsiteX1" fmla="*/ 8611921 w 8684251"/>
              <a:gd name="connsiteY1" fmla="*/ 71241 h 2418166"/>
              <a:gd name="connsiteX2" fmla="*/ 8683301 w 8684251"/>
              <a:gd name="connsiteY2" fmla="*/ 72308 h 2418166"/>
              <a:gd name="connsiteX3" fmla="*/ 8682916 w 8684251"/>
              <a:gd name="connsiteY3" fmla="*/ 164777 h 2418166"/>
              <a:gd name="connsiteX4" fmla="*/ 8683381 w 8684251"/>
              <a:gd name="connsiteY4" fmla="*/ 1367912 h 2418166"/>
              <a:gd name="connsiteX5" fmla="*/ 7285100 w 8684251"/>
              <a:gd name="connsiteY5" fmla="*/ 2077117 h 2418166"/>
              <a:gd name="connsiteX6" fmla="*/ 7125078 w 8684251"/>
              <a:gd name="connsiteY6" fmla="*/ 2418166 h 2418166"/>
              <a:gd name="connsiteX7" fmla="*/ 6651469 w 8684251"/>
              <a:gd name="connsiteY7" fmla="*/ 2392859 h 2418166"/>
              <a:gd name="connsiteX8" fmla="*/ 6637219 w 8684251"/>
              <a:gd name="connsiteY8" fmla="*/ 2392097 h 2418166"/>
              <a:gd name="connsiteX9" fmla="*/ 9054 w 8684251"/>
              <a:gd name="connsiteY9" fmla="*/ 2037920 h 2418166"/>
              <a:gd name="connsiteX10" fmla="*/ 0 w 8684251"/>
              <a:gd name="connsiteY10" fmla="*/ 352190 h 2418166"/>
              <a:gd name="connsiteX11" fmla="*/ 441899 w 8684251"/>
              <a:gd name="connsiteY11" fmla="*/ 363406 h 2418166"/>
              <a:gd name="connsiteX12" fmla="*/ 3847724 w 8684251"/>
              <a:gd name="connsiteY12" fmla="*/ 0 h 2418166"/>
              <a:gd name="connsiteX0" fmla="*/ 3847724 w 8684251"/>
              <a:gd name="connsiteY0" fmla="*/ 0 h 2418166"/>
              <a:gd name="connsiteX1" fmla="*/ 8611921 w 8684251"/>
              <a:gd name="connsiteY1" fmla="*/ 71241 h 2418166"/>
              <a:gd name="connsiteX2" fmla="*/ 8683301 w 8684251"/>
              <a:gd name="connsiteY2" fmla="*/ 72308 h 2418166"/>
              <a:gd name="connsiteX3" fmla="*/ 8682916 w 8684251"/>
              <a:gd name="connsiteY3" fmla="*/ 164777 h 2418166"/>
              <a:gd name="connsiteX4" fmla="*/ 8683381 w 8684251"/>
              <a:gd name="connsiteY4" fmla="*/ 1367912 h 2418166"/>
              <a:gd name="connsiteX5" fmla="*/ 7285100 w 8684251"/>
              <a:gd name="connsiteY5" fmla="*/ 2077117 h 2418166"/>
              <a:gd name="connsiteX6" fmla="*/ 7125078 w 8684251"/>
              <a:gd name="connsiteY6" fmla="*/ 2418166 h 2418166"/>
              <a:gd name="connsiteX7" fmla="*/ 6651469 w 8684251"/>
              <a:gd name="connsiteY7" fmla="*/ 2392859 h 2418166"/>
              <a:gd name="connsiteX8" fmla="*/ 6637219 w 8684251"/>
              <a:gd name="connsiteY8" fmla="*/ 2392097 h 2418166"/>
              <a:gd name="connsiteX9" fmla="*/ 9054 w 8684251"/>
              <a:gd name="connsiteY9" fmla="*/ 2037920 h 2418166"/>
              <a:gd name="connsiteX10" fmla="*/ 0 w 8684251"/>
              <a:gd name="connsiteY10" fmla="*/ 352190 h 2418166"/>
              <a:gd name="connsiteX11" fmla="*/ 467299 w 8684251"/>
              <a:gd name="connsiteY11" fmla="*/ 299906 h 2418166"/>
              <a:gd name="connsiteX12" fmla="*/ 3847724 w 8684251"/>
              <a:gd name="connsiteY12" fmla="*/ 0 h 2418166"/>
              <a:gd name="connsiteX0" fmla="*/ 3949324 w 8785851"/>
              <a:gd name="connsiteY0" fmla="*/ 0 h 2418166"/>
              <a:gd name="connsiteX1" fmla="*/ 8713521 w 8785851"/>
              <a:gd name="connsiteY1" fmla="*/ 71241 h 2418166"/>
              <a:gd name="connsiteX2" fmla="*/ 8784901 w 8785851"/>
              <a:gd name="connsiteY2" fmla="*/ 72308 h 2418166"/>
              <a:gd name="connsiteX3" fmla="*/ 8784516 w 8785851"/>
              <a:gd name="connsiteY3" fmla="*/ 164777 h 2418166"/>
              <a:gd name="connsiteX4" fmla="*/ 8784981 w 8785851"/>
              <a:gd name="connsiteY4" fmla="*/ 1367912 h 2418166"/>
              <a:gd name="connsiteX5" fmla="*/ 7386700 w 8785851"/>
              <a:gd name="connsiteY5" fmla="*/ 2077117 h 2418166"/>
              <a:gd name="connsiteX6" fmla="*/ 7226678 w 8785851"/>
              <a:gd name="connsiteY6" fmla="*/ 2418166 h 2418166"/>
              <a:gd name="connsiteX7" fmla="*/ 6753069 w 8785851"/>
              <a:gd name="connsiteY7" fmla="*/ 2392859 h 2418166"/>
              <a:gd name="connsiteX8" fmla="*/ 6738819 w 8785851"/>
              <a:gd name="connsiteY8" fmla="*/ 2392097 h 2418166"/>
              <a:gd name="connsiteX9" fmla="*/ 110654 w 8785851"/>
              <a:gd name="connsiteY9" fmla="*/ 2037920 h 2418166"/>
              <a:gd name="connsiteX10" fmla="*/ 0 w 8785851"/>
              <a:gd name="connsiteY10" fmla="*/ 326790 h 2418166"/>
              <a:gd name="connsiteX11" fmla="*/ 568899 w 8785851"/>
              <a:gd name="connsiteY11" fmla="*/ 299906 h 2418166"/>
              <a:gd name="connsiteX12" fmla="*/ 3949324 w 8785851"/>
              <a:gd name="connsiteY12" fmla="*/ 0 h 2418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785851" h="2418166">
                <a:moveTo>
                  <a:pt x="3949324" y="0"/>
                </a:moveTo>
                <a:lnTo>
                  <a:pt x="8713521" y="71241"/>
                </a:lnTo>
                <a:lnTo>
                  <a:pt x="8784901" y="72308"/>
                </a:lnTo>
                <a:cubicBezTo>
                  <a:pt x="8784773" y="103131"/>
                  <a:pt x="8784644" y="133954"/>
                  <a:pt x="8784516" y="164777"/>
                </a:cubicBezTo>
                <a:cubicBezTo>
                  <a:pt x="8782681" y="691148"/>
                  <a:pt x="8787810" y="778879"/>
                  <a:pt x="8784981" y="1367912"/>
                </a:cubicBezTo>
                <a:lnTo>
                  <a:pt x="7386700" y="2077117"/>
                </a:lnTo>
                <a:lnTo>
                  <a:pt x="7226678" y="2418166"/>
                </a:lnTo>
                <a:lnTo>
                  <a:pt x="6753069" y="2392859"/>
                </a:lnTo>
                <a:lnTo>
                  <a:pt x="6738819" y="2392097"/>
                </a:lnTo>
                <a:lnTo>
                  <a:pt x="110654" y="2037920"/>
                </a:lnTo>
                <a:lnTo>
                  <a:pt x="0" y="326790"/>
                </a:lnTo>
                <a:lnTo>
                  <a:pt x="568899" y="299906"/>
                </a:lnTo>
                <a:lnTo>
                  <a:pt x="3949324" y="0"/>
                </a:lnTo>
                <a:close/>
              </a:path>
            </a:pathLst>
          </a:custGeom>
          <a:no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defTabSz="342892"/>
            <a:endParaRPr lang="en-US" sz="1350">
              <a:solidFill>
                <a:srgbClr val="FFFFFF"/>
              </a:solidFill>
            </a:endParaRPr>
          </a:p>
        </p:txBody>
      </p:sp>
      <p:sp>
        <p:nvSpPr>
          <p:cNvPr id="1261" name="Freeform 1260"/>
          <p:cNvSpPr/>
          <p:nvPr/>
        </p:nvSpPr>
        <p:spPr>
          <a:xfrm rot="177102" flipH="1">
            <a:off x="1659959" y="1710088"/>
            <a:ext cx="5743908" cy="1489460"/>
          </a:xfrm>
          <a:custGeom>
            <a:avLst/>
            <a:gdLst>
              <a:gd name="connsiteX0" fmla="*/ 0 w 220980"/>
              <a:gd name="connsiteY0" fmla="*/ 8315 h 9207"/>
              <a:gd name="connsiteX1" fmla="*/ 76200 w 220980"/>
              <a:gd name="connsiteY1" fmla="*/ 8315 h 9207"/>
              <a:gd name="connsiteX2" fmla="*/ 220980 w 220980"/>
              <a:gd name="connsiteY2" fmla="*/ 8315 h 9207"/>
              <a:gd name="connsiteX0" fmla="*/ 445 w 52255"/>
              <a:gd name="connsiteY0" fmla="*/ 8313 h 13486"/>
              <a:gd name="connsiteX1" fmla="*/ 3893 w 52255"/>
              <a:gd name="connsiteY1" fmla="*/ 8313 h 13486"/>
              <a:gd name="connsiteX2" fmla="*/ 52255 w 52255"/>
              <a:gd name="connsiteY2" fmla="*/ 13486 h 13486"/>
              <a:gd name="connsiteX0" fmla="*/ 0 w 51810"/>
              <a:gd name="connsiteY0" fmla="*/ 9977 h 15150"/>
              <a:gd name="connsiteX1" fmla="*/ 20905 w 51810"/>
              <a:gd name="connsiteY1" fmla="*/ 4804 h 15150"/>
              <a:gd name="connsiteX2" fmla="*/ 51810 w 51810"/>
              <a:gd name="connsiteY2" fmla="*/ 15150 h 15150"/>
              <a:gd name="connsiteX0" fmla="*/ 0 w 59784"/>
              <a:gd name="connsiteY0" fmla="*/ 42652 h 42652"/>
              <a:gd name="connsiteX1" fmla="*/ 28879 w 59784"/>
              <a:gd name="connsiteY1" fmla="*/ 1271 h 42652"/>
              <a:gd name="connsiteX2" fmla="*/ 59784 w 59784"/>
              <a:gd name="connsiteY2" fmla="*/ 11617 h 42652"/>
              <a:gd name="connsiteX0" fmla="*/ 0 w 59784"/>
              <a:gd name="connsiteY0" fmla="*/ 31225 h 47218"/>
              <a:gd name="connsiteX1" fmla="*/ 31034 w 59784"/>
              <a:gd name="connsiteY1" fmla="*/ 46741 h 47218"/>
              <a:gd name="connsiteX2" fmla="*/ 59784 w 59784"/>
              <a:gd name="connsiteY2" fmla="*/ 190 h 47218"/>
              <a:gd name="connsiteX0" fmla="*/ 0 w 117327"/>
              <a:gd name="connsiteY0" fmla="*/ 7479 h 95411"/>
              <a:gd name="connsiteX1" fmla="*/ 31034 w 117327"/>
              <a:gd name="connsiteY1" fmla="*/ 22995 h 95411"/>
              <a:gd name="connsiteX2" fmla="*/ 117327 w 117327"/>
              <a:gd name="connsiteY2" fmla="*/ 95412 h 95411"/>
              <a:gd name="connsiteX0" fmla="*/ 0 w 117327"/>
              <a:gd name="connsiteY0" fmla="*/ 1851 h 123553"/>
              <a:gd name="connsiteX1" fmla="*/ 63038 w 117327"/>
              <a:gd name="connsiteY1" fmla="*/ 120817 h 123553"/>
              <a:gd name="connsiteX2" fmla="*/ 117327 w 117327"/>
              <a:gd name="connsiteY2" fmla="*/ 89784 h 123553"/>
              <a:gd name="connsiteX0" fmla="*/ 0 w 117327"/>
              <a:gd name="connsiteY0" fmla="*/ 1748 h 121046"/>
              <a:gd name="connsiteX1" fmla="*/ 63038 w 117327"/>
              <a:gd name="connsiteY1" fmla="*/ 120714 h 121046"/>
              <a:gd name="connsiteX2" fmla="*/ 117327 w 117327"/>
              <a:gd name="connsiteY2" fmla="*/ 40542 h 121046"/>
              <a:gd name="connsiteX0" fmla="*/ 0 w 116788"/>
              <a:gd name="connsiteY0" fmla="*/ 2097 h 92639"/>
              <a:gd name="connsiteX1" fmla="*/ 62499 w 116788"/>
              <a:gd name="connsiteY1" fmla="*/ 92615 h 92639"/>
              <a:gd name="connsiteX2" fmla="*/ 116788 w 116788"/>
              <a:gd name="connsiteY2" fmla="*/ 12443 h 92639"/>
              <a:gd name="connsiteX0" fmla="*/ 0 w 116788"/>
              <a:gd name="connsiteY0" fmla="*/ 4354 h 32893"/>
              <a:gd name="connsiteX1" fmla="*/ 62607 w 116788"/>
              <a:gd name="connsiteY1" fmla="*/ 32802 h 32893"/>
              <a:gd name="connsiteX2" fmla="*/ 116788 w 116788"/>
              <a:gd name="connsiteY2" fmla="*/ 14700 h 32893"/>
              <a:gd name="connsiteX0" fmla="*/ 0 w 116788"/>
              <a:gd name="connsiteY0" fmla="*/ 5606 h 21319"/>
              <a:gd name="connsiteX1" fmla="*/ 60991 w 116788"/>
              <a:gd name="connsiteY1" fmla="*/ 21123 h 21319"/>
              <a:gd name="connsiteX2" fmla="*/ 116788 w 116788"/>
              <a:gd name="connsiteY2" fmla="*/ 15952 h 21319"/>
              <a:gd name="connsiteX0" fmla="*/ 0 w 116357"/>
              <a:gd name="connsiteY0" fmla="*/ 6623 h 63521"/>
              <a:gd name="connsiteX1" fmla="*/ 60991 w 116357"/>
              <a:gd name="connsiteY1" fmla="*/ 22140 h 63521"/>
              <a:gd name="connsiteX2" fmla="*/ 116357 w 116357"/>
              <a:gd name="connsiteY2" fmla="*/ 63522 h 63521"/>
              <a:gd name="connsiteX0" fmla="*/ 0 w 116357"/>
              <a:gd name="connsiteY0" fmla="*/ 6623 h 63522"/>
              <a:gd name="connsiteX1" fmla="*/ 60991 w 116357"/>
              <a:gd name="connsiteY1" fmla="*/ 22140 h 63522"/>
              <a:gd name="connsiteX2" fmla="*/ 116357 w 116357"/>
              <a:gd name="connsiteY2" fmla="*/ 63522 h 63522"/>
              <a:gd name="connsiteX0" fmla="*/ 0 w 116357"/>
              <a:gd name="connsiteY0" fmla="*/ 4518 h 61417"/>
              <a:gd name="connsiteX1" fmla="*/ 60021 w 116357"/>
              <a:gd name="connsiteY1" fmla="*/ 38139 h 61417"/>
              <a:gd name="connsiteX2" fmla="*/ 116357 w 116357"/>
              <a:gd name="connsiteY2" fmla="*/ 61417 h 61417"/>
              <a:gd name="connsiteX0" fmla="*/ 0 w 116357"/>
              <a:gd name="connsiteY0" fmla="*/ 5717 h 62616"/>
              <a:gd name="connsiteX1" fmla="*/ 8725 w 116357"/>
              <a:gd name="connsiteY1" fmla="*/ 1853 h 62616"/>
              <a:gd name="connsiteX2" fmla="*/ 60021 w 116357"/>
              <a:gd name="connsiteY2" fmla="*/ 39338 h 62616"/>
              <a:gd name="connsiteX3" fmla="*/ 116357 w 116357"/>
              <a:gd name="connsiteY3" fmla="*/ 62616 h 62616"/>
              <a:gd name="connsiteX0" fmla="*/ 0 w 142798"/>
              <a:gd name="connsiteY0" fmla="*/ 3 h 168891"/>
              <a:gd name="connsiteX1" fmla="*/ 35166 w 142798"/>
              <a:gd name="connsiteY1" fmla="*/ 108128 h 168891"/>
              <a:gd name="connsiteX2" fmla="*/ 86462 w 142798"/>
              <a:gd name="connsiteY2" fmla="*/ 145613 h 168891"/>
              <a:gd name="connsiteX3" fmla="*/ 142798 w 142798"/>
              <a:gd name="connsiteY3" fmla="*/ 168891 h 168891"/>
              <a:gd name="connsiteX0" fmla="*/ 0 w 142798"/>
              <a:gd name="connsiteY0" fmla="*/ 0 h 168888"/>
              <a:gd name="connsiteX1" fmla="*/ 14201 w 142798"/>
              <a:gd name="connsiteY1" fmla="*/ 50366 h 168888"/>
              <a:gd name="connsiteX2" fmla="*/ 35166 w 142798"/>
              <a:gd name="connsiteY2" fmla="*/ 108125 h 168888"/>
              <a:gd name="connsiteX3" fmla="*/ 86462 w 142798"/>
              <a:gd name="connsiteY3" fmla="*/ 145610 h 168888"/>
              <a:gd name="connsiteX4" fmla="*/ 142798 w 142798"/>
              <a:gd name="connsiteY4" fmla="*/ 168888 h 168888"/>
              <a:gd name="connsiteX0" fmla="*/ 0 w 142798"/>
              <a:gd name="connsiteY0" fmla="*/ 0 h 168888"/>
              <a:gd name="connsiteX1" fmla="*/ 14201 w 142798"/>
              <a:gd name="connsiteY1" fmla="*/ 50366 h 168888"/>
              <a:gd name="connsiteX2" fmla="*/ 31774 w 142798"/>
              <a:gd name="connsiteY2" fmla="*/ 110255 h 168888"/>
              <a:gd name="connsiteX3" fmla="*/ 86462 w 142798"/>
              <a:gd name="connsiteY3" fmla="*/ 145610 h 168888"/>
              <a:gd name="connsiteX4" fmla="*/ 142798 w 142798"/>
              <a:gd name="connsiteY4" fmla="*/ 168888 h 168888"/>
              <a:gd name="connsiteX0" fmla="*/ 0 w 142798"/>
              <a:gd name="connsiteY0" fmla="*/ 0 h 168888"/>
              <a:gd name="connsiteX1" fmla="*/ 14201 w 142798"/>
              <a:gd name="connsiteY1" fmla="*/ 50366 h 168888"/>
              <a:gd name="connsiteX2" fmla="*/ 31774 w 142798"/>
              <a:gd name="connsiteY2" fmla="*/ 110255 h 168888"/>
              <a:gd name="connsiteX3" fmla="*/ 86462 w 142798"/>
              <a:gd name="connsiteY3" fmla="*/ 145610 h 168888"/>
              <a:gd name="connsiteX4" fmla="*/ 142798 w 142798"/>
              <a:gd name="connsiteY4" fmla="*/ 168888 h 168888"/>
              <a:gd name="connsiteX0" fmla="*/ 0 w 142798"/>
              <a:gd name="connsiteY0" fmla="*/ 0 h 517074"/>
              <a:gd name="connsiteX1" fmla="*/ 14201 w 142798"/>
              <a:gd name="connsiteY1" fmla="*/ 50366 h 517074"/>
              <a:gd name="connsiteX2" fmla="*/ 27215 w 142798"/>
              <a:gd name="connsiteY2" fmla="*/ 516901 h 517074"/>
              <a:gd name="connsiteX3" fmla="*/ 31774 w 142798"/>
              <a:gd name="connsiteY3" fmla="*/ 110255 h 517074"/>
              <a:gd name="connsiteX4" fmla="*/ 86462 w 142798"/>
              <a:gd name="connsiteY4" fmla="*/ 145610 h 517074"/>
              <a:gd name="connsiteX5" fmla="*/ 142798 w 142798"/>
              <a:gd name="connsiteY5" fmla="*/ 168888 h 517074"/>
              <a:gd name="connsiteX0" fmla="*/ 0 w 142798"/>
              <a:gd name="connsiteY0" fmla="*/ 0 h 517079"/>
              <a:gd name="connsiteX1" fmla="*/ 14201 w 142798"/>
              <a:gd name="connsiteY1" fmla="*/ 50366 h 517079"/>
              <a:gd name="connsiteX2" fmla="*/ 27215 w 142798"/>
              <a:gd name="connsiteY2" fmla="*/ 516901 h 517079"/>
              <a:gd name="connsiteX3" fmla="*/ 31774 w 142798"/>
              <a:gd name="connsiteY3" fmla="*/ 110255 h 517079"/>
              <a:gd name="connsiteX4" fmla="*/ 86462 w 142798"/>
              <a:gd name="connsiteY4" fmla="*/ 145610 h 517079"/>
              <a:gd name="connsiteX5" fmla="*/ 142798 w 142798"/>
              <a:gd name="connsiteY5" fmla="*/ 168888 h 517079"/>
              <a:gd name="connsiteX0" fmla="*/ 0 w 142798"/>
              <a:gd name="connsiteY0" fmla="*/ 0 h 517017"/>
              <a:gd name="connsiteX1" fmla="*/ 14201 w 142798"/>
              <a:gd name="connsiteY1" fmla="*/ 50366 h 517017"/>
              <a:gd name="connsiteX2" fmla="*/ 18741 w 142798"/>
              <a:gd name="connsiteY2" fmla="*/ 151163 h 517017"/>
              <a:gd name="connsiteX3" fmla="*/ 27215 w 142798"/>
              <a:gd name="connsiteY3" fmla="*/ 516901 h 517017"/>
              <a:gd name="connsiteX4" fmla="*/ 31774 w 142798"/>
              <a:gd name="connsiteY4" fmla="*/ 110255 h 517017"/>
              <a:gd name="connsiteX5" fmla="*/ 86462 w 142798"/>
              <a:gd name="connsiteY5" fmla="*/ 145610 h 517017"/>
              <a:gd name="connsiteX6" fmla="*/ 142798 w 142798"/>
              <a:gd name="connsiteY6" fmla="*/ 168888 h 517017"/>
              <a:gd name="connsiteX0" fmla="*/ 0 w 142798"/>
              <a:gd name="connsiteY0" fmla="*/ 0 h 517003"/>
              <a:gd name="connsiteX1" fmla="*/ 14201 w 142798"/>
              <a:gd name="connsiteY1" fmla="*/ 50366 h 517003"/>
              <a:gd name="connsiteX2" fmla="*/ 29808 w 142798"/>
              <a:gd name="connsiteY2" fmla="*/ 110364 h 517003"/>
              <a:gd name="connsiteX3" fmla="*/ 27215 w 142798"/>
              <a:gd name="connsiteY3" fmla="*/ 516901 h 517003"/>
              <a:gd name="connsiteX4" fmla="*/ 31774 w 142798"/>
              <a:gd name="connsiteY4" fmla="*/ 110255 h 517003"/>
              <a:gd name="connsiteX5" fmla="*/ 86462 w 142798"/>
              <a:gd name="connsiteY5" fmla="*/ 145610 h 517003"/>
              <a:gd name="connsiteX6" fmla="*/ 142798 w 142798"/>
              <a:gd name="connsiteY6" fmla="*/ 168888 h 517003"/>
              <a:gd name="connsiteX0" fmla="*/ 0 w 142798"/>
              <a:gd name="connsiteY0" fmla="*/ 0 h 517003"/>
              <a:gd name="connsiteX1" fmla="*/ 14201 w 142798"/>
              <a:gd name="connsiteY1" fmla="*/ 50366 h 517003"/>
              <a:gd name="connsiteX2" fmla="*/ 29808 w 142798"/>
              <a:gd name="connsiteY2" fmla="*/ 110364 h 517003"/>
              <a:gd name="connsiteX3" fmla="*/ 27215 w 142798"/>
              <a:gd name="connsiteY3" fmla="*/ 516901 h 517003"/>
              <a:gd name="connsiteX4" fmla="*/ 31774 w 142798"/>
              <a:gd name="connsiteY4" fmla="*/ 110255 h 517003"/>
              <a:gd name="connsiteX5" fmla="*/ 86462 w 142798"/>
              <a:gd name="connsiteY5" fmla="*/ 145610 h 517003"/>
              <a:gd name="connsiteX6" fmla="*/ 142798 w 142798"/>
              <a:gd name="connsiteY6" fmla="*/ 168888 h 517003"/>
              <a:gd name="connsiteX0" fmla="*/ 0 w 142798"/>
              <a:gd name="connsiteY0" fmla="*/ 0 h 516983"/>
              <a:gd name="connsiteX1" fmla="*/ 14201 w 142798"/>
              <a:gd name="connsiteY1" fmla="*/ 50366 h 516983"/>
              <a:gd name="connsiteX2" fmla="*/ 29808 w 142798"/>
              <a:gd name="connsiteY2" fmla="*/ 110364 h 516983"/>
              <a:gd name="connsiteX3" fmla="*/ 27215 w 142798"/>
              <a:gd name="connsiteY3" fmla="*/ 516901 h 516983"/>
              <a:gd name="connsiteX4" fmla="*/ 31774 w 142798"/>
              <a:gd name="connsiteY4" fmla="*/ 110255 h 516983"/>
              <a:gd name="connsiteX5" fmla="*/ 86462 w 142798"/>
              <a:gd name="connsiteY5" fmla="*/ 145610 h 516983"/>
              <a:gd name="connsiteX6" fmla="*/ 142798 w 142798"/>
              <a:gd name="connsiteY6" fmla="*/ 168888 h 516983"/>
              <a:gd name="connsiteX0" fmla="*/ 0 w 142798"/>
              <a:gd name="connsiteY0" fmla="*/ 0 h 516983"/>
              <a:gd name="connsiteX1" fmla="*/ 14201 w 142798"/>
              <a:gd name="connsiteY1" fmla="*/ 50366 h 516983"/>
              <a:gd name="connsiteX2" fmla="*/ 29808 w 142798"/>
              <a:gd name="connsiteY2" fmla="*/ 110364 h 516983"/>
              <a:gd name="connsiteX3" fmla="*/ 27215 w 142798"/>
              <a:gd name="connsiteY3" fmla="*/ 516901 h 516983"/>
              <a:gd name="connsiteX4" fmla="*/ 31001 w 142798"/>
              <a:gd name="connsiteY4" fmla="*/ 112746 h 516983"/>
              <a:gd name="connsiteX5" fmla="*/ 86462 w 142798"/>
              <a:gd name="connsiteY5" fmla="*/ 145610 h 516983"/>
              <a:gd name="connsiteX6" fmla="*/ 142798 w 142798"/>
              <a:gd name="connsiteY6" fmla="*/ 168888 h 516983"/>
              <a:gd name="connsiteX0" fmla="*/ 0 w 142798"/>
              <a:gd name="connsiteY0" fmla="*/ 0 h 516901"/>
              <a:gd name="connsiteX1" fmla="*/ 14201 w 142798"/>
              <a:gd name="connsiteY1" fmla="*/ 50366 h 516901"/>
              <a:gd name="connsiteX2" fmla="*/ 29808 w 142798"/>
              <a:gd name="connsiteY2" fmla="*/ 110364 h 516901"/>
              <a:gd name="connsiteX3" fmla="*/ 27215 w 142798"/>
              <a:gd name="connsiteY3" fmla="*/ 516901 h 516901"/>
              <a:gd name="connsiteX4" fmla="*/ 31001 w 142798"/>
              <a:gd name="connsiteY4" fmla="*/ 112746 h 516901"/>
              <a:gd name="connsiteX5" fmla="*/ 86462 w 142798"/>
              <a:gd name="connsiteY5" fmla="*/ 145610 h 516901"/>
              <a:gd name="connsiteX6" fmla="*/ 142798 w 142798"/>
              <a:gd name="connsiteY6" fmla="*/ 168888 h 516901"/>
              <a:gd name="connsiteX0" fmla="*/ 0 w 142798"/>
              <a:gd name="connsiteY0" fmla="*/ 0 h 516901"/>
              <a:gd name="connsiteX1" fmla="*/ 14201 w 142798"/>
              <a:gd name="connsiteY1" fmla="*/ 50366 h 516901"/>
              <a:gd name="connsiteX2" fmla="*/ 29808 w 142798"/>
              <a:gd name="connsiteY2" fmla="*/ 110364 h 516901"/>
              <a:gd name="connsiteX3" fmla="*/ 27215 w 142798"/>
              <a:gd name="connsiteY3" fmla="*/ 516901 h 516901"/>
              <a:gd name="connsiteX4" fmla="*/ 31001 w 142798"/>
              <a:gd name="connsiteY4" fmla="*/ 112746 h 516901"/>
              <a:gd name="connsiteX5" fmla="*/ 86462 w 142798"/>
              <a:gd name="connsiteY5" fmla="*/ 145610 h 516901"/>
              <a:gd name="connsiteX6" fmla="*/ 142798 w 142798"/>
              <a:gd name="connsiteY6" fmla="*/ 168888 h 51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798" h="516901">
                <a:moveTo>
                  <a:pt x="0" y="0"/>
                </a:moveTo>
                <a:cubicBezTo>
                  <a:pt x="2367" y="8394"/>
                  <a:pt x="8340" y="32345"/>
                  <a:pt x="14201" y="50366"/>
                </a:cubicBezTo>
                <a:cubicBezTo>
                  <a:pt x="17325" y="75560"/>
                  <a:pt x="27328" y="87244"/>
                  <a:pt x="29808" y="110364"/>
                </a:cubicBezTo>
                <a:cubicBezTo>
                  <a:pt x="31621" y="107098"/>
                  <a:pt x="26607" y="514177"/>
                  <a:pt x="27215" y="516901"/>
                </a:cubicBezTo>
                <a:cubicBezTo>
                  <a:pt x="28379" y="516977"/>
                  <a:pt x="29016" y="117319"/>
                  <a:pt x="31001" y="112746"/>
                </a:cubicBezTo>
                <a:cubicBezTo>
                  <a:pt x="40476" y="119660"/>
                  <a:pt x="68523" y="135483"/>
                  <a:pt x="86462" y="145610"/>
                </a:cubicBezTo>
                <a:cubicBezTo>
                  <a:pt x="105855" y="155093"/>
                  <a:pt x="132065" y="129231"/>
                  <a:pt x="142798" y="168888"/>
                </a:cubicBezTo>
              </a:path>
            </a:pathLst>
          </a:custGeom>
          <a:no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92"/>
            <a:endParaRPr lang="en-US" sz="1350">
              <a:solidFill>
                <a:srgbClr val="FFFFFF"/>
              </a:solidFill>
            </a:endParaRPr>
          </a:p>
        </p:txBody>
      </p:sp>
      <mc:AlternateContent xmlns:mc="http://schemas.openxmlformats.org/markup-compatibility/2006" xmlns:p14="http://schemas.microsoft.com/office/powerpoint/2010/main">
        <mc:Choice Requires="p14">
          <p:contentPart p14:bwMode="auto" r:id="rId3">
            <p14:nvContentPartPr>
              <p14:cNvPr id="1262" name="Ink 1261"/>
              <p14:cNvContentPartPr/>
              <p14:nvPr/>
            </p14:nvContentPartPr>
            <p14:xfrm rot="4500000">
              <a:off x="3513009" y="3668697"/>
              <a:ext cx="689951" cy="98996"/>
            </p14:xfrm>
          </p:contentPart>
        </mc:Choice>
        <mc:Fallback xmlns="">
          <p:pic>
            <p:nvPicPr>
              <p:cNvPr id="1262" name="Ink 1261"/>
              <p:cNvPicPr/>
              <p:nvPr/>
            </p:nvPicPr>
            <p:blipFill>
              <a:blip r:embed="rId4"/>
              <a:stretch>
                <a:fillRect/>
              </a:stretch>
            </p:blipFill>
            <p:spPr>
              <a:xfrm rot="4500000">
                <a:off x="3500052" y="3656457"/>
                <a:ext cx="714785" cy="124195"/>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263" name="Ink 1262"/>
              <p14:cNvContentPartPr/>
              <p14:nvPr/>
            </p14:nvContentPartPr>
            <p14:xfrm rot="4500000" flipH="1">
              <a:off x="3563579" y="3202838"/>
              <a:ext cx="286138" cy="365811"/>
            </p14:xfrm>
          </p:contentPart>
        </mc:Choice>
        <mc:Fallback xmlns="">
          <p:pic>
            <p:nvPicPr>
              <p:cNvPr id="1263" name="Ink 1262"/>
              <p:cNvPicPr/>
              <p:nvPr/>
            </p:nvPicPr>
            <p:blipFill>
              <a:blip r:embed="rId6"/>
              <a:stretch>
                <a:fillRect/>
              </a:stretch>
            </p:blipFill>
            <p:spPr>
              <a:xfrm rot="4500000" flipH="1">
                <a:off x="3550622" y="3189876"/>
                <a:ext cx="312052" cy="391735"/>
              </a:xfrm>
              <a:prstGeom prst="rect">
                <a:avLst/>
              </a:prstGeom>
            </p:spPr>
          </p:pic>
        </mc:Fallback>
      </mc:AlternateContent>
      <p:sp>
        <p:nvSpPr>
          <p:cNvPr id="1264" name="Silos"/>
          <p:cNvSpPr/>
          <p:nvPr/>
        </p:nvSpPr>
        <p:spPr>
          <a:xfrm rot="21240000">
            <a:off x="3070622" y="4062639"/>
            <a:ext cx="1996059" cy="240066"/>
          </a:xfrm>
          <a:prstGeom prst="rect">
            <a:avLst/>
          </a:prstGeom>
        </p:spPr>
        <p:txBody>
          <a:bodyPr wrap="none">
            <a:spAutoFit/>
          </a:bodyPr>
          <a:lstStyle/>
          <a:p>
            <a:pPr defTabSz="342892">
              <a:lnSpc>
                <a:spcPct val="80000"/>
              </a:lnSpc>
              <a:spcAft>
                <a:spcPts val="450"/>
              </a:spcAft>
            </a:pPr>
            <a:r>
              <a:rPr lang="en-US" sz="1200" dirty="0">
                <a:solidFill>
                  <a:srgbClr val="CE3131"/>
                </a:solidFill>
                <a:latin typeface="Comic Sans MS" panose="030F0702030302020204" pitchFamily="66" charset="0"/>
              </a:rPr>
              <a:t>Direct Attached Storage</a:t>
            </a:r>
          </a:p>
        </p:txBody>
      </p:sp>
      <p:sp>
        <p:nvSpPr>
          <p:cNvPr id="1265" name="Freeform 1264"/>
          <p:cNvSpPr/>
          <p:nvPr/>
        </p:nvSpPr>
        <p:spPr>
          <a:xfrm>
            <a:off x="6559072" y="3800830"/>
            <a:ext cx="728873" cy="655484"/>
          </a:xfrm>
          <a:custGeom>
            <a:avLst/>
            <a:gdLst>
              <a:gd name="connsiteX0" fmla="*/ 0 w 228600"/>
              <a:gd name="connsiteY0" fmla="*/ 0 h 200025"/>
              <a:gd name="connsiteX1" fmla="*/ 76200 w 228600"/>
              <a:gd name="connsiteY1" fmla="*/ 19050 h 200025"/>
              <a:gd name="connsiteX2" fmla="*/ 142875 w 228600"/>
              <a:gd name="connsiteY2" fmla="*/ 38100 h 200025"/>
              <a:gd name="connsiteX3" fmla="*/ 171450 w 228600"/>
              <a:gd name="connsiteY3" fmla="*/ 66675 h 200025"/>
              <a:gd name="connsiteX4" fmla="*/ 190500 w 228600"/>
              <a:gd name="connsiteY4" fmla="*/ 123825 h 200025"/>
              <a:gd name="connsiteX5" fmla="*/ 209550 w 228600"/>
              <a:gd name="connsiteY5" fmla="*/ 152400 h 200025"/>
              <a:gd name="connsiteX6" fmla="*/ 219075 w 228600"/>
              <a:gd name="connsiteY6" fmla="*/ 180975 h 200025"/>
              <a:gd name="connsiteX7" fmla="*/ 228600 w 228600"/>
              <a:gd name="connsiteY7" fmla="*/ 200025 h 200025"/>
              <a:gd name="connsiteX0" fmla="*/ 0 w 228600"/>
              <a:gd name="connsiteY0" fmla="*/ 0 h 200025"/>
              <a:gd name="connsiteX1" fmla="*/ 76200 w 228600"/>
              <a:gd name="connsiteY1" fmla="*/ 19050 h 200025"/>
              <a:gd name="connsiteX2" fmla="*/ 142875 w 228600"/>
              <a:gd name="connsiteY2" fmla="*/ 38100 h 200025"/>
              <a:gd name="connsiteX3" fmla="*/ 171450 w 228600"/>
              <a:gd name="connsiteY3" fmla="*/ 66675 h 200025"/>
              <a:gd name="connsiteX4" fmla="*/ 190500 w 228600"/>
              <a:gd name="connsiteY4" fmla="*/ 123825 h 200025"/>
              <a:gd name="connsiteX5" fmla="*/ 209550 w 228600"/>
              <a:gd name="connsiteY5" fmla="*/ 152400 h 200025"/>
              <a:gd name="connsiteX6" fmla="*/ 228600 w 228600"/>
              <a:gd name="connsiteY6" fmla="*/ 200025 h 200025"/>
              <a:gd name="connsiteX0" fmla="*/ 0 w 228600"/>
              <a:gd name="connsiteY0" fmla="*/ 0 h 200025"/>
              <a:gd name="connsiteX1" fmla="*/ 76200 w 228600"/>
              <a:gd name="connsiteY1" fmla="*/ 19050 h 200025"/>
              <a:gd name="connsiteX2" fmla="*/ 142875 w 228600"/>
              <a:gd name="connsiteY2" fmla="*/ 38100 h 200025"/>
              <a:gd name="connsiteX3" fmla="*/ 190500 w 228600"/>
              <a:gd name="connsiteY3" fmla="*/ 123825 h 200025"/>
              <a:gd name="connsiteX4" fmla="*/ 209550 w 228600"/>
              <a:gd name="connsiteY4" fmla="*/ 152400 h 200025"/>
              <a:gd name="connsiteX5" fmla="*/ 228600 w 228600"/>
              <a:gd name="connsiteY5" fmla="*/ 200025 h 200025"/>
              <a:gd name="connsiteX0" fmla="*/ 0 w 228600"/>
              <a:gd name="connsiteY0" fmla="*/ 0 h 200025"/>
              <a:gd name="connsiteX1" fmla="*/ 76200 w 228600"/>
              <a:gd name="connsiteY1" fmla="*/ 19050 h 200025"/>
              <a:gd name="connsiteX2" fmla="*/ 142875 w 228600"/>
              <a:gd name="connsiteY2" fmla="*/ 38100 h 200025"/>
              <a:gd name="connsiteX3" fmla="*/ 209550 w 228600"/>
              <a:gd name="connsiteY3" fmla="*/ 152400 h 200025"/>
              <a:gd name="connsiteX4" fmla="*/ 228600 w 228600"/>
              <a:gd name="connsiteY4" fmla="*/ 200025 h 200025"/>
              <a:gd name="connsiteX0" fmla="*/ 0 w 228600"/>
              <a:gd name="connsiteY0" fmla="*/ 0 h 200025"/>
              <a:gd name="connsiteX1" fmla="*/ 76200 w 228600"/>
              <a:gd name="connsiteY1" fmla="*/ 19050 h 200025"/>
              <a:gd name="connsiteX2" fmla="*/ 209550 w 228600"/>
              <a:gd name="connsiteY2" fmla="*/ 152400 h 200025"/>
              <a:gd name="connsiteX3" fmla="*/ 228600 w 228600"/>
              <a:gd name="connsiteY3" fmla="*/ 200025 h 200025"/>
              <a:gd name="connsiteX0" fmla="*/ 0 w 231915"/>
              <a:gd name="connsiteY0" fmla="*/ 0 h 200025"/>
              <a:gd name="connsiteX1" fmla="*/ 209550 w 231915"/>
              <a:gd name="connsiteY1" fmla="*/ 152400 h 200025"/>
              <a:gd name="connsiteX2" fmla="*/ 228600 w 231915"/>
              <a:gd name="connsiteY2" fmla="*/ 200025 h 200025"/>
              <a:gd name="connsiteX0" fmla="*/ 633427 w 867171"/>
              <a:gd name="connsiteY0" fmla="*/ 0 h 153212"/>
              <a:gd name="connsiteX1" fmla="*/ 842977 w 867171"/>
              <a:gd name="connsiteY1" fmla="*/ 152400 h 153212"/>
              <a:gd name="connsiteX2" fmla="*/ 15 w 867171"/>
              <a:gd name="connsiteY2" fmla="*/ 66675 h 153212"/>
              <a:gd name="connsiteX0" fmla="*/ 633412 w 867156"/>
              <a:gd name="connsiteY0" fmla="*/ 0 h 163696"/>
              <a:gd name="connsiteX1" fmla="*/ 842962 w 867156"/>
              <a:gd name="connsiteY1" fmla="*/ 152400 h 163696"/>
              <a:gd name="connsiteX2" fmla="*/ 581025 w 867156"/>
              <a:gd name="connsiteY2" fmla="*/ 142875 h 163696"/>
              <a:gd name="connsiteX3" fmla="*/ 0 w 867156"/>
              <a:gd name="connsiteY3" fmla="*/ 66675 h 163696"/>
              <a:gd name="connsiteX0" fmla="*/ 633412 w 847509"/>
              <a:gd name="connsiteY0" fmla="*/ 0 h 709943"/>
              <a:gd name="connsiteX1" fmla="*/ 842962 w 847509"/>
              <a:gd name="connsiteY1" fmla="*/ 152400 h 709943"/>
              <a:gd name="connsiteX2" fmla="*/ 409575 w 847509"/>
              <a:gd name="connsiteY2" fmla="*/ 709613 h 709943"/>
              <a:gd name="connsiteX3" fmla="*/ 0 w 847509"/>
              <a:gd name="connsiteY3" fmla="*/ 66675 h 709943"/>
              <a:gd name="connsiteX0" fmla="*/ 270979 w 485076"/>
              <a:gd name="connsiteY0" fmla="*/ 28575 h 738518"/>
              <a:gd name="connsiteX1" fmla="*/ 480529 w 485076"/>
              <a:gd name="connsiteY1" fmla="*/ 180975 h 738518"/>
              <a:gd name="connsiteX2" fmla="*/ 47142 w 485076"/>
              <a:gd name="connsiteY2" fmla="*/ 738188 h 738518"/>
              <a:gd name="connsiteX3" fmla="*/ 37617 w 485076"/>
              <a:gd name="connsiteY3" fmla="*/ 0 h 738518"/>
              <a:gd name="connsiteX0" fmla="*/ 509473 w 723570"/>
              <a:gd name="connsiteY0" fmla="*/ 28575 h 738518"/>
              <a:gd name="connsiteX1" fmla="*/ 719023 w 723570"/>
              <a:gd name="connsiteY1" fmla="*/ 180975 h 738518"/>
              <a:gd name="connsiteX2" fmla="*/ 285636 w 723570"/>
              <a:gd name="connsiteY2" fmla="*/ 738188 h 738518"/>
              <a:gd name="connsiteX3" fmla="*/ 276111 w 723570"/>
              <a:gd name="connsiteY3" fmla="*/ 0 h 738518"/>
              <a:gd name="connsiteX0" fmla="*/ 509473 w 893080"/>
              <a:gd name="connsiteY0" fmla="*/ 28575 h 738895"/>
              <a:gd name="connsiteX1" fmla="*/ 890473 w 893080"/>
              <a:gd name="connsiteY1" fmla="*/ 428625 h 738895"/>
              <a:gd name="connsiteX2" fmla="*/ 285636 w 893080"/>
              <a:gd name="connsiteY2" fmla="*/ 738188 h 738895"/>
              <a:gd name="connsiteX3" fmla="*/ 276111 w 893080"/>
              <a:gd name="connsiteY3" fmla="*/ 0 h 738895"/>
              <a:gd name="connsiteX0" fmla="*/ 509473 w 892666"/>
              <a:gd name="connsiteY0" fmla="*/ 28575 h 838641"/>
              <a:gd name="connsiteX1" fmla="*/ 890473 w 892666"/>
              <a:gd name="connsiteY1" fmla="*/ 428625 h 838641"/>
              <a:gd name="connsiteX2" fmla="*/ 285636 w 892666"/>
              <a:gd name="connsiteY2" fmla="*/ 738188 h 838641"/>
              <a:gd name="connsiteX3" fmla="*/ 276111 w 892666"/>
              <a:gd name="connsiteY3" fmla="*/ 0 h 838641"/>
              <a:gd name="connsiteX0" fmla="*/ 509473 w 894644"/>
              <a:gd name="connsiteY0" fmla="*/ 28575 h 844108"/>
              <a:gd name="connsiteX1" fmla="*/ 890473 w 894644"/>
              <a:gd name="connsiteY1" fmla="*/ 428625 h 844108"/>
              <a:gd name="connsiteX2" fmla="*/ 285636 w 894644"/>
              <a:gd name="connsiteY2" fmla="*/ 738188 h 844108"/>
              <a:gd name="connsiteX3" fmla="*/ 276111 w 894644"/>
              <a:gd name="connsiteY3" fmla="*/ 0 h 844108"/>
              <a:gd name="connsiteX0" fmla="*/ 509473 w 894644"/>
              <a:gd name="connsiteY0" fmla="*/ 28575 h 907932"/>
              <a:gd name="connsiteX1" fmla="*/ 890473 w 894644"/>
              <a:gd name="connsiteY1" fmla="*/ 428625 h 907932"/>
              <a:gd name="connsiteX2" fmla="*/ 285636 w 894644"/>
              <a:gd name="connsiteY2" fmla="*/ 738188 h 907932"/>
              <a:gd name="connsiteX3" fmla="*/ 276111 w 894644"/>
              <a:gd name="connsiteY3" fmla="*/ 0 h 907932"/>
              <a:gd name="connsiteX0" fmla="*/ 759110 w 1144281"/>
              <a:gd name="connsiteY0" fmla="*/ 28575 h 907932"/>
              <a:gd name="connsiteX1" fmla="*/ 1140110 w 1144281"/>
              <a:gd name="connsiteY1" fmla="*/ 428625 h 907932"/>
              <a:gd name="connsiteX2" fmla="*/ 535273 w 1144281"/>
              <a:gd name="connsiteY2" fmla="*/ 738188 h 907932"/>
              <a:gd name="connsiteX3" fmla="*/ 525748 w 1144281"/>
              <a:gd name="connsiteY3" fmla="*/ 0 h 907932"/>
              <a:gd name="connsiteX0" fmla="*/ 759110 w 1144281"/>
              <a:gd name="connsiteY0" fmla="*/ 28575 h 867065"/>
              <a:gd name="connsiteX1" fmla="*/ 1140110 w 1144281"/>
              <a:gd name="connsiteY1" fmla="*/ 428625 h 867065"/>
              <a:gd name="connsiteX2" fmla="*/ 535273 w 1144281"/>
              <a:gd name="connsiteY2" fmla="*/ 738188 h 867065"/>
              <a:gd name="connsiteX3" fmla="*/ 525748 w 1144281"/>
              <a:gd name="connsiteY3" fmla="*/ 0 h 867065"/>
              <a:gd name="connsiteX0" fmla="*/ 851868 w 1239521"/>
              <a:gd name="connsiteY0" fmla="*/ 28575 h 979969"/>
              <a:gd name="connsiteX1" fmla="*/ 1232868 w 1239521"/>
              <a:gd name="connsiteY1" fmla="*/ 428625 h 979969"/>
              <a:gd name="connsiteX2" fmla="*/ 475631 w 1239521"/>
              <a:gd name="connsiteY2" fmla="*/ 971550 h 979969"/>
              <a:gd name="connsiteX3" fmla="*/ 618506 w 1239521"/>
              <a:gd name="connsiteY3" fmla="*/ 0 h 979969"/>
              <a:gd name="connsiteX0" fmla="*/ 813024 w 1200677"/>
              <a:gd name="connsiteY0" fmla="*/ 28575 h 979969"/>
              <a:gd name="connsiteX1" fmla="*/ 1194024 w 1200677"/>
              <a:gd name="connsiteY1" fmla="*/ 428625 h 979969"/>
              <a:gd name="connsiteX2" fmla="*/ 436787 w 1200677"/>
              <a:gd name="connsiteY2" fmla="*/ 971550 h 979969"/>
              <a:gd name="connsiteX3" fmla="*/ 579662 w 1200677"/>
              <a:gd name="connsiteY3" fmla="*/ 0 h 979969"/>
              <a:gd name="connsiteX0" fmla="*/ 813024 w 1200677"/>
              <a:gd name="connsiteY0" fmla="*/ 28575 h 999791"/>
              <a:gd name="connsiteX1" fmla="*/ 1194024 w 1200677"/>
              <a:gd name="connsiteY1" fmla="*/ 428625 h 999791"/>
              <a:gd name="connsiteX2" fmla="*/ 436787 w 1200677"/>
              <a:gd name="connsiteY2" fmla="*/ 971550 h 999791"/>
              <a:gd name="connsiteX3" fmla="*/ 579662 w 1200677"/>
              <a:gd name="connsiteY3" fmla="*/ 0 h 999791"/>
              <a:gd name="connsiteX0" fmla="*/ 813024 w 1194268"/>
              <a:gd name="connsiteY0" fmla="*/ 28575 h 999985"/>
              <a:gd name="connsiteX1" fmla="*/ 1194024 w 1194268"/>
              <a:gd name="connsiteY1" fmla="*/ 428625 h 999985"/>
              <a:gd name="connsiteX2" fmla="*/ 436787 w 1194268"/>
              <a:gd name="connsiteY2" fmla="*/ 971550 h 999985"/>
              <a:gd name="connsiteX3" fmla="*/ 579662 w 1194268"/>
              <a:gd name="connsiteY3" fmla="*/ 0 h 999985"/>
              <a:gd name="connsiteX0" fmla="*/ 555849 w 1194494"/>
              <a:gd name="connsiteY0" fmla="*/ 57150 h 999599"/>
              <a:gd name="connsiteX1" fmla="*/ 1194024 w 1194494"/>
              <a:gd name="connsiteY1" fmla="*/ 428625 h 999599"/>
              <a:gd name="connsiteX2" fmla="*/ 436787 w 1194494"/>
              <a:gd name="connsiteY2" fmla="*/ 971550 h 999599"/>
              <a:gd name="connsiteX3" fmla="*/ 579662 w 1194494"/>
              <a:gd name="connsiteY3" fmla="*/ 0 h 999599"/>
              <a:gd name="connsiteX0" fmla="*/ 555849 w 1194662"/>
              <a:gd name="connsiteY0" fmla="*/ 57150 h 999599"/>
              <a:gd name="connsiteX1" fmla="*/ 1194024 w 1194662"/>
              <a:gd name="connsiteY1" fmla="*/ 428625 h 999599"/>
              <a:gd name="connsiteX2" fmla="*/ 436787 w 1194662"/>
              <a:gd name="connsiteY2" fmla="*/ 971550 h 999599"/>
              <a:gd name="connsiteX3" fmla="*/ 579662 w 1194662"/>
              <a:gd name="connsiteY3" fmla="*/ 0 h 999599"/>
              <a:gd name="connsiteX0" fmla="*/ 555849 w 1198907"/>
              <a:gd name="connsiteY0" fmla="*/ 57150 h 999636"/>
              <a:gd name="connsiteX1" fmla="*/ 1194024 w 1198907"/>
              <a:gd name="connsiteY1" fmla="*/ 428625 h 999636"/>
              <a:gd name="connsiteX2" fmla="*/ 436787 w 1198907"/>
              <a:gd name="connsiteY2" fmla="*/ 971550 h 999636"/>
              <a:gd name="connsiteX3" fmla="*/ 579662 w 1198907"/>
              <a:gd name="connsiteY3" fmla="*/ 0 h 999636"/>
              <a:gd name="connsiteX0" fmla="*/ 561889 w 1200804"/>
              <a:gd name="connsiteY0" fmla="*/ 57150 h 1008792"/>
              <a:gd name="connsiteX1" fmla="*/ 1200064 w 1200804"/>
              <a:gd name="connsiteY1" fmla="*/ 428625 h 1008792"/>
              <a:gd name="connsiteX2" fmla="*/ 433302 w 1200804"/>
              <a:gd name="connsiteY2" fmla="*/ 981075 h 1008792"/>
              <a:gd name="connsiteX3" fmla="*/ 585702 w 1200804"/>
              <a:gd name="connsiteY3" fmla="*/ 0 h 1008792"/>
              <a:gd name="connsiteX0" fmla="*/ 513126 w 1152041"/>
              <a:gd name="connsiteY0" fmla="*/ 57150 h 1008792"/>
              <a:gd name="connsiteX1" fmla="*/ 1151301 w 1152041"/>
              <a:gd name="connsiteY1" fmla="*/ 428625 h 1008792"/>
              <a:gd name="connsiteX2" fmla="*/ 384539 w 1152041"/>
              <a:gd name="connsiteY2" fmla="*/ 981075 h 1008792"/>
              <a:gd name="connsiteX3" fmla="*/ 536939 w 1152041"/>
              <a:gd name="connsiteY3" fmla="*/ 0 h 1008792"/>
              <a:gd name="connsiteX0" fmla="*/ 592616 w 1231531"/>
              <a:gd name="connsiteY0" fmla="*/ 57150 h 1008792"/>
              <a:gd name="connsiteX1" fmla="*/ 1230791 w 1231531"/>
              <a:gd name="connsiteY1" fmla="*/ 428625 h 1008792"/>
              <a:gd name="connsiteX2" fmla="*/ 464029 w 1231531"/>
              <a:gd name="connsiteY2" fmla="*/ 981075 h 1008792"/>
              <a:gd name="connsiteX3" fmla="*/ 616429 w 1231531"/>
              <a:gd name="connsiteY3" fmla="*/ 0 h 1008792"/>
              <a:gd name="connsiteX0" fmla="*/ 592616 w 1231180"/>
              <a:gd name="connsiteY0" fmla="*/ 57150 h 1011427"/>
              <a:gd name="connsiteX1" fmla="*/ 1230791 w 1231180"/>
              <a:gd name="connsiteY1" fmla="*/ 428625 h 1011427"/>
              <a:gd name="connsiteX2" fmla="*/ 464029 w 1231180"/>
              <a:gd name="connsiteY2" fmla="*/ 981075 h 1011427"/>
              <a:gd name="connsiteX3" fmla="*/ 616429 w 1231180"/>
              <a:gd name="connsiteY3" fmla="*/ 0 h 1011427"/>
              <a:gd name="connsiteX0" fmla="*/ 592616 w 1231180"/>
              <a:gd name="connsiteY0" fmla="*/ 57150 h 1011427"/>
              <a:gd name="connsiteX1" fmla="*/ 1230791 w 1231180"/>
              <a:gd name="connsiteY1" fmla="*/ 428625 h 1011427"/>
              <a:gd name="connsiteX2" fmla="*/ 464029 w 1231180"/>
              <a:gd name="connsiteY2" fmla="*/ 981075 h 1011427"/>
              <a:gd name="connsiteX3" fmla="*/ 616429 w 1231180"/>
              <a:gd name="connsiteY3" fmla="*/ 0 h 1011427"/>
              <a:gd name="connsiteX0" fmla="*/ 592616 w 1183600"/>
              <a:gd name="connsiteY0" fmla="*/ 57150 h 1010971"/>
              <a:gd name="connsiteX1" fmla="*/ 1183166 w 1183600"/>
              <a:gd name="connsiteY1" fmla="*/ 419100 h 1010971"/>
              <a:gd name="connsiteX2" fmla="*/ 464029 w 1183600"/>
              <a:gd name="connsiteY2" fmla="*/ 981075 h 1010971"/>
              <a:gd name="connsiteX3" fmla="*/ 616429 w 1183600"/>
              <a:gd name="connsiteY3" fmla="*/ 0 h 1010971"/>
              <a:gd name="connsiteX0" fmla="*/ 592616 w 1186787"/>
              <a:gd name="connsiteY0" fmla="*/ 57150 h 1014532"/>
              <a:gd name="connsiteX1" fmla="*/ 1183166 w 1186787"/>
              <a:gd name="connsiteY1" fmla="*/ 419100 h 1014532"/>
              <a:gd name="connsiteX2" fmla="*/ 464029 w 1186787"/>
              <a:gd name="connsiteY2" fmla="*/ 981075 h 1014532"/>
              <a:gd name="connsiteX3" fmla="*/ 616429 w 1186787"/>
              <a:gd name="connsiteY3" fmla="*/ 0 h 1014532"/>
              <a:gd name="connsiteX0" fmla="*/ 592616 w 1187177"/>
              <a:gd name="connsiteY0" fmla="*/ 57150 h 1014533"/>
              <a:gd name="connsiteX1" fmla="*/ 1183166 w 1187177"/>
              <a:gd name="connsiteY1" fmla="*/ 419100 h 1014533"/>
              <a:gd name="connsiteX2" fmla="*/ 464029 w 1187177"/>
              <a:gd name="connsiteY2" fmla="*/ 981075 h 1014533"/>
              <a:gd name="connsiteX3" fmla="*/ 616429 w 1187177"/>
              <a:gd name="connsiteY3" fmla="*/ 0 h 1014533"/>
              <a:gd name="connsiteX0" fmla="*/ 592616 w 1235937"/>
              <a:gd name="connsiteY0" fmla="*/ 57150 h 1015980"/>
              <a:gd name="connsiteX1" fmla="*/ 1235553 w 1235937"/>
              <a:gd name="connsiteY1" fmla="*/ 442912 h 1015980"/>
              <a:gd name="connsiteX2" fmla="*/ 464029 w 1235937"/>
              <a:gd name="connsiteY2" fmla="*/ 981075 h 1015980"/>
              <a:gd name="connsiteX3" fmla="*/ 616429 w 1235937"/>
              <a:gd name="connsiteY3" fmla="*/ 0 h 1015980"/>
              <a:gd name="connsiteX0" fmla="*/ 592616 w 1235555"/>
              <a:gd name="connsiteY0" fmla="*/ 57150 h 1005411"/>
              <a:gd name="connsiteX1" fmla="*/ 1235553 w 1235555"/>
              <a:gd name="connsiteY1" fmla="*/ 442912 h 1005411"/>
              <a:gd name="connsiteX2" fmla="*/ 464029 w 1235555"/>
              <a:gd name="connsiteY2" fmla="*/ 981075 h 1005411"/>
              <a:gd name="connsiteX3" fmla="*/ 616429 w 1235555"/>
              <a:gd name="connsiteY3" fmla="*/ 0 h 1005411"/>
              <a:gd name="connsiteX0" fmla="*/ 592616 w 1235555"/>
              <a:gd name="connsiteY0" fmla="*/ 57150 h 982343"/>
              <a:gd name="connsiteX1" fmla="*/ 1235553 w 1235555"/>
              <a:gd name="connsiteY1" fmla="*/ 442912 h 982343"/>
              <a:gd name="connsiteX2" fmla="*/ 464029 w 1235555"/>
              <a:gd name="connsiteY2" fmla="*/ 981075 h 982343"/>
              <a:gd name="connsiteX3" fmla="*/ 616429 w 1235555"/>
              <a:gd name="connsiteY3" fmla="*/ 0 h 982343"/>
              <a:gd name="connsiteX0" fmla="*/ 592616 w 1235555"/>
              <a:gd name="connsiteY0" fmla="*/ 57150 h 981075"/>
              <a:gd name="connsiteX1" fmla="*/ 1235553 w 1235555"/>
              <a:gd name="connsiteY1" fmla="*/ 442912 h 981075"/>
              <a:gd name="connsiteX2" fmla="*/ 464029 w 1235555"/>
              <a:gd name="connsiteY2" fmla="*/ 981075 h 981075"/>
              <a:gd name="connsiteX3" fmla="*/ 616429 w 1235555"/>
              <a:gd name="connsiteY3" fmla="*/ 0 h 981075"/>
              <a:gd name="connsiteX0" fmla="*/ 636921 w 1279860"/>
              <a:gd name="connsiteY0" fmla="*/ 57150 h 981075"/>
              <a:gd name="connsiteX1" fmla="*/ 1279858 w 1279860"/>
              <a:gd name="connsiteY1" fmla="*/ 442912 h 981075"/>
              <a:gd name="connsiteX2" fmla="*/ 508334 w 1279860"/>
              <a:gd name="connsiteY2" fmla="*/ 981075 h 981075"/>
              <a:gd name="connsiteX3" fmla="*/ 660734 w 1279860"/>
              <a:gd name="connsiteY3" fmla="*/ 0 h 981075"/>
              <a:gd name="connsiteX0" fmla="*/ 603880 w 1247091"/>
              <a:gd name="connsiteY0" fmla="*/ 57150 h 922248"/>
              <a:gd name="connsiteX1" fmla="*/ 1246817 w 1247091"/>
              <a:gd name="connsiteY1" fmla="*/ 442912 h 922248"/>
              <a:gd name="connsiteX2" fmla="*/ 526508 w 1247091"/>
              <a:gd name="connsiteY2" fmla="*/ 922248 h 922248"/>
              <a:gd name="connsiteX3" fmla="*/ 627693 w 1247091"/>
              <a:gd name="connsiteY3" fmla="*/ 0 h 922248"/>
              <a:gd name="connsiteX0" fmla="*/ 603880 w 1251025"/>
              <a:gd name="connsiteY0" fmla="*/ 57150 h 923735"/>
              <a:gd name="connsiteX1" fmla="*/ 1246817 w 1251025"/>
              <a:gd name="connsiteY1" fmla="*/ 442912 h 923735"/>
              <a:gd name="connsiteX2" fmla="*/ 526508 w 1251025"/>
              <a:gd name="connsiteY2" fmla="*/ 922248 h 923735"/>
              <a:gd name="connsiteX3" fmla="*/ 627693 w 1251025"/>
              <a:gd name="connsiteY3" fmla="*/ 0 h 923735"/>
              <a:gd name="connsiteX0" fmla="*/ 603880 w 1251926"/>
              <a:gd name="connsiteY0" fmla="*/ 57150 h 922833"/>
              <a:gd name="connsiteX1" fmla="*/ 1246817 w 1251926"/>
              <a:gd name="connsiteY1" fmla="*/ 442912 h 922833"/>
              <a:gd name="connsiteX2" fmla="*/ 526508 w 1251926"/>
              <a:gd name="connsiteY2" fmla="*/ 922248 h 922833"/>
              <a:gd name="connsiteX3" fmla="*/ 627693 w 1251926"/>
              <a:gd name="connsiteY3" fmla="*/ 0 h 922833"/>
              <a:gd name="connsiteX0" fmla="*/ 628620 w 1276666"/>
              <a:gd name="connsiteY0" fmla="*/ 57150 h 922833"/>
              <a:gd name="connsiteX1" fmla="*/ 1271557 w 1276666"/>
              <a:gd name="connsiteY1" fmla="*/ 442912 h 922833"/>
              <a:gd name="connsiteX2" fmla="*/ 551248 w 1276666"/>
              <a:gd name="connsiteY2" fmla="*/ 922248 h 922833"/>
              <a:gd name="connsiteX3" fmla="*/ 652433 w 1276666"/>
              <a:gd name="connsiteY3" fmla="*/ 0 h 922833"/>
              <a:gd name="connsiteX0" fmla="*/ 628620 w 1284864"/>
              <a:gd name="connsiteY0" fmla="*/ 57150 h 922859"/>
              <a:gd name="connsiteX1" fmla="*/ 1271557 w 1284864"/>
              <a:gd name="connsiteY1" fmla="*/ 442912 h 922859"/>
              <a:gd name="connsiteX2" fmla="*/ 551248 w 1284864"/>
              <a:gd name="connsiteY2" fmla="*/ 922248 h 922859"/>
              <a:gd name="connsiteX3" fmla="*/ 652433 w 1284864"/>
              <a:gd name="connsiteY3" fmla="*/ 0 h 922859"/>
              <a:gd name="connsiteX0" fmla="*/ 628620 w 1295565"/>
              <a:gd name="connsiteY0" fmla="*/ 57150 h 922841"/>
              <a:gd name="connsiteX1" fmla="*/ 1284361 w 1295565"/>
              <a:gd name="connsiteY1" fmla="*/ 432216 h 922841"/>
              <a:gd name="connsiteX2" fmla="*/ 551248 w 1295565"/>
              <a:gd name="connsiteY2" fmla="*/ 922248 h 922841"/>
              <a:gd name="connsiteX3" fmla="*/ 652433 w 1295565"/>
              <a:gd name="connsiteY3" fmla="*/ 0 h 922841"/>
              <a:gd name="connsiteX0" fmla="*/ 628620 w 1319552"/>
              <a:gd name="connsiteY0" fmla="*/ 57150 h 922822"/>
              <a:gd name="connsiteX1" fmla="*/ 1284361 w 1319552"/>
              <a:gd name="connsiteY1" fmla="*/ 432216 h 922822"/>
              <a:gd name="connsiteX2" fmla="*/ 551248 w 1319552"/>
              <a:gd name="connsiteY2" fmla="*/ 922248 h 922822"/>
              <a:gd name="connsiteX3" fmla="*/ 652433 w 1319552"/>
              <a:gd name="connsiteY3" fmla="*/ 0 h 922822"/>
              <a:gd name="connsiteX0" fmla="*/ 654228 w 1285797"/>
              <a:gd name="connsiteY0" fmla="*/ 57150 h 922816"/>
              <a:gd name="connsiteX1" fmla="*/ 1284361 w 1285797"/>
              <a:gd name="connsiteY1" fmla="*/ 432216 h 922816"/>
              <a:gd name="connsiteX2" fmla="*/ 551248 w 1285797"/>
              <a:gd name="connsiteY2" fmla="*/ 922248 h 922816"/>
              <a:gd name="connsiteX3" fmla="*/ 652433 w 1285797"/>
              <a:gd name="connsiteY3" fmla="*/ 0 h 922816"/>
              <a:gd name="connsiteX0" fmla="*/ 654228 w 1285797"/>
              <a:gd name="connsiteY0" fmla="*/ 57150 h 922816"/>
              <a:gd name="connsiteX1" fmla="*/ 1284361 w 1285797"/>
              <a:gd name="connsiteY1" fmla="*/ 432216 h 922816"/>
              <a:gd name="connsiteX2" fmla="*/ 551248 w 1285797"/>
              <a:gd name="connsiteY2" fmla="*/ 922248 h 922816"/>
              <a:gd name="connsiteX3" fmla="*/ 652433 w 1285797"/>
              <a:gd name="connsiteY3" fmla="*/ 0 h 922816"/>
              <a:gd name="connsiteX0" fmla="*/ 654228 w 1301896"/>
              <a:gd name="connsiteY0" fmla="*/ 57150 h 922850"/>
              <a:gd name="connsiteX1" fmla="*/ 1284361 w 1301896"/>
              <a:gd name="connsiteY1" fmla="*/ 432216 h 922850"/>
              <a:gd name="connsiteX2" fmla="*/ 551248 w 1301896"/>
              <a:gd name="connsiteY2" fmla="*/ 922248 h 922850"/>
              <a:gd name="connsiteX3" fmla="*/ 652433 w 1301896"/>
              <a:gd name="connsiteY3" fmla="*/ 0 h 922850"/>
              <a:gd name="connsiteX0" fmla="*/ 654228 w 1288431"/>
              <a:gd name="connsiteY0" fmla="*/ 57150 h 922920"/>
              <a:gd name="connsiteX1" fmla="*/ 1284361 w 1288431"/>
              <a:gd name="connsiteY1" fmla="*/ 432216 h 922920"/>
              <a:gd name="connsiteX2" fmla="*/ 551248 w 1288431"/>
              <a:gd name="connsiteY2" fmla="*/ 922248 h 922920"/>
              <a:gd name="connsiteX3" fmla="*/ 652433 w 1288431"/>
              <a:gd name="connsiteY3" fmla="*/ 0 h 922920"/>
              <a:gd name="connsiteX0" fmla="*/ 654228 w 1307365"/>
              <a:gd name="connsiteY0" fmla="*/ 57150 h 923070"/>
              <a:gd name="connsiteX1" fmla="*/ 1284361 w 1307365"/>
              <a:gd name="connsiteY1" fmla="*/ 432216 h 923070"/>
              <a:gd name="connsiteX2" fmla="*/ 551248 w 1307365"/>
              <a:gd name="connsiteY2" fmla="*/ 922248 h 923070"/>
              <a:gd name="connsiteX3" fmla="*/ 652433 w 1307365"/>
              <a:gd name="connsiteY3" fmla="*/ 0 h 923070"/>
              <a:gd name="connsiteX0" fmla="*/ 654228 w 1299176"/>
              <a:gd name="connsiteY0" fmla="*/ 57150 h 922765"/>
              <a:gd name="connsiteX1" fmla="*/ 1284361 w 1299176"/>
              <a:gd name="connsiteY1" fmla="*/ 432216 h 922765"/>
              <a:gd name="connsiteX2" fmla="*/ 551248 w 1299176"/>
              <a:gd name="connsiteY2" fmla="*/ 922248 h 922765"/>
              <a:gd name="connsiteX3" fmla="*/ 652433 w 1299176"/>
              <a:gd name="connsiteY3" fmla="*/ 0 h 922765"/>
              <a:gd name="connsiteX0" fmla="*/ 654228 w 1296466"/>
              <a:gd name="connsiteY0" fmla="*/ 57150 h 922717"/>
              <a:gd name="connsiteX1" fmla="*/ 1284361 w 1296466"/>
              <a:gd name="connsiteY1" fmla="*/ 432216 h 922717"/>
              <a:gd name="connsiteX2" fmla="*/ 551248 w 1296466"/>
              <a:gd name="connsiteY2" fmla="*/ 922248 h 922717"/>
              <a:gd name="connsiteX3" fmla="*/ 652433 w 1296466"/>
              <a:gd name="connsiteY3" fmla="*/ 0 h 922717"/>
              <a:gd name="connsiteX0" fmla="*/ 654228 w 1292812"/>
              <a:gd name="connsiteY0" fmla="*/ 57150 h 922717"/>
              <a:gd name="connsiteX1" fmla="*/ 1284361 w 1292812"/>
              <a:gd name="connsiteY1" fmla="*/ 432216 h 922717"/>
              <a:gd name="connsiteX2" fmla="*/ 551248 w 1292812"/>
              <a:gd name="connsiteY2" fmla="*/ 922248 h 922717"/>
              <a:gd name="connsiteX3" fmla="*/ 652433 w 1292812"/>
              <a:gd name="connsiteY3" fmla="*/ 0 h 922717"/>
              <a:gd name="connsiteX0" fmla="*/ 654228 w 1289086"/>
              <a:gd name="connsiteY0" fmla="*/ 57150 h 922717"/>
              <a:gd name="connsiteX1" fmla="*/ 1284361 w 1289086"/>
              <a:gd name="connsiteY1" fmla="*/ 432216 h 922717"/>
              <a:gd name="connsiteX2" fmla="*/ 551248 w 1289086"/>
              <a:gd name="connsiteY2" fmla="*/ 922248 h 922717"/>
              <a:gd name="connsiteX3" fmla="*/ 652433 w 1289086"/>
              <a:gd name="connsiteY3" fmla="*/ 0 h 922717"/>
              <a:gd name="connsiteX0" fmla="*/ 654228 w 1308930"/>
              <a:gd name="connsiteY0" fmla="*/ 57150 h 928158"/>
              <a:gd name="connsiteX1" fmla="*/ 1284361 w 1308930"/>
              <a:gd name="connsiteY1" fmla="*/ 432216 h 928158"/>
              <a:gd name="connsiteX2" fmla="*/ 551248 w 1308930"/>
              <a:gd name="connsiteY2" fmla="*/ 922248 h 928158"/>
              <a:gd name="connsiteX3" fmla="*/ 652433 w 1308930"/>
              <a:gd name="connsiteY3" fmla="*/ 0 h 928158"/>
              <a:gd name="connsiteX0" fmla="*/ 654228 w 1289086"/>
              <a:gd name="connsiteY0" fmla="*/ 57150 h 932028"/>
              <a:gd name="connsiteX1" fmla="*/ 1284361 w 1289086"/>
              <a:gd name="connsiteY1" fmla="*/ 432216 h 932028"/>
              <a:gd name="connsiteX2" fmla="*/ 551248 w 1289086"/>
              <a:gd name="connsiteY2" fmla="*/ 922248 h 932028"/>
              <a:gd name="connsiteX3" fmla="*/ 652433 w 1289086"/>
              <a:gd name="connsiteY3" fmla="*/ 0 h 932028"/>
              <a:gd name="connsiteX0" fmla="*/ 643221 w 1278079"/>
              <a:gd name="connsiteY0" fmla="*/ 57150 h 932028"/>
              <a:gd name="connsiteX1" fmla="*/ 1273354 w 1278079"/>
              <a:gd name="connsiteY1" fmla="*/ 432216 h 932028"/>
              <a:gd name="connsiteX2" fmla="*/ 540241 w 1278079"/>
              <a:gd name="connsiteY2" fmla="*/ 922248 h 932028"/>
              <a:gd name="connsiteX3" fmla="*/ 641426 w 1278079"/>
              <a:gd name="connsiteY3" fmla="*/ 0 h 932028"/>
              <a:gd name="connsiteX0" fmla="*/ 640472 w 1275330"/>
              <a:gd name="connsiteY0" fmla="*/ 57150 h 932028"/>
              <a:gd name="connsiteX1" fmla="*/ 1270605 w 1275330"/>
              <a:gd name="connsiteY1" fmla="*/ 432216 h 932028"/>
              <a:gd name="connsiteX2" fmla="*/ 537492 w 1275330"/>
              <a:gd name="connsiteY2" fmla="*/ 922248 h 932028"/>
              <a:gd name="connsiteX3" fmla="*/ 638677 w 1275330"/>
              <a:gd name="connsiteY3" fmla="*/ 0 h 932028"/>
              <a:gd name="connsiteX0" fmla="*/ 640472 w 1294357"/>
              <a:gd name="connsiteY0" fmla="*/ 57150 h 932904"/>
              <a:gd name="connsiteX1" fmla="*/ 1292354 w 1294357"/>
              <a:gd name="connsiteY1" fmla="*/ 479455 h 932904"/>
              <a:gd name="connsiteX2" fmla="*/ 537492 w 1294357"/>
              <a:gd name="connsiteY2" fmla="*/ 922248 h 932904"/>
              <a:gd name="connsiteX3" fmla="*/ 638677 w 1294357"/>
              <a:gd name="connsiteY3" fmla="*/ 0 h 932904"/>
              <a:gd name="connsiteX0" fmla="*/ 640472 w 1300600"/>
              <a:gd name="connsiteY0" fmla="*/ 57150 h 932910"/>
              <a:gd name="connsiteX1" fmla="*/ 1292354 w 1300600"/>
              <a:gd name="connsiteY1" fmla="*/ 479455 h 932910"/>
              <a:gd name="connsiteX2" fmla="*/ 537492 w 1300600"/>
              <a:gd name="connsiteY2" fmla="*/ 922248 h 932910"/>
              <a:gd name="connsiteX3" fmla="*/ 638677 w 1300600"/>
              <a:gd name="connsiteY3" fmla="*/ 0 h 932910"/>
              <a:gd name="connsiteX0" fmla="*/ 688321 w 1293785"/>
              <a:gd name="connsiteY0" fmla="*/ 60784 h 934719"/>
              <a:gd name="connsiteX1" fmla="*/ 1292354 w 1293785"/>
              <a:gd name="connsiteY1" fmla="*/ 479455 h 934719"/>
              <a:gd name="connsiteX2" fmla="*/ 537492 w 1293785"/>
              <a:gd name="connsiteY2" fmla="*/ 922248 h 934719"/>
              <a:gd name="connsiteX3" fmla="*/ 638677 w 1293785"/>
              <a:gd name="connsiteY3" fmla="*/ 0 h 934719"/>
              <a:gd name="connsiteX0" fmla="*/ 699533 w 1304997"/>
              <a:gd name="connsiteY0" fmla="*/ 115290 h 989227"/>
              <a:gd name="connsiteX1" fmla="*/ 1303566 w 1304997"/>
              <a:gd name="connsiteY1" fmla="*/ 533961 h 989227"/>
              <a:gd name="connsiteX2" fmla="*/ 548704 w 1304997"/>
              <a:gd name="connsiteY2" fmla="*/ 976754 h 989227"/>
              <a:gd name="connsiteX3" fmla="*/ 619440 w 1304997"/>
              <a:gd name="connsiteY3" fmla="*/ 0 h 989227"/>
              <a:gd name="connsiteX0" fmla="*/ 683628 w 1289092"/>
              <a:gd name="connsiteY0" fmla="*/ 126191 h 1000127"/>
              <a:gd name="connsiteX1" fmla="*/ 1287661 w 1289092"/>
              <a:gd name="connsiteY1" fmla="*/ 544862 h 1000127"/>
              <a:gd name="connsiteX2" fmla="*/ 532799 w 1289092"/>
              <a:gd name="connsiteY2" fmla="*/ 987655 h 1000127"/>
              <a:gd name="connsiteX3" fmla="*/ 647034 w 1289092"/>
              <a:gd name="connsiteY3" fmla="*/ 0 h 1000127"/>
              <a:gd name="connsiteX0" fmla="*/ 657528 w 1288589"/>
              <a:gd name="connsiteY0" fmla="*/ 126191 h 1000127"/>
              <a:gd name="connsiteX1" fmla="*/ 1287661 w 1288589"/>
              <a:gd name="connsiteY1" fmla="*/ 544862 h 1000127"/>
              <a:gd name="connsiteX2" fmla="*/ 532799 w 1288589"/>
              <a:gd name="connsiteY2" fmla="*/ 987655 h 1000127"/>
              <a:gd name="connsiteX3" fmla="*/ 647034 w 1288589"/>
              <a:gd name="connsiteY3" fmla="*/ 0 h 1000127"/>
              <a:gd name="connsiteX0" fmla="*/ 657528 w 1327645"/>
              <a:gd name="connsiteY0" fmla="*/ 126191 h 1000227"/>
              <a:gd name="connsiteX1" fmla="*/ 1326810 w 1327645"/>
              <a:gd name="connsiteY1" fmla="*/ 548496 h 1000227"/>
              <a:gd name="connsiteX2" fmla="*/ 532799 w 1327645"/>
              <a:gd name="connsiteY2" fmla="*/ 987655 h 1000227"/>
              <a:gd name="connsiteX3" fmla="*/ 647034 w 1327645"/>
              <a:gd name="connsiteY3" fmla="*/ 0 h 1000227"/>
              <a:gd name="connsiteX0" fmla="*/ 657528 w 1327104"/>
              <a:gd name="connsiteY0" fmla="*/ 126191 h 1000258"/>
              <a:gd name="connsiteX1" fmla="*/ 1326810 w 1327104"/>
              <a:gd name="connsiteY1" fmla="*/ 548496 h 1000258"/>
              <a:gd name="connsiteX2" fmla="*/ 532799 w 1327104"/>
              <a:gd name="connsiteY2" fmla="*/ 987655 h 1000258"/>
              <a:gd name="connsiteX3" fmla="*/ 647034 w 1327104"/>
              <a:gd name="connsiteY3" fmla="*/ 0 h 1000258"/>
              <a:gd name="connsiteX0" fmla="*/ 657528 w 1331442"/>
              <a:gd name="connsiteY0" fmla="*/ 126191 h 1000261"/>
              <a:gd name="connsiteX1" fmla="*/ 1326810 w 1331442"/>
              <a:gd name="connsiteY1" fmla="*/ 548496 h 1000261"/>
              <a:gd name="connsiteX2" fmla="*/ 532799 w 1331442"/>
              <a:gd name="connsiteY2" fmla="*/ 987655 h 1000261"/>
              <a:gd name="connsiteX3" fmla="*/ 647034 w 1331442"/>
              <a:gd name="connsiteY3" fmla="*/ 0 h 1000261"/>
            </a:gdLst>
            <a:ahLst/>
            <a:cxnLst>
              <a:cxn ang="0">
                <a:pos x="connsiteX0" y="connsiteY0"/>
              </a:cxn>
              <a:cxn ang="0">
                <a:pos x="connsiteX1" y="connsiteY1"/>
              </a:cxn>
              <a:cxn ang="0">
                <a:pos x="connsiteX2" y="connsiteY2"/>
              </a:cxn>
              <a:cxn ang="0">
                <a:pos x="connsiteX3" y="connsiteY3"/>
              </a:cxn>
            </a:cxnLst>
            <a:rect l="l" t="t" r="r" b="b"/>
            <a:pathLst>
              <a:path w="1331442" h="1000261">
                <a:moveTo>
                  <a:pt x="657528" y="126191"/>
                </a:moveTo>
                <a:cubicBezTo>
                  <a:pt x="976702" y="37122"/>
                  <a:pt x="1317149" y="364948"/>
                  <a:pt x="1326810" y="548496"/>
                </a:cubicBezTo>
                <a:cubicBezTo>
                  <a:pt x="1334435" y="693369"/>
                  <a:pt x="1408117" y="1074044"/>
                  <a:pt x="532799" y="987655"/>
                </a:cubicBezTo>
                <a:cubicBezTo>
                  <a:pt x="-426291" y="934368"/>
                  <a:pt x="96172" y="69850"/>
                  <a:pt x="647034" y="0"/>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892"/>
            <a:endParaRPr lang="en-US" sz="1350">
              <a:solidFill>
                <a:srgbClr val="FFFFFF"/>
              </a:solidFill>
            </a:endParaRPr>
          </a:p>
        </p:txBody>
      </p:sp>
      <p:sp>
        <p:nvSpPr>
          <p:cNvPr id="1266" name="Freeform 1265"/>
          <p:cNvSpPr/>
          <p:nvPr/>
        </p:nvSpPr>
        <p:spPr>
          <a:xfrm>
            <a:off x="6708430" y="4189482"/>
            <a:ext cx="313700" cy="96311"/>
          </a:xfrm>
          <a:custGeom>
            <a:avLst/>
            <a:gdLst>
              <a:gd name="connsiteX0" fmla="*/ 0 w 176212"/>
              <a:gd name="connsiteY0" fmla="*/ 19050 h 19050"/>
              <a:gd name="connsiteX1" fmla="*/ 28575 w 176212"/>
              <a:gd name="connsiteY1" fmla="*/ 14287 h 19050"/>
              <a:gd name="connsiteX2" fmla="*/ 47625 w 176212"/>
              <a:gd name="connsiteY2" fmla="*/ 4762 h 19050"/>
              <a:gd name="connsiteX3" fmla="*/ 76200 w 176212"/>
              <a:gd name="connsiteY3" fmla="*/ 0 h 19050"/>
              <a:gd name="connsiteX4" fmla="*/ 176212 w 176212"/>
              <a:gd name="connsiteY4" fmla="*/ 4762 h 19050"/>
              <a:gd name="connsiteX0" fmla="*/ 0 w 176212"/>
              <a:gd name="connsiteY0" fmla="*/ 19050 h 19050"/>
              <a:gd name="connsiteX1" fmla="*/ 28575 w 176212"/>
              <a:gd name="connsiteY1" fmla="*/ 14287 h 19050"/>
              <a:gd name="connsiteX2" fmla="*/ 76200 w 176212"/>
              <a:gd name="connsiteY2" fmla="*/ 0 h 19050"/>
              <a:gd name="connsiteX3" fmla="*/ 176212 w 176212"/>
              <a:gd name="connsiteY3" fmla="*/ 4762 h 19050"/>
              <a:gd name="connsiteX0" fmla="*/ 0 w 552449"/>
              <a:gd name="connsiteY0" fmla="*/ 19050 h 195262"/>
              <a:gd name="connsiteX1" fmla="*/ 28575 w 552449"/>
              <a:gd name="connsiteY1" fmla="*/ 14287 h 195262"/>
              <a:gd name="connsiteX2" fmla="*/ 76200 w 552449"/>
              <a:gd name="connsiteY2" fmla="*/ 0 h 195262"/>
              <a:gd name="connsiteX3" fmla="*/ 552449 w 552449"/>
              <a:gd name="connsiteY3" fmla="*/ 195262 h 195262"/>
              <a:gd name="connsiteX0" fmla="*/ 0 w 552449"/>
              <a:gd name="connsiteY0" fmla="*/ 19050 h 195262"/>
              <a:gd name="connsiteX1" fmla="*/ 28575 w 552449"/>
              <a:gd name="connsiteY1" fmla="*/ 14287 h 195262"/>
              <a:gd name="connsiteX2" fmla="*/ 76200 w 552449"/>
              <a:gd name="connsiteY2" fmla="*/ 0 h 195262"/>
              <a:gd name="connsiteX3" fmla="*/ 552449 w 552449"/>
              <a:gd name="connsiteY3" fmla="*/ 195262 h 195262"/>
              <a:gd name="connsiteX0" fmla="*/ 0 w 642936"/>
              <a:gd name="connsiteY0" fmla="*/ 19050 h 119062"/>
              <a:gd name="connsiteX1" fmla="*/ 28575 w 642936"/>
              <a:gd name="connsiteY1" fmla="*/ 14287 h 119062"/>
              <a:gd name="connsiteX2" fmla="*/ 76200 w 642936"/>
              <a:gd name="connsiteY2" fmla="*/ 0 h 119062"/>
              <a:gd name="connsiteX3" fmla="*/ 642936 w 642936"/>
              <a:gd name="connsiteY3" fmla="*/ 119062 h 119062"/>
              <a:gd name="connsiteX0" fmla="*/ 0 w 642936"/>
              <a:gd name="connsiteY0" fmla="*/ 23853 h 123865"/>
              <a:gd name="connsiteX1" fmla="*/ 76200 w 642936"/>
              <a:gd name="connsiteY1" fmla="*/ 4803 h 123865"/>
              <a:gd name="connsiteX2" fmla="*/ 642936 w 642936"/>
              <a:gd name="connsiteY2" fmla="*/ 123865 h 123865"/>
              <a:gd name="connsiteX0" fmla="*/ 0 w 566736"/>
              <a:gd name="connsiteY0" fmla="*/ 0 h 119062"/>
              <a:gd name="connsiteX1" fmla="*/ 566736 w 566736"/>
              <a:gd name="connsiteY1" fmla="*/ 119062 h 119062"/>
              <a:gd name="connsiteX0" fmla="*/ 0 w 628649"/>
              <a:gd name="connsiteY0" fmla="*/ 12425 h 69574"/>
              <a:gd name="connsiteX1" fmla="*/ 628649 w 628649"/>
              <a:gd name="connsiteY1" fmla="*/ 69574 h 69574"/>
              <a:gd name="connsiteX0" fmla="*/ 0 w 628649"/>
              <a:gd name="connsiteY0" fmla="*/ 83171 h 140320"/>
              <a:gd name="connsiteX1" fmla="*/ 628649 w 628649"/>
              <a:gd name="connsiteY1" fmla="*/ 140320 h 140320"/>
              <a:gd name="connsiteX0" fmla="*/ 0 w 647699"/>
              <a:gd name="connsiteY0" fmla="*/ 111616 h 111616"/>
              <a:gd name="connsiteX1" fmla="*/ 647699 w 647699"/>
              <a:gd name="connsiteY1" fmla="*/ 106853 h 111616"/>
              <a:gd name="connsiteX0" fmla="*/ 0 w 647699"/>
              <a:gd name="connsiteY0" fmla="*/ 92957 h 126294"/>
              <a:gd name="connsiteX1" fmla="*/ 647699 w 647699"/>
              <a:gd name="connsiteY1" fmla="*/ 126294 h 126294"/>
              <a:gd name="connsiteX0" fmla="*/ 0 w 647699"/>
              <a:gd name="connsiteY0" fmla="*/ 94877 h 128214"/>
              <a:gd name="connsiteX1" fmla="*/ 647699 w 647699"/>
              <a:gd name="connsiteY1" fmla="*/ 128214 h 128214"/>
            </a:gdLst>
            <a:ahLst/>
            <a:cxnLst>
              <a:cxn ang="0">
                <a:pos x="connsiteX0" y="connsiteY0"/>
              </a:cxn>
              <a:cxn ang="0">
                <a:pos x="connsiteX1" y="connsiteY1"/>
              </a:cxn>
            </a:cxnLst>
            <a:rect l="l" t="t" r="r" b="b"/>
            <a:pathLst>
              <a:path w="647699" h="128214">
                <a:moveTo>
                  <a:pt x="0" y="94877"/>
                </a:moveTo>
                <a:cubicBezTo>
                  <a:pt x="120650" y="-44824"/>
                  <a:pt x="565149" y="-27360"/>
                  <a:pt x="647699" y="128214"/>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892"/>
            <a:endParaRPr lang="en-US" sz="1350">
              <a:solidFill>
                <a:srgbClr val="FFFFFF"/>
              </a:solidFill>
            </a:endParaRPr>
          </a:p>
        </p:txBody>
      </p:sp>
      <p:sp>
        <p:nvSpPr>
          <p:cNvPr id="1267" name="Freeform 1266"/>
          <p:cNvSpPr/>
          <p:nvPr/>
        </p:nvSpPr>
        <p:spPr>
          <a:xfrm>
            <a:off x="6946335" y="4030581"/>
            <a:ext cx="99592" cy="69298"/>
          </a:xfrm>
          <a:custGeom>
            <a:avLst/>
            <a:gdLst>
              <a:gd name="connsiteX0" fmla="*/ 0 w 228600"/>
              <a:gd name="connsiteY0" fmla="*/ 0 h 200025"/>
              <a:gd name="connsiteX1" fmla="*/ 76200 w 228600"/>
              <a:gd name="connsiteY1" fmla="*/ 19050 h 200025"/>
              <a:gd name="connsiteX2" fmla="*/ 142875 w 228600"/>
              <a:gd name="connsiteY2" fmla="*/ 38100 h 200025"/>
              <a:gd name="connsiteX3" fmla="*/ 171450 w 228600"/>
              <a:gd name="connsiteY3" fmla="*/ 66675 h 200025"/>
              <a:gd name="connsiteX4" fmla="*/ 190500 w 228600"/>
              <a:gd name="connsiteY4" fmla="*/ 123825 h 200025"/>
              <a:gd name="connsiteX5" fmla="*/ 209550 w 228600"/>
              <a:gd name="connsiteY5" fmla="*/ 152400 h 200025"/>
              <a:gd name="connsiteX6" fmla="*/ 219075 w 228600"/>
              <a:gd name="connsiteY6" fmla="*/ 180975 h 200025"/>
              <a:gd name="connsiteX7" fmla="*/ 228600 w 228600"/>
              <a:gd name="connsiteY7" fmla="*/ 200025 h 200025"/>
              <a:gd name="connsiteX0" fmla="*/ 0 w 228600"/>
              <a:gd name="connsiteY0" fmla="*/ 0 h 200025"/>
              <a:gd name="connsiteX1" fmla="*/ 76200 w 228600"/>
              <a:gd name="connsiteY1" fmla="*/ 19050 h 200025"/>
              <a:gd name="connsiteX2" fmla="*/ 142875 w 228600"/>
              <a:gd name="connsiteY2" fmla="*/ 38100 h 200025"/>
              <a:gd name="connsiteX3" fmla="*/ 171450 w 228600"/>
              <a:gd name="connsiteY3" fmla="*/ 66675 h 200025"/>
              <a:gd name="connsiteX4" fmla="*/ 190500 w 228600"/>
              <a:gd name="connsiteY4" fmla="*/ 123825 h 200025"/>
              <a:gd name="connsiteX5" fmla="*/ 209550 w 228600"/>
              <a:gd name="connsiteY5" fmla="*/ 152400 h 200025"/>
              <a:gd name="connsiteX6" fmla="*/ 228600 w 228600"/>
              <a:gd name="connsiteY6" fmla="*/ 200025 h 200025"/>
              <a:gd name="connsiteX0" fmla="*/ 0 w 228600"/>
              <a:gd name="connsiteY0" fmla="*/ 0 h 200025"/>
              <a:gd name="connsiteX1" fmla="*/ 76200 w 228600"/>
              <a:gd name="connsiteY1" fmla="*/ 19050 h 200025"/>
              <a:gd name="connsiteX2" fmla="*/ 142875 w 228600"/>
              <a:gd name="connsiteY2" fmla="*/ 38100 h 200025"/>
              <a:gd name="connsiteX3" fmla="*/ 190500 w 228600"/>
              <a:gd name="connsiteY3" fmla="*/ 123825 h 200025"/>
              <a:gd name="connsiteX4" fmla="*/ 209550 w 228600"/>
              <a:gd name="connsiteY4" fmla="*/ 152400 h 200025"/>
              <a:gd name="connsiteX5" fmla="*/ 228600 w 228600"/>
              <a:gd name="connsiteY5" fmla="*/ 200025 h 200025"/>
              <a:gd name="connsiteX0" fmla="*/ 0 w 228600"/>
              <a:gd name="connsiteY0" fmla="*/ 0 h 200025"/>
              <a:gd name="connsiteX1" fmla="*/ 76200 w 228600"/>
              <a:gd name="connsiteY1" fmla="*/ 19050 h 200025"/>
              <a:gd name="connsiteX2" fmla="*/ 142875 w 228600"/>
              <a:gd name="connsiteY2" fmla="*/ 38100 h 200025"/>
              <a:gd name="connsiteX3" fmla="*/ 209550 w 228600"/>
              <a:gd name="connsiteY3" fmla="*/ 152400 h 200025"/>
              <a:gd name="connsiteX4" fmla="*/ 228600 w 228600"/>
              <a:gd name="connsiteY4" fmla="*/ 200025 h 200025"/>
              <a:gd name="connsiteX0" fmla="*/ 0 w 228600"/>
              <a:gd name="connsiteY0" fmla="*/ 0 h 200025"/>
              <a:gd name="connsiteX1" fmla="*/ 76200 w 228600"/>
              <a:gd name="connsiteY1" fmla="*/ 19050 h 200025"/>
              <a:gd name="connsiteX2" fmla="*/ 209550 w 228600"/>
              <a:gd name="connsiteY2" fmla="*/ 152400 h 200025"/>
              <a:gd name="connsiteX3" fmla="*/ 228600 w 228600"/>
              <a:gd name="connsiteY3" fmla="*/ 200025 h 200025"/>
              <a:gd name="connsiteX0" fmla="*/ 0 w 231915"/>
              <a:gd name="connsiteY0" fmla="*/ 0 h 200025"/>
              <a:gd name="connsiteX1" fmla="*/ 209550 w 231915"/>
              <a:gd name="connsiteY1" fmla="*/ 152400 h 200025"/>
              <a:gd name="connsiteX2" fmla="*/ 228600 w 231915"/>
              <a:gd name="connsiteY2" fmla="*/ 200025 h 200025"/>
              <a:gd name="connsiteX0" fmla="*/ 633427 w 867171"/>
              <a:gd name="connsiteY0" fmla="*/ 0 h 153212"/>
              <a:gd name="connsiteX1" fmla="*/ 842977 w 867171"/>
              <a:gd name="connsiteY1" fmla="*/ 152400 h 153212"/>
              <a:gd name="connsiteX2" fmla="*/ 15 w 867171"/>
              <a:gd name="connsiteY2" fmla="*/ 66675 h 153212"/>
              <a:gd name="connsiteX0" fmla="*/ 633412 w 867156"/>
              <a:gd name="connsiteY0" fmla="*/ 0 h 163696"/>
              <a:gd name="connsiteX1" fmla="*/ 842962 w 867156"/>
              <a:gd name="connsiteY1" fmla="*/ 152400 h 163696"/>
              <a:gd name="connsiteX2" fmla="*/ 581025 w 867156"/>
              <a:gd name="connsiteY2" fmla="*/ 142875 h 163696"/>
              <a:gd name="connsiteX3" fmla="*/ 0 w 867156"/>
              <a:gd name="connsiteY3" fmla="*/ 66675 h 163696"/>
              <a:gd name="connsiteX0" fmla="*/ 633412 w 847509"/>
              <a:gd name="connsiteY0" fmla="*/ 0 h 709943"/>
              <a:gd name="connsiteX1" fmla="*/ 842962 w 847509"/>
              <a:gd name="connsiteY1" fmla="*/ 152400 h 709943"/>
              <a:gd name="connsiteX2" fmla="*/ 409575 w 847509"/>
              <a:gd name="connsiteY2" fmla="*/ 709613 h 709943"/>
              <a:gd name="connsiteX3" fmla="*/ 0 w 847509"/>
              <a:gd name="connsiteY3" fmla="*/ 66675 h 709943"/>
              <a:gd name="connsiteX0" fmla="*/ 270979 w 485076"/>
              <a:gd name="connsiteY0" fmla="*/ 28575 h 738518"/>
              <a:gd name="connsiteX1" fmla="*/ 480529 w 485076"/>
              <a:gd name="connsiteY1" fmla="*/ 180975 h 738518"/>
              <a:gd name="connsiteX2" fmla="*/ 47142 w 485076"/>
              <a:gd name="connsiteY2" fmla="*/ 738188 h 738518"/>
              <a:gd name="connsiteX3" fmla="*/ 37617 w 485076"/>
              <a:gd name="connsiteY3" fmla="*/ 0 h 738518"/>
              <a:gd name="connsiteX0" fmla="*/ 509473 w 723570"/>
              <a:gd name="connsiteY0" fmla="*/ 28575 h 738518"/>
              <a:gd name="connsiteX1" fmla="*/ 719023 w 723570"/>
              <a:gd name="connsiteY1" fmla="*/ 180975 h 738518"/>
              <a:gd name="connsiteX2" fmla="*/ 285636 w 723570"/>
              <a:gd name="connsiteY2" fmla="*/ 738188 h 738518"/>
              <a:gd name="connsiteX3" fmla="*/ 276111 w 723570"/>
              <a:gd name="connsiteY3" fmla="*/ 0 h 738518"/>
              <a:gd name="connsiteX0" fmla="*/ 509473 w 893080"/>
              <a:gd name="connsiteY0" fmla="*/ 28575 h 738895"/>
              <a:gd name="connsiteX1" fmla="*/ 890473 w 893080"/>
              <a:gd name="connsiteY1" fmla="*/ 428625 h 738895"/>
              <a:gd name="connsiteX2" fmla="*/ 285636 w 893080"/>
              <a:gd name="connsiteY2" fmla="*/ 738188 h 738895"/>
              <a:gd name="connsiteX3" fmla="*/ 276111 w 893080"/>
              <a:gd name="connsiteY3" fmla="*/ 0 h 738895"/>
              <a:gd name="connsiteX0" fmla="*/ 509473 w 892666"/>
              <a:gd name="connsiteY0" fmla="*/ 28575 h 838641"/>
              <a:gd name="connsiteX1" fmla="*/ 890473 w 892666"/>
              <a:gd name="connsiteY1" fmla="*/ 428625 h 838641"/>
              <a:gd name="connsiteX2" fmla="*/ 285636 w 892666"/>
              <a:gd name="connsiteY2" fmla="*/ 738188 h 838641"/>
              <a:gd name="connsiteX3" fmla="*/ 276111 w 892666"/>
              <a:gd name="connsiteY3" fmla="*/ 0 h 838641"/>
              <a:gd name="connsiteX0" fmla="*/ 509473 w 894644"/>
              <a:gd name="connsiteY0" fmla="*/ 28575 h 844108"/>
              <a:gd name="connsiteX1" fmla="*/ 890473 w 894644"/>
              <a:gd name="connsiteY1" fmla="*/ 428625 h 844108"/>
              <a:gd name="connsiteX2" fmla="*/ 285636 w 894644"/>
              <a:gd name="connsiteY2" fmla="*/ 738188 h 844108"/>
              <a:gd name="connsiteX3" fmla="*/ 276111 w 894644"/>
              <a:gd name="connsiteY3" fmla="*/ 0 h 844108"/>
              <a:gd name="connsiteX0" fmla="*/ 509473 w 894644"/>
              <a:gd name="connsiteY0" fmla="*/ 28575 h 907932"/>
              <a:gd name="connsiteX1" fmla="*/ 890473 w 894644"/>
              <a:gd name="connsiteY1" fmla="*/ 428625 h 907932"/>
              <a:gd name="connsiteX2" fmla="*/ 285636 w 894644"/>
              <a:gd name="connsiteY2" fmla="*/ 738188 h 907932"/>
              <a:gd name="connsiteX3" fmla="*/ 276111 w 894644"/>
              <a:gd name="connsiteY3" fmla="*/ 0 h 907932"/>
              <a:gd name="connsiteX0" fmla="*/ 759110 w 1144281"/>
              <a:gd name="connsiteY0" fmla="*/ 28575 h 907932"/>
              <a:gd name="connsiteX1" fmla="*/ 1140110 w 1144281"/>
              <a:gd name="connsiteY1" fmla="*/ 428625 h 907932"/>
              <a:gd name="connsiteX2" fmla="*/ 535273 w 1144281"/>
              <a:gd name="connsiteY2" fmla="*/ 738188 h 907932"/>
              <a:gd name="connsiteX3" fmla="*/ 525748 w 1144281"/>
              <a:gd name="connsiteY3" fmla="*/ 0 h 907932"/>
              <a:gd name="connsiteX0" fmla="*/ 759110 w 1144281"/>
              <a:gd name="connsiteY0" fmla="*/ 28575 h 867065"/>
              <a:gd name="connsiteX1" fmla="*/ 1140110 w 1144281"/>
              <a:gd name="connsiteY1" fmla="*/ 428625 h 867065"/>
              <a:gd name="connsiteX2" fmla="*/ 535273 w 1144281"/>
              <a:gd name="connsiteY2" fmla="*/ 738188 h 867065"/>
              <a:gd name="connsiteX3" fmla="*/ 525748 w 1144281"/>
              <a:gd name="connsiteY3" fmla="*/ 0 h 867065"/>
              <a:gd name="connsiteX0" fmla="*/ 851868 w 1239521"/>
              <a:gd name="connsiteY0" fmla="*/ 28575 h 979969"/>
              <a:gd name="connsiteX1" fmla="*/ 1232868 w 1239521"/>
              <a:gd name="connsiteY1" fmla="*/ 428625 h 979969"/>
              <a:gd name="connsiteX2" fmla="*/ 475631 w 1239521"/>
              <a:gd name="connsiteY2" fmla="*/ 971550 h 979969"/>
              <a:gd name="connsiteX3" fmla="*/ 618506 w 1239521"/>
              <a:gd name="connsiteY3" fmla="*/ 0 h 979969"/>
              <a:gd name="connsiteX0" fmla="*/ 813024 w 1200677"/>
              <a:gd name="connsiteY0" fmla="*/ 28575 h 979969"/>
              <a:gd name="connsiteX1" fmla="*/ 1194024 w 1200677"/>
              <a:gd name="connsiteY1" fmla="*/ 428625 h 979969"/>
              <a:gd name="connsiteX2" fmla="*/ 436787 w 1200677"/>
              <a:gd name="connsiteY2" fmla="*/ 971550 h 979969"/>
              <a:gd name="connsiteX3" fmla="*/ 579662 w 1200677"/>
              <a:gd name="connsiteY3" fmla="*/ 0 h 979969"/>
              <a:gd name="connsiteX0" fmla="*/ 813024 w 1200677"/>
              <a:gd name="connsiteY0" fmla="*/ 28575 h 999791"/>
              <a:gd name="connsiteX1" fmla="*/ 1194024 w 1200677"/>
              <a:gd name="connsiteY1" fmla="*/ 428625 h 999791"/>
              <a:gd name="connsiteX2" fmla="*/ 436787 w 1200677"/>
              <a:gd name="connsiteY2" fmla="*/ 971550 h 999791"/>
              <a:gd name="connsiteX3" fmla="*/ 579662 w 1200677"/>
              <a:gd name="connsiteY3" fmla="*/ 0 h 999791"/>
              <a:gd name="connsiteX0" fmla="*/ 813024 w 1194268"/>
              <a:gd name="connsiteY0" fmla="*/ 28575 h 999985"/>
              <a:gd name="connsiteX1" fmla="*/ 1194024 w 1194268"/>
              <a:gd name="connsiteY1" fmla="*/ 428625 h 999985"/>
              <a:gd name="connsiteX2" fmla="*/ 436787 w 1194268"/>
              <a:gd name="connsiteY2" fmla="*/ 971550 h 999985"/>
              <a:gd name="connsiteX3" fmla="*/ 579662 w 1194268"/>
              <a:gd name="connsiteY3" fmla="*/ 0 h 999985"/>
              <a:gd name="connsiteX0" fmla="*/ 555849 w 1194494"/>
              <a:gd name="connsiteY0" fmla="*/ 57150 h 999599"/>
              <a:gd name="connsiteX1" fmla="*/ 1194024 w 1194494"/>
              <a:gd name="connsiteY1" fmla="*/ 428625 h 999599"/>
              <a:gd name="connsiteX2" fmla="*/ 436787 w 1194494"/>
              <a:gd name="connsiteY2" fmla="*/ 971550 h 999599"/>
              <a:gd name="connsiteX3" fmla="*/ 579662 w 1194494"/>
              <a:gd name="connsiteY3" fmla="*/ 0 h 999599"/>
              <a:gd name="connsiteX0" fmla="*/ 555849 w 1194662"/>
              <a:gd name="connsiteY0" fmla="*/ 57150 h 999599"/>
              <a:gd name="connsiteX1" fmla="*/ 1194024 w 1194662"/>
              <a:gd name="connsiteY1" fmla="*/ 428625 h 999599"/>
              <a:gd name="connsiteX2" fmla="*/ 436787 w 1194662"/>
              <a:gd name="connsiteY2" fmla="*/ 971550 h 999599"/>
              <a:gd name="connsiteX3" fmla="*/ 579662 w 1194662"/>
              <a:gd name="connsiteY3" fmla="*/ 0 h 999599"/>
              <a:gd name="connsiteX0" fmla="*/ 555849 w 1198907"/>
              <a:gd name="connsiteY0" fmla="*/ 57150 h 999636"/>
              <a:gd name="connsiteX1" fmla="*/ 1194024 w 1198907"/>
              <a:gd name="connsiteY1" fmla="*/ 428625 h 999636"/>
              <a:gd name="connsiteX2" fmla="*/ 436787 w 1198907"/>
              <a:gd name="connsiteY2" fmla="*/ 971550 h 999636"/>
              <a:gd name="connsiteX3" fmla="*/ 579662 w 1198907"/>
              <a:gd name="connsiteY3" fmla="*/ 0 h 999636"/>
              <a:gd name="connsiteX0" fmla="*/ 561889 w 1200804"/>
              <a:gd name="connsiteY0" fmla="*/ 57150 h 1008792"/>
              <a:gd name="connsiteX1" fmla="*/ 1200064 w 1200804"/>
              <a:gd name="connsiteY1" fmla="*/ 428625 h 1008792"/>
              <a:gd name="connsiteX2" fmla="*/ 433302 w 1200804"/>
              <a:gd name="connsiteY2" fmla="*/ 981075 h 1008792"/>
              <a:gd name="connsiteX3" fmla="*/ 585702 w 1200804"/>
              <a:gd name="connsiteY3" fmla="*/ 0 h 1008792"/>
              <a:gd name="connsiteX0" fmla="*/ 513126 w 1152041"/>
              <a:gd name="connsiteY0" fmla="*/ 57150 h 1008792"/>
              <a:gd name="connsiteX1" fmla="*/ 1151301 w 1152041"/>
              <a:gd name="connsiteY1" fmla="*/ 428625 h 1008792"/>
              <a:gd name="connsiteX2" fmla="*/ 384539 w 1152041"/>
              <a:gd name="connsiteY2" fmla="*/ 981075 h 1008792"/>
              <a:gd name="connsiteX3" fmla="*/ 536939 w 1152041"/>
              <a:gd name="connsiteY3" fmla="*/ 0 h 1008792"/>
              <a:gd name="connsiteX0" fmla="*/ 592616 w 1231531"/>
              <a:gd name="connsiteY0" fmla="*/ 57150 h 1008792"/>
              <a:gd name="connsiteX1" fmla="*/ 1230791 w 1231531"/>
              <a:gd name="connsiteY1" fmla="*/ 428625 h 1008792"/>
              <a:gd name="connsiteX2" fmla="*/ 464029 w 1231531"/>
              <a:gd name="connsiteY2" fmla="*/ 981075 h 1008792"/>
              <a:gd name="connsiteX3" fmla="*/ 616429 w 1231531"/>
              <a:gd name="connsiteY3" fmla="*/ 0 h 1008792"/>
              <a:gd name="connsiteX0" fmla="*/ 592616 w 1231180"/>
              <a:gd name="connsiteY0" fmla="*/ 57150 h 1011427"/>
              <a:gd name="connsiteX1" fmla="*/ 1230791 w 1231180"/>
              <a:gd name="connsiteY1" fmla="*/ 428625 h 1011427"/>
              <a:gd name="connsiteX2" fmla="*/ 464029 w 1231180"/>
              <a:gd name="connsiteY2" fmla="*/ 981075 h 1011427"/>
              <a:gd name="connsiteX3" fmla="*/ 616429 w 1231180"/>
              <a:gd name="connsiteY3" fmla="*/ 0 h 1011427"/>
              <a:gd name="connsiteX0" fmla="*/ 592616 w 1231180"/>
              <a:gd name="connsiteY0" fmla="*/ 57150 h 1011427"/>
              <a:gd name="connsiteX1" fmla="*/ 1230791 w 1231180"/>
              <a:gd name="connsiteY1" fmla="*/ 428625 h 1011427"/>
              <a:gd name="connsiteX2" fmla="*/ 464029 w 1231180"/>
              <a:gd name="connsiteY2" fmla="*/ 981075 h 1011427"/>
              <a:gd name="connsiteX3" fmla="*/ 616429 w 1231180"/>
              <a:gd name="connsiteY3" fmla="*/ 0 h 1011427"/>
              <a:gd name="connsiteX0" fmla="*/ 592616 w 1183600"/>
              <a:gd name="connsiteY0" fmla="*/ 57150 h 1010971"/>
              <a:gd name="connsiteX1" fmla="*/ 1183166 w 1183600"/>
              <a:gd name="connsiteY1" fmla="*/ 419100 h 1010971"/>
              <a:gd name="connsiteX2" fmla="*/ 464029 w 1183600"/>
              <a:gd name="connsiteY2" fmla="*/ 981075 h 1010971"/>
              <a:gd name="connsiteX3" fmla="*/ 616429 w 1183600"/>
              <a:gd name="connsiteY3" fmla="*/ 0 h 1010971"/>
              <a:gd name="connsiteX0" fmla="*/ 592616 w 1186787"/>
              <a:gd name="connsiteY0" fmla="*/ 57150 h 1014532"/>
              <a:gd name="connsiteX1" fmla="*/ 1183166 w 1186787"/>
              <a:gd name="connsiteY1" fmla="*/ 419100 h 1014532"/>
              <a:gd name="connsiteX2" fmla="*/ 464029 w 1186787"/>
              <a:gd name="connsiteY2" fmla="*/ 981075 h 1014532"/>
              <a:gd name="connsiteX3" fmla="*/ 616429 w 1186787"/>
              <a:gd name="connsiteY3" fmla="*/ 0 h 1014532"/>
              <a:gd name="connsiteX0" fmla="*/ 592616 w 1187177"/>
              <a:gd name="connsiteY0" fmla="*/ 57150 h 1014533"/>
              <a:gd name="connsiteX1" fmla="*/ 1183166 w 1187177"/>
              <a:gd name="connsiteY1" fmla="*/ 419100 h 1014533"/>
              <a:gd name="connsiteX2" fmla="*/ 464029 w 1187177"/>
              <a:gd name="connsiteY2" fmla="*/ 981075 h 1014533"/>
              <a:gd name="connsiteX3" fmla="*/ 616429 w 1187177"/>
              <a:gd name="connsiteY3" fmla="*/ 0 h 1014533"/>
              <a:gd name="connsiteX0" fmla="*/ 592616 w 1235937"/>
              <a:gd name="connsiteY0" fmla="*/ 57150 h 1015980"/>
              <a:gd name="connsiteX1" fmla="*/ 1235553 w 1235937"/>
              <a:gd name="connsiteY1" fmla="*/ 442912 h 1015980"/>
              <a:gd name="connsiteX2" fmla="*/ 464029 w 1235937"/>
              <a:gd name="connsiteY2" fmla="*/ 981075 h 1015980"/>
              <a:gd name="connsiteX3" fmla="*/ 616429 w 1235937"/>
              <a:gd name="connsiteY3" fmla="*/ 0 h 1015980"/>
              <a:gd name="connsiteX0" fmla="*/ 592616 w 1235555"/>
              <a:gd name="connsiteY0" fmla="*/ 57150 h 1005411"/>
              <a:gd name="connsiteX1" fmla="*/ 1235553 w 1235555"/>
              <a:gd name="connsiteY1" fmla="*/ 442912 h 1005411"/>
              <a:gd name="connsiteX2" fmla="*/ 464029 w 1235555"/>
              <a:gd name="connsiteY2" fmla="*/ 981075 h 1005411"/>
              <a:gd name="connsiteX3" fmla="*/ 616429 w 1235555"/>
              <a:gd name="connsiteY3" fmla="*/ 0 h 1005411"/>
              <a:gd name="connsiteX0" fmla="*/ 592616 w 1235555"/>
              <a:gd name="connsiteY0" fmla="*/ 321731 h 1269992"/>
              <a:gd name="connsiteX1" fmla="*/ 1235553 w 1235555"/>
              <a:gd name="connsiteY1" fmla="*/ 707493 h 1269992"/>
              <a:gd name="connsiteX2" fmla="*/ 464029 w 1235555"/>
              <a:gd name="connsiteY2" fmla="*/ 1245656 h 1269992"/>
              <a:gd name="connsiteX3" fmla="*/ 616427 w 1235555"/>
              <a:gd name="connsiteY3" fmla="*/ 0 h 1269992"/>
              <a:gd name="connsiteX0" fmla="*/ 433870 w 1235777"/>
              <a:gd name="connsiteY0" fmla="*/ 692152 h 1263181"/>
              <a:gd name="connsiteX1" fmla="*/ 1235553 w 1235777"/>
              <a:gd name="connsiteY1" fmla="*/ 707493 h 1263181"/>
              <a:gd name="connsiteX2" fmla="*/ 464029 w 1235777"/>
              <a:gd name="connsiteY2" fmla="*/ 1245656 h 1263181"/>
              <a:gd name="connsiteX3" fmla="*/ 616427 w 1235777"/>
              <a:gd name="connsiteY3" fmla="*/ 0 h 1263181"/>
              <a:gd name="connsiteX0" fmla="*/ 321869 w 1123776"/>
              <a:gd name="connsiteY0" fmla="*/ 348181 h 919210"/>
              <a:gd name="connsiteX1" fmla="*/ 1123552 w 1123776"/>
              <a:gd name="connsiteY1" fmla="*/ 363522 h 919210"/>
              <a:gd name="connsiteX2" fmla="*/ 352028 w 1123776"/>
              <a:gd name="connsiteY2" fmla="*/ 901685 h 919210"/>
              <a:gd name="connsiteX3" fmla="*/ 901307 w 1123776"/>
              <a:gd name="connsiteY3" fmla="*/ 0 h 919210"/>
              <a:gd name="connsiteX0" fmla="*/ 321869 w 901307"/>
              <a:gd name="connsiteY0" fmla="*/ 348181 h 926010"/>
              <a:gd name="connsiteX1" fmla="*/ 832507 w 901307"/>
              <a:gd name="connsiteY1" fmla="*/ 548739 h 926010"/>
              <a:gd name="connsiteX2" fmla="*/ 352028 w 901307"/>
              <a:gd name="connsiteY2" fmla="*/ 901685 h 926010"/>
              <a:gd name="connsiteX3" fmla="*/ 901307 w 901307"/>
              <a:gd name="connsiteY3" fmla="*/ 0 h 926010"/>
              <a:gd name="connsiteX0" fmla="*/ 216035 w 901307"/>
              <a:gd name="connsiteY0" fmla="*/ 401093 h 925599"/>
              <a:gd name="connsiteX1" fmla="*/ 832507 w 901307"/>
              <a:gd name="connsiteY1" fmla="*/ 548739 h 925599"/>
              <a:gd name="connsiteX2" fmla="*/ 352028 w 901307"/>
              <a:gd name="connsiteY2" fmla="*/ 901685 h 925599"/>
              <a:gd name="connsiteX3" fmla="*/ 901307 w 901307"/>
              <a:gd name="connsiteY3" fmla="*/ 0 h 925599"/>
              <a:gd name="connsiteX0" fmla="*/ 284647 w 944318"/>
              <a:gd name="connsiteY0" fmla="*/ 242347 h 766853"/>
              <a:gd name="connsiteX1" fmla="*/ 901119 w 944318"/>
              <a:gd name="connsiteY1" fmla="*/ 389993 h 766853"/>
              <a:gd name="connsiteX2" fmla="*/ 420640 w 944318"/>
              <a:gd name="connsiteY2" fmla="*/ 742939 h 766853"/>
              <a:gd name="connsiteX3" fmla="*/ 705339 w 944318"/>
              <a:gd name="connsiteY3" fmla="*/ 0 h 766853"/>
              <a:gd name="connsiteX0" fmla="*/ 99434 w 957840"/>
              <a:gd name="connsiteY0" fmla="*/ 295270 h 766442"/>
              <a:gd name="connsiteX1" fmla="*/ 901119 w 957840"/>
              <a:gd name="connsiteY1" fmla="*/ 389993 h 766442"/>
              <a:gd name="connsiteX2" fmla="*/ 420640 w 957840"/>
              <a:gd name="connsiteY2" fmla="*/ 742939 h 766442"/>
              <a:gd name="connsiteX3" fmla="*/ 705339 w 957840"/>
              <a:gd name="connsiteY3" fmla="*/ 0 h 766442"/>
              <a:gd name="connsiteX0" fmla="*/ 155010 w 1013420"/>
              <a:gd name="connsiteY0" fmla="*/ 221527 h 692699"/>
              <a:gd name="connsiteX1" fmla="*/ 956695 w 1013420"/>
              <a:gd name="connsiteY1" fmla="*/ 316250 h 692699"/>
              <a:gd name="connsiteX2" fmla="*/ 476216 w 1013420"/>
              <a:gd name="connsiteY2" fmla="*/ 669196 h 692699"/>
              <a:gd name="connsiteX3" fmla="*/ 594994 w 1013420"/>
              <a:gd name="connsiteY3" fmla="*/ 0 h 692699"/>
              <a:gd name="connsiteX0" fmla="*/ 394674 w 995919"/>
              <a:gd name="connsiteY0" fmla="*/ 184654 h 692982"/>
              <a:gd name="connsiteX1" fmla="*/ 956695 w 995919"/>
              <a:gd name="connsiteY1" fmla="*/ 316250 h 692982"/>
              <a:gd name="connsiteX2" fmla="*/ 476216 w 995919"/>
              <a:gd name="connsiteY2" fmla="*/ 669196 h 692982"/>
              <a:gd name="connsiteX3" fmla="*/ 594994 w 995919"/>
              <a:gd name="connsiteY3" fmla="*/ 0 h 692982"/>
            </a:gdLst>
            <a:ahLst/>
            <a:cxnLst>
              <a:cxn ang="0">
                <a:pos x="connsiteX0" y="connsiteY0"/>
              </a:cxn>
              <a:cxn ang="0">
                <a:pos x="connsiteX1" y="connsiteY1"/>
              </a:cxn>
              <a:cxn ang="0">
                <a:pos x="connsiteX2" y="connsiteY2"/>
              </a:cxn>
              <a:cxn ang="0">
                <a:pos x="connsiteX3" y="connsiteY3"/>
              </a:cxn>
            </a:cxnLst>
            <a:rect l="l" t="t" r="r" b="b"/>
            <a:pathLst>
              <a:path w="995919" h="692982">
                <a:moveTo>
                  <a:pt x="394674" y="184654"/>
                </a:moveTo>
                <a:cubicBezTo>
                  <a:pt x="605017" y="111629"/>
                  <a:pt x="943105" y="235493"/>
                  <a:pt x="956695" y="316250"/>
                </a:cubicBezTo>
                <a:cubicBezTo>
                  <a:pt x="970285" y="397007"/>
                  <a:pt x="1178684" y="793021"/>
                  <a:pt x="476216" y="669196"/>
                </a:cubicBezTo>
                <a:cubicBezTo>
                  <a:pt x="-354838" y="450122"/>
                  <a:pt x="44132" y="69850"/>
                  <a:pt x="594994" y="0"/>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892"/>
            <a:endParaRPr lang="en-US" sz="1350">
              <a:solidFill>
                <a:srgbClr val="FFFFFF"/>
              </a:solidFill>
            </a:endParaRPr>
          </a:p>
        </p:txBody>
      </p:sp>
      <p:sp>
        <p:nvSpPr>
          <p:cNvPr id="1268" name="Freeform 1267"/>
          <p:cNvSpPr/>
          <p:nvPr/>
        </p:nvSpPr>
        <p:spPr>
          <a:xfrm>
            <a:off x="6699892" y="4023278"/>
            <a:ext cx="70904" cy="47757"/>
          </a:xfrm>
          <a:custGeom>
            <a:avLst/>
            <a:gdLst>
              <a:gd name="connsiteX0" fmla="*/ 0 w 228600"/>
              <a:gd name="connsiteY0" fmla="*/ 0 h 200025"/>
              <a:gd name="connsiteX1" fmla="*/ 76200 w 228600"/>
              <a:gd name="connsiteY1" fmla="*/ 19050 h 200025"/>
              <a:gd name="connsiteX2" fmla="*/ 142875 w 228600"/>
              <a:gd name="connsiteY2" fmla="*/ 38100 h 200025"/>
              <a:gd name="connsiteX3" fmla="*/ 171450 w 228600"/>
              <a:gd name="connsiteY3" fmla="*/ 66675 h 200025"/>
              <a:gd name="connsiteX4" fmla="*/ 190500 w 228600"/>
              <a:gd name="connsiteY4" fmla="*/ 123825 h 200025"/>
              <a:gd name="connsiteX5" fmla="*/ 209550 w 228600"/>
              <a:gd name="connsiteY5" fmla="*/ 152400 h 200025"/>
              <a:gd name="connsiteX6" fmla="*/ 219075 w 228600"/>
              <a:gd name="connsiteY6" fmla="*/ 180975 h 200025"/>
              <a:gd name="connsiteX7" fmla="*/ 228600 w 228600"/>
              <a:gd name="connsiteY7" fmla="*/ 200025 h 200025"/>
              <a:gd name="connsiteX0" fmla="*/ 0 w 228600"/>
              <a:gd name="connsiteY0" fmla="*/ 0 h 200025"/>
              <a:gd name="connsiteX1" fmla="*/ 76200 w 228600"/>
              <a:gd name="connsiteY1" fmla="*/ 19050 h 200025"/>
              <a:gd name="connsiteX2" fmla="*/ 142875 w 228600"/>
              <a:gd name="connsiteY2" fmla="*/ 38100 h 200025"/>
              <a:gd name="connsiteX3" fmla="*/ 171450 w 228600"/>
              <a:gd name="connsiteY3" fmla="*/ 66675 h 200025"/>
              <a:gd name="connsiteX4" fmla="*/ 190500 w 228600"/>
              <a:gd name="connsiteY4" fmla="*/ 123825 h 200025"/>
              <a:gd name="connsiteX5" fmla="*/ 209550 w 228600"/>
              <a:gd name="connsiteY5" fmla="*/ 152400 h 200025"/>
              <a:gd name="connsiteX6" fmla="*/ 228600 w 228600"/>
              <a:gd name="connsiteY6" fmla="*/ 200025 h 200025"/>
              <a:gd name="connsiteX0" fmla="*/ 0 w 228600"/>
              <a:gd name="connsiteY0" fmla="*/ 0 h 200025"/>
              <a:gd name="connsiteX1" fmla="*/ 76200 w 228600"/>
              <a:gd name="connsiteY1" fmla="*/ 19050 h 200025"/>
              <a:gd name="connsiteX2" fmla="*/ 142875 w 228600"/>
              <a:gd name="connsiteY2" fmla="*/ 38100 h 200025"/>
              <a:gd name="connsiteX3" fmla="*/ 190500 w 228600"/>
              <a:gd name="connsiteY3" fmla="*/ 123825 h 200025"/>
              <a:gd name="connsiteX4" fmla="*/ 209550 w 228600"/>
              <a:gd name="connsiteY4" fmla="*/ 152400 h 200025"/>
              <a:gd name="connsiteX5" fmla="*/ 228600 w 228600"/>
              <a:gd name="connsiteY5" fmla="*/ 200025 h 200025"/>
              <a:gd name="connsiteX0" fmla="*/ 0 w 228600"/>
              <a:gd name="connsiteY0" fmla="*/ 0 h 200025"/>
              <a:gd name="connsiteX1" fmla="*/ 76200 w 228600"/>
              <a:gd name="connsiteY1" fmla="*/ 19050 h 200025"/>
              <a:gd name="connsiteX2" fmla="*/ 142875 w 228600"/>
              <a:gd name="connsiteY2" fmla="*/ 38100 h 200025"/>
              <a:gd name="connsiteX3" fmla="*/ 209550 w 228600"/>
              <a:gd name="connsiteY3" fmla="*/ 152400 h 200025"/>
              <a:gd name="connsiteX4" fmla="*/ 228600 w 228600"/>
              <a:gd name="connsiteY4" fmla="*/ 200025 h 200025"/>
              <a:gd name="connsiteX0" fmla="*/ 0 w 228600"/>
              <a:gd name="connsiteY0" fmla="*/ 0 h 200025"/>
              <a:gd name="connsiteX1" fmla="*/ 76200 w 228600"/>
              <a:gd name="connsiteY1" fmla="*/ 19050 h 200025"/>
              <a:gd name="connsiteX2" fmla="*/ 209550 w 228600"/>
              <a:gd name="connsiteY2" fmla="*/ 152400 h 200025"/>
              <a:gd name="connsiteX3" fmla="*/ 228600 w 228600"/>
              <a:gd name="connsiteY3" fmla="*/ 200025 h 200025"/>
              <a:gd name="connsiteX0" fmla="*/ 0 w 231915"/>
              <a:gd name="connsiteY0" fmla="*/ 0 h 200025"/>
              <a:gd name="connsiteX1" fmla="*/ 209550 w 231915"/>
              <a:gd name="connsiteY1" fmla="*/ 152400 h 200025"/>
              <a:gd name="connsiteX2" fmla="*/ 228600 w 231915"/>
              <a:gd name="connsiteY2" fmla="*/ 200025 h 200025"/>
              <a:gd name="connsiteX0" fmla="*/ 633427 w 867171"/>
              <a:gd name="connsiteY0" fmla="*/ 0 h 153212"/>
              <a:gd name="connsiteX1" fmla="*/ 842977 w 867171"/>
              <a:gd name="connsiteY1" fmla="*/ 152400 h 153212"/>
              <a:gd name="connsiteX2" fmla="*/ 15 w 867171"/>
              <a:gd name="connsiteY2" fmla="*/ 66675 h 153212"/>
              <a:gd name="connsiteX0" fmla="*/ 633412 w 867156"/>
              <a:gd name="connsiteY0" fmla="*/ 0 h 163696"/>
              <a:gd name="connsiteX1" fmla="*/ 842962 w 867156"/>
              <a:gd name="connsiteY1" fmla="*/ 152400 h 163696"/>
              <a:gd name="connsiteX2" fmla="*/ 581025 w 867156"/>
              <a:gd name="connsiteY2" fmla="*/ 142875 h 163696"/>
              <a:gd name="connsiteX3" fmla="*/ 0 w 867156"/>
              <a:gd name="connsiteY3" fmla="*/ 66675 h 163696"/>
              <a:gd name="connsiteX0" fmla="*/ 633412 w 847509"/>
              <a:gd name="connsiteY0" fmla="*/ 0 h 709943"/>
              <a:gd name="connsiteX1" fmla="*/ 842962 w 847509"/>
              <a:gd name="connsiteY1" fmla="*/ 152400 h 709943"/>
              <a:gd name="connsiteX2" fmla="*/ 409575 w 847509"/>
              <a:gd name="connsiteY2" fmla="*/ 709613 h 709943"/>
              <a:gd name="connsiteX3" fmla="*/ 0 w 847509"/>
              <a:gd name="connsiteY3" fmla="*/ 66675 h 709943"/>
              <a:gd name="connsiteX0" fmla="*/ 270979 w 485076"/>
              <a:gd name="connsiteY0" fmla="*/ 28575 h 738518"/>
              <a:gd name="connsiteX1" fmla="*/ 480529 w 485076"/>
              <a:gd name="connsiteY1" fmla="*/ 180975 h 738518"/>
              <a:gd name="connsiteX2" fmla="*/ 47142 w 485076"/>
              <a:gd name="connsiteY2" fmla="*/ 738188 h 738518"/>
              <a:gd name="connsiteX3" fmla="*/ 37617 w 485076"/>
              <a:gd name="connsiteY3" fmla="*/ 0 h 738518"/>
              <a:gd name="connsiteX0" fmla="*/ 509473 w 723570"/>
              <a:gd name="connsiteY0" fmla="*/ 28575 h 738518"/>
              <a:gd name="connsiteX1" fmla="*/ 719023 w 723570"/>
              <a:gd name="connsiteY1" fmla="*/ 180975 h 738518"/>
              <a:gd name="connsiteX2" fmla="*/ 285636 w 723570"/>
              <a:gd name="connsiteY2" fmla="*/ 738188 h 738518"/>
              <a:gd name="connsiteX3" fmla="*/ 276111 w 723570"/>
              <a:gd name="connsiteY3" fmla="*/ 0 h 738518"/>
              <a:gd name="connsiteX0" fmla="*/ 509473 w 893080"/>
              <a:gd name="connsiteY0" fmla="*/ 28575 h 738895"/>
              <a:gd name="connsiteX1" fmla="*/ 890473 w 893080"/>
              <a:gd name="connsiteY1" fmla="*/ 428625 h 738895"/>
              <a:gd name="connsiteX2" fmla="*/ 285636 w 893080"/>
              <a:gd name="connsiteY2" fmla="*/ 738188 h 738895"/>
              <a:gd name="connsiteX3" fmla="*/ 276111 w 893080"/>
              <a:gd name="connsiteY3" fmla="*/ 0 h 738895"/>
              <a:gd name="connsiteX0" fmla="*/ 509473 w 892666"/>
              <a:gd name="connsiteY0" fmla="*/ 28575 h 838641"/>
              <a:gd name="connsiteX1" fmla="*/ 890473 w 892666"/>
              <a:gd name="connsiteY1" fmla="*/ 428625 h 838641"/>
              <a:gd name="connsiteX2" fmla="*/ 285636 w 892666"/>
              <a:gd name="connsiteY2" fmla="*/ 738188 h 838641"/>
              <a:gd name="connsiteX3" fmla="*/ 276111 w 892666"/>
              <a:gd name="connsiteY3" fmla="*/ 0 h 838641"/>
              <a:gd name="connsiteX0" fmla="*/ 509473 w 894644"/>
              <a:gd name="connsiteY0" fmla="*/ 28575 h 844108"/>
              <a:gd name="connsiteX1" fmla="*/ 890473 w 894644"/>
              <a:gd name="connsiteY1" fmla="*/ 428625 h 844108"/>
              <a:gd name="connsiteX2" fmla="*/ 285636 w 894644"/>
              <a:gd name="connsiteY2" fmla="*/ 738188 h 844108"/>
              <a:gd name="connsiteX3" fmla="*/ 276111 w 894644"/>
              <a:gd name="connsiteY3" fmla="*/ 0 h 844108"/>
              <a:gd name="connsiteX0" fmla="*/ 509473 w 894644"/>
              <a:gd name="connsiteY0" fmla="*/ 28575 h 907932"/>
              <a:gd name="connsiteX1" fmla="*/ 890473 w 894644"/>
              <a:gd name="connsiteY1" fmla="*/ 428625 h 907932"/>
              <a:gd name="connsiteX2" fmla="*/ 285636 w 894644"/>
              <a:gd name="connsiteY2" fmla="*/ 738188 h 907932"/>
              <a:gd name="connsiteX3" fmla="*/ 276111 w 894644"/>
              <a:gd name="connsiteY3" fmla="*/ 0 h 907932"/>
              <a:gd name="connsiteX0" fmla="*/ 759110 w 1144281"/>
              <a:gd name="connsiteY0" fmla="*/ 28575 h 907932"/>
              <a:gd name="connsiteX1" fmla="*/ 1140110 w 1144281"/>
              <a:gd name="connsiteY1" fmla="*/ 428625 h 907932"/>
              <a:gd name="connsiteX2" fmla="*/ 535273 w 1144281"/>
              <a:gd name="connsiteY2" fmla="*/ 738188 h 907932"/>
              <a:gd name="connsiteX3" fmla="*/ 525748 w 1144281"/>
              <a:gd name="connsiteY3" fmla="*/ 0 h 907932"/>
              <a:gd name="connsiteX0" fmla="*/ 759110 w 1144281"/>
              <a:gd name="connsiteY0" fmla="*/ 28575 h 867065"/>
              <a:gd name="connsiteX1" fmla="*/ 1140110 w 1144281"/>
              <a:gd name="connsiteY1" fmla="*/ 428625 h 867065"/>
              <a:gd name="connsiteX2" fmla="*/ 535273 w 1144281"/>
              <a:gd name="connsiteY2" fmla="*/ 738188 h 867065"/>
              <a:gd name="connsiteX3" fmla="*/ 525748 w 1144281"/>
              <a:gd name="connsiteY3" fmla="*/ 0 h 867065"/>
              <a:gd name="connsiteX0" fmla="*/ 851868 w 1239521"/>
              <a:gd name="connsiteY0" fmla="*/ 28575 h 979969"/>
              <a:gd name="connsiteX1" fmla="*/ 1232868 w 1239521"/>
              <a:gd name="connsiteY1" fmla="*/ 428625 h 979969"/>
              <a:gd name="connsiteX2" fmla="*/ 475631 w 1239521"/>
              <a:gd name="connsiteY2" fmla="*/ 971550 h 979969"/>
              <a:gd name="connsiteX3" fmla="*/ 618506 w 1239521"/>
              <a:gd name="connsiteY3" fmla="*/ 0 h 979969"/>
              <a:gd name="connsiteX0" fmla="*/ 813024 w 1200677"/>
              <a:gd name="connsiteY0" fmla="*/ 28575 h 979969"/>
              <a:gd name="connsiteX1" fmla="*/ 1194024 w 1200677"/>
              <a:gd name="connsiteY1" fmla="*/ 428625 h 979969"/>
              <a:gd name="connsiteX2" fmla="*/ 436787 w 1200677"/>
              <a:gd name="connsiteY2" fmla="*/ 971550 h 979969"/>
              <a:gd name="connsiteX3" fmla="*/ 579662 w 1200677"/>
              <a:gd name="connsiteY3" fmla="*/ 0 h 979969"/>
              <a:gd name="connsiteX0" fmla="*/ 813024 w 1200677"/>
              <a:gd name="connsiteY0" fmla="*/ 28575 h 999791"/>
              <a:gd name="connsiteX1" fmla="*/ 1194024 w 1200677"/>
              <a:gd name="connsiteY1" fmla="*/ 428625 h 999791"/>
              <a:gd name="connsiteX2" fmla="*/ 436787 w 1200677"/>
              <a:gd name="connsiteY2" fmla="*/ 971550 h 999791"/>
              <a:gd name="connsiteX3" fmla="*/ 579662 w 1200677"/>
              <a:gd name="connsiteY3" fmla="*/ 0 h 999791"/>
              <a:gd name="connsiteX0" fmla="*/ 813024 w 1194268"/>
              <a:gd name="connsiteY0" fmla="*/ 28575 h 999985"/>
              <a:gd name="connsiteX1" fmla="*/ 1194024 w 1194268"/>
              <a:gd name="connsiteY1" fmla="*/ 428625 h 999985"/>
              <a:gd name="connsiteX2" fmla="*/ 436787 w 1194268"/>
              <a:gd name="connsiteY2" fmla="*/ 971550 h 999985"/>
              <a:gd name="connsiteX3" fmla="*/ 579662 w 1194268"/>
              <a:gd name="connsiteY3" fmla="*/ 0 h 999985"/>
              <a:gd name="connsiteX0" fmla="*/ 555849 w 1194494"/>
              <a:gd name="connsiteY0" fmla="*/ 57150 h 999599"/>
              <a:gd name="connsiteX1" fmla="*/ 1194024 w 1194494"/>
              <a:gd name="connsiteY1" fmla="*/ 428625 h 999599"/>
              <a:gd name="connsiteX2" fmla="*/ 436787 w 1194494"/>
              <a:gd name="connsiteY2" fmla="*/ 971550 h 999599"/>
              <a:gd name="connsiteX3" fmla="*/ 579662 w 1194494"/>
              <a:gd name="connsiteY3" fmla="*/ 0 h 999599"/>
              <a:gd name="connsiteX0" fmla="*/ 555849 w 1194662"/>
              <a:gd name="connsiteY0" fmla="*/ 57150 h 999599"/>
              <a:gd name="connsiteX1" fmla="*/ 1194024 w 1194662"/>
              <a:gd name="connsiteY1" fmla="*/ 428625 h 999599"/>
              <a:gd name="connsiteX2" fmla="*/ 436787 w 1194662"/>
              <a:gd name="connsiteY2" fmla="*/ 971550 h 999599"/>
              <a:gd name="connsiteX3" fmla="*/ 579662 w 1194662"/>
              <a:gd name="connsiteY3" fmla="*/ 0 h 999599"/>
              <a:gd name="connsiteX0" fmla="*/ 555849 w 1198907"/>
              <a:gd name="connsiteY0" fmla="*/ 57150 h 999636"/>
              <a:gd name="connsiteX1" fmla="*/ 1194024 w 1198907"/>
              <a:gd name="connsiteY1" fmla="*/ 428625 h 999636"/>
              <a:gd name="connsiteX2" fmla="*/ 436787 w 1198907"/>
              <a:gd name="connsiteY2" fmla="*/ 971550 h 999636"/>
              <a:gd name="connsiteX3" fmla="*/ 579662 w 1198907"/>
              <a:gd name="connsiteY3" fmla="*/ 0 h 999636"/>
              <a:gd name="connsiteX0" fmla="*/ 561889 w 1200804"/>
              <a:gd name="connsiteY0" fmla="*/ 57150 h 1008792"/>
              <a:gd name="connsiteX1" fmla="*/ 1200064 w 1200804"/>
              <a:gd name="connsiteY1" fmla="*/ 428625 h 1008792"/>
              <a:gd name="connsiteX2" fmla="*/ 433302 w 1200804"/>
              <a:gd name="connsiteY2" fmla="*/ 981075 h 1008792"/>
              <a:gd name="connsiteX3" fmla="*/ 585702 w 1200804"/>
              <a:gd name="connsiteY3" fmla="*/ 0 h 1008792"/>
              <a:gd name="connsiteX0" fmla="*/ 513126 w 1152041"/>
              <a:gd name="connsiteY0" fmla="*/ 57150 h 1008792"/>
              <a:gd name="connsiteX1" fmla="*/ 1151301 w 1152041"/>
              <a:gd name="connsiteY1" fmla="*/ 428625 h 1008792"/>
              <a:gd name="connsiteX2" fmla="*/ 384539 w 1152041"/>
              <a:gd name="connsiteY2" fmla="*/ 981075 h 1008792"/>
              <a:gd name="connsiteX3" fmla="*/ 536939 w 1152041"/>
              <a:gd name="connsiteY3" fmla="*/ 0 h 1008792"/>
              <a:gd name="connsiteX0" fmla="*/ 592616 w 1231531"/>
              <a:gd name="connsiteY0" fmla="*/ 57150 h 1008792"/>
              <a:gd name="connsiteX1" fmla="*/ 1230791 w 1231531"/>
              <a:gd name="connsiteY1" fmla="*/ 428625 h 1008792"/>
              <a:gd name="connsiteX2" fmla="*/ 464029 w 1231531"/>
              <a:gd name="connsiteY2" fmla="*/ 981075 h 1008792"/>
              <a:gd name="connsiteX3" fmla="*/ 616429 w 1231531"/>
              <a:gd name="connsiteY3" fmla="*/ 0 h 1008792"/>
              <a:gd name="connsiteX0" fmla="*/ 592616 w 1231180"/>
              <a:gd name="connsiteY0" fmla="*/ 57150 h 1011427"/>
              <a:gd name="connsiteX1" fmla="*/ 1230791 w 1231180"/>
              <a:gd name="connsiteY1" fmla="*/ 428625 h 1011427"/>
              <a:gd name="connsiteX2" fmla="*/ 464029 w 1231180"/>
              <a:gd name="connsiteY2" fmla="*/ 981075 h 1011427"/>
              <a:gd name="connsiteX3" fmla="*/ 616429 w 1231180"/>
              <a:gd name="connsiteY3" fmla="*/ 0 h 1011427"/>
              <a:gd name="connsiteX0" fmla="*/ 592616 w 1231180"/>
              <a:gd name="connsiteY0" fmla="*/ 57150 h 1011427"/>
              <a:gd name="connsiteX1" fmla="*/ 1230791 w 1231180"/>
              <a:gd name="connsiteY1" fmla="*/ 428625 h 1011427"/>
              <a:gd name="connsiteX2" fmla="*/ 464029 w 1231180"/>
              <a:gd name="connsiteY2" fmla="*/ 981075 h 1011427"/>
              <a:gd name="connsiteX3" fmla="*/ 616429 w 1231180"/>
              <a:gd name="connsiteY3" fmla="*/ 0 h 1011427"/>
              <a:gd name="connsiteX0" fmla="*/ 592616 w 1183600"/>
              <a:gd name="connsiteY0" fmla="*/ 57150 h 1010971"/>
              <a:gd name="connsiteX1" fmla="*/ 1183166 w 1183600"/>
              <a:gd name="connsiteY1" fmla="*/ 419100 h 1010971"/>
              <a:gd name="connsiteX2" fmla="*/ 464029 w 1183600"/>
              <a:gd name="connsiteY2" fmla="*/ 981075 h 1010971"/>
              <a:gd name="connsiteX3" fmla="*/ 616429 w 1183600"/>
              <a:gd name="connsiteY3" fmla="*/ 0 h 1010971"/>
              <a:gd name="connsiteX0" fmla="*/ 592616 w 1186787"/>
              <a:gd name="connsiteY0" fmla="*/ 57150 h 1014532"/>
              <a:gd name="connsiteX1" fmla="*/ 1183166 w 1186787"/>
              <a:gd name="connsiteY1" fmla="*/ 419100 h 1014532"/>
              <a:gd name="connsiteX2" fmla="*/ 464029 w 1186787"/>
              <a:gd name="connsiteY2" fmla="*/ 981075 h 1014532"/>
              <a:gd name="connsiteX3" fmla="*/ 616429 w 1186787"/>
              <a:gd name="connsiteY3" fmla="*/ 0 h 1014532"/>
              <a:gd name="connsiteX0" fmla="*/ 592616 w 1187177"/>
              <a:gd name="connsiteY0" fmla="*/ 57150 h 1014533"/>
              <a:gd name="connsiteX1" fmla="*/ 1183166 w 1187177"/>
              <a:gd name="connsiteY1" fmla="*/ 419100 h 1014533"/>
              <a:gd name="connsiteX2" fmla="*/ 464029 w 1187177"/>
              <a:gd name="connsiteY2" fmla="*/ 981075 h 1014533"/>
              <a:gd name="connsiteX3" fmla="*/ 616429 w 1187177"/>
              <a:gd name="connsiteY3" fmla="*/ 0 h 1014533"/>
              <a:gd name="connsiteX0" fmla="*/ 592616 w 1235937"/>
              <a:gd name="connsiteY0" fmla="*/ 57150 h 1015980"/>
              <a:gd name="connsiteX1" fmla="*/ 1235553 w 1235937"/>
              <a:gd name="connsiteY1" fmla="*/ 442912 h 1015980"/>
              <a:gd name="connsiteX2" fmla="*/ 464029 w 1235937"/>
              <a:gd name="connsiteY2" fmla="*/ 981075 h 1015980"/>
              <a:gd name="connsiteX3" fmla="*/ 616429 w 1235937"/>
              <a:gd name="connsiteY3" fmla="*/ 0 h 1015980"/>
              <a:gd name="connsiteX0" fmla="*/ 592616 w 1235555"/>
              <a:gd name="connsiteY0" fmla="*/ 57150 h 1005411"/>
              <a:gd name="connsiteX1" fmla="*/ 1235553 w 1235555"/>
              <a:gd name="connsiteY1" fmla="*/ 442912 h 1005411"/>
              <a:gd name="connsiteX2" fmla="*/ 464029 w 1235555"/>
              <a:gd name="connsiteY2" fmla="*/ 981075 h 1005411"/>
              <a:gd name="connsiteX3" fmla="*/ 616429 w 1235555"/>
              <a:gd name="connsiteY3" fmla="*/ 0 h 1005411"/>
              <a:gd name="connsiteX0" fmla="*/ 592616 w 1235555"/>
              <a:gd name="connsiteY0" fmla="*/ 321731 h 1269992"/>
              <a:gd name="connsiteX1" fmla="*/ 1235553 w 1235555"/>
              <a:gd name="connsiteY1" fmla="*/ 707493 h 1269992"/>
              <a:gd name="connsiteX2" fmla="*/ 464029 w 1235555"/>
              <a:gd name="connsiteY2" fmla="*/ 1245656 h 1269992"/>
              <a:gd name="connsiteX3" fmla="*/ 616427 w 1235555"/>
              <a:gd name="connsiteY3" fmla="*/ 0 h 1269992"/>
              <a:gd name="connsiteX0" fmla="*/ 433870 w 1235777"/>
              <a:gd name="connsiteY0" fmla="*/ 692152 h 1263181"/>
              <a:gd name="connsiteX1" fmla="*/ 1235553 w 1235777"/>
              <a:gd name="connsiteY1" fmla="*/ 707493 h 1263181"/>
              <a:gd name="connsiteX2" fmla="*/ 464029 w 1235777"/>
              <a:gd name="connsiteY2" fmla="*/ 1245656 h 1263181"/>
              <a:gd name="connsiteX3" fmla="*/ 616427 w 1235777"/>
              <a:gd name="connsiteY3" fmla="*/ 0 h 1263181"/>
              <a:gd name="connsiteX0" fmla="*/ 321869 w 1123776"/>
              <a:gd name="connsiteY0" fmla="*/ 348181 h 919210"/>
              <a:gd name="connsiteX1" fmla="*/ 1123552 w 1123776"/>
              <a:gd name="connsiteY1" fmla="*/ 363522 h 919210"/>
              <a:gd name="connsiteX2" fmla="*/ 352028 w 1123776"/>
              <a:gd name="connsiteY2" fmla="*/ 901685 h 919210"/>
              <a:gd name="connsiteX3" fmla="*/ 901307 w 1123776"/>
              <a:gd name="connsiteY3" fmla="*/ 0 h 919210"/>
              <a:gd name="connsiteX0" fmla="*/ 321869 w 901307"/>
              <a:gd name="connsiteY0" fmla="*/ 348181 h 926010"/>
              <a:gd name="connsiteX1" fmla="*/ 832507 w 901307"/>
              <a:gd name="connsiteY1" fmla="*/ 548739 h 926010"/>
              <a:gd name="connsiteX2" fmla="*/ 352028 w 901307"/>
              <a:gd name="connsiteY2" fmla="*/ 901685 h 926010"/>
              <a:gd name="connsiteX3" fmla="*/ 901307 w 901307"/>
              <a:gd name="connsiteY3" fmla="*/ 0 h 926010"/>
              <a:gd name="connsiteX0" fmla="*/ 216035 w 901307"/>
              <a:gd name="connsiteY0" fmla="*/ 401093 h 925599"/>
              <a:gd name="connsiteX1" fmla="*/ 832507 w 901307"/>
              <a:gd name="connsiteY1" fmla="*/ 548739 h 925599"/>
              <a:gd name="connsiteX2" fmla="*/ 352028 w 901307"/>
              <a:gd name="connsiteY2" fmla="*/ 901685 h 925599"/>
              <a:gd name="connsiteX3" fmla="*/ 901307 w 901307"/>
              <a:gd name="connsiteY3" fmla="*/ 0 h 925599"/>
              <a:gd name="connsiteX0" fmla="*/ 284647 w 944318"/>
              <a:gd name="connsiteY0" fmla="*/ 242347 h 766853"/>
              <a:gd name="connsiteX1" fmla="*/ 901119 w 944318"/>
              <a:gd name="connsiteY1" fmla="*/ 389993 h 766853"/>
              <a:gd name="connsiteX2" fmla="*/ 420640 w 944318"/>
              <a:gd name="connsiteY2" fmla="*/ 742939 h 766853"/>
              <a:gd name="connsiteX3" fmla="*/ 705339 w 944318"/>
              <a:gd name="connsiteY3" fmla="*/ 0 h 766853"/>
              <a:gd name="connsiteX0" fmla="*/ 99434 w 957840"/>
              <a:gd name="connsiteY0" fmla="*/ 295270 h 766442"/>
              <a:gd name="connsiteX1" fmla="*/ 901119 w 957840"/>
              <a:gd name="connsiteY1" fmla="*/ 389993 h 766442"/>
              <a:gd name="connsiteX2" fmla="*/ 420640 w 957840"/>
              <a:gd name="connsiteY2" fmla="*/ 742939 h 766442"/>
              <a:gd name="connsiteX3" fmla="*/ 705339 w 957840"/>
              <a:gd name="connsiteY3" fmla="*/ 0 h 766442"/>
              <a:gd name="connsiteX0" fmla="*/ 107567 w 965973"/>
              <a:gd name="connsiteY0" fmla="*/ 136513 h 607685"/>
              <a:gd name="connsiteX1" fmla="*/ 909252 w 965973"/>
              <a:gd name="connsiteY1" fmla="*/ 231236 h 607685"/>
              <a:gd name="connsiteX2" fmla="*/ 428773 w 965973"/>
              <a:gd name="connsiteY2" fmla="*/ 584182 h 607685"/>
              <a:gd name="connsiteX3" fmla="*/ 687016 w 965973"/>
              <a:gd name="connsiteY3" fmla="*/ 0 h 607685"/>
              <a:gd name="connsiteX0" fmla="*/ 134034 w 964040"/>
              <a:gd name="connsiteY0" fmla="*/ 401094 h 605841"/>
              <a:gd name="connsiteX1" fmla="*/ 909252 w 964040"/>
              <a:gd name="connsiteY1" fmla="*/ 231236 h 605841"/>
              <a:gd name="connsiteX2" fmla="*/ 428773 w 964040"/>
              <a:gd name="connsiteY2" fmla="*/ 584182 h 605841"/>
              <a:gd name="connsiteX3" fmla="*/ 687016 w 964040"/>
              <a:gd name="connsiteY3" fmla="*/ 0 h 605841"/>
              <a:gd name="connsiteX0" fmla="*/ 372158 w 946662"/>
              <a:gd name="connsiteY0" fmla="*/ 189425 h 607297"/>
              <a:gd name="connsiteX1" fmla="*/ 909252 w 946662"/>
              <a:gd name="connsiteY1" fmla="*/ 231236 h 607297"/>
              <a:gd name="connsiteX2" fmla="*/ 428773 w 946662"/>
              <a:gd name="connsiteY2" fmla="*/ 584182 h 607297"/>
              <a:gd name="connsiteX3" fmla="*/ 687016 w 946662"/>
              <a:gd name="connsiteY3" fmla="*/ 0 h 607297"/>
              <a:gd name="connsiteX0" fmla="*/ 364025 w 938529"/>
              <a:gd name="connsiteY0" fmla="*/ 36334 h 454206"/>
              <a:gd name="connsiteX1" fmla="*/ 901119 w 938529"/>
              <a:gd name="connsiteY1" fmla="*/ 78145 h 454206"/>
              <a:gd name="connsiteX2" fmla="*/ 420640 w 938529"/>
              <a:gd name="connsiteY2" fmla="*/ 431091 h 454206"/>
              <a:gd name="connsiteX3" fmla="*/ 705339 w 938529"/>
              <a:gd name="connsiteY3" fmla="*/ 85034 h 454206"/>
              <a:gd name="connsiteX0" fmla="*/ 385780 w 923069"/>
              <a:gd name="connsiteY0" fmla="*/ 36334 h 434637"/>
              <a:gd name="connsiteX1" fmla="*/ 922874 w 923069"/>
              <a:gd name="connsiteY1" fmla="*/ 78145 h 434637"/>
              <a:gd name="connsiteX2" fmla="*/ 442395 w 923069"/>
              <a:gd name="connsiteY2" fmla="*/ 431091 h 434637"/>
              <a:gd name="connsiteX3" fmla="*/ 4592 w 923069"/>
              <a:gd name="connsiteY3" fmla="*/ 249802 h 434637"/>
              <a:gd name="connsiteX4" fmla="*/ 727094 w 923069"/>
              <a:gd name="connsiteY4" fmla="*/ 85034 h 434637"/>
              <a:gd name="connsiteX0" fmla="*/ 153576 w 690865"/>
              <a:gd name="connsiteY0" fmla="*/ 36334 h 434997"/>
              <a:gd name="connsiteX1" fmla="*/ 690670 w 690865"/>
              <a:gd name="connsiteY1" fmla="*/ 78145 h 434997"/>
              <a:gd name="connsiteX2" fmla="*/ 210191 w 690865"/>
              <a:gd name="connsiteY2" fmla="*/ 431091 h 434997"/>
              <a:gd name="connsiteX3" fmla="*/ 12520 w 690865"/>
              <a:gd name="connsiteY3" fmla="*/ 265964 h 434997"/>
              <a:gd name="connsiteX4" fmla="*/ 494890 w 690865"/>
              <a:gd name="connsiteY4" fmla="*/ 85034 h 434997"/>
              <a:gd name="connsiteX0" fmla="*/ 146788 w 688425"/>
              <a:gd name="connsiteY0" fmla="*/ 35693 h 418635"/>
              <a:gd name="connsiteX1" fmla="*/ 683882 w 688425"/>
              <a:gd name="connsiteY1" fmla="*/ 77504 h 418635"/>
              <a:gd name="connsiteX2" fmla="*/ 369650 w 688425"/>
              <a:gd name="connsiteY2" fmla="*/ 414292 h 418635"/>
              <a:gd name="connsiteX3" fmla="*/ 5732 w 688425"/>
              <a:gd name="connsiteY3" fmla="*/ 265323 h 418635"/>
              <a:gd name="connsiteX4" fmla="*/ 488102 w 688425"/>
              <a:gd name="connsiteY4" fmla="*/ 84393 h 418635"/>
              <a:gd name="connsiteX0" fmla="*/ 146788 w 710432"/>
              <a:gd name="connsiteY0" fmla="*/ 35690 h 418632"/>
              <a:gd name="connsiteX1" fmla="*/ 683882 w 710432"/>
              <a:gd name="connsiteY1" fmla="*/ 77501 h 418632"/>
              <a:gd name="connsiteX2" fmla="*/ 369650 w 710432"/>
              <a:gd name="connsiteY2" fmla="*/ 414289 h 418632"/>
              <a:gd name="connsiteX3" fmla="*/ 5732 w 710432"/>
              <a:gd name="connsiteY3" fmla="*/ 265320 h 418632"/>
              <a:gd name="connsiteX4" fmla="*/ 488102 w 710432"/>
              <a:gd name="connsiteY4" fmla="*/ 84390 h 4186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432" h="418632">
                <a:moveTo>
                  <a:pt x="146788" y="35690"/>
                </a:moveTo>
                <a:cubicBezTo>
                  <a:pt x="357131" y="-37335"/>
                  <a:pt x="646738" y="14401"/>
                  <a:pt x="683882" y="77501"/>
                </a:cubicBezTo>
                <a:cubicBezTo>
                  <a:pt x="721026" y="140601"/>
                  <a:pt x="781302" y="434159"/>
                  <a:pt x="369650" y="414289"/>
                </a:cubicBezTo>
                <a:cubicBezTo>
                  <a:pt x="216603" y="442899"/>
                  <a:pt x="-41718" y="322996"/>
                  <a:pt x="5732" y="265320"/>
                </a:cubicBezTo>
                <a:cubicBezTo>
                  <a:pt x="53182" y="207644"/>
                  <a:pt x="367685" y="111851"/>
                  <a:pt x="488102" y="84390"/>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892"/>
            <a:endParaRPr lang="en-US" sz="1350">
              <a:solidFill>
                <a:srgbClr val="FFFFFF"/>
              </a:solidFill>
            </a:endParaRPr>
          </a:p>
        </p:txBody>
      </p:sp>
      <p:sp>
        <p:nvSpPr>
          <p:cNvPr id="1269" name="Isosceles Triangle 7"/>
          <p:cNvSpPr/>
          <p:nvPr/>
        </p:nvSpPr>
        <p:spPr>
          <a:xfrm>
            <a:off x="7040014" y="4125211"/>
            <a:ext cx="34343" cy="50364"/>
          </a:xfrm>
          <a:custGeom>
            <a:avLst/>
            <a:gdLst>
              <a:gd name="connsiteX0" fmla="*/ 0 w 139954"/>
              <a:gd name="connsiteY0" fmla="*/ 120650 h 120650"/>
              <a:gd name="connsiteX1" fmla="*/ 69977 w 139954"/>
              <a:gd name="connsiteY1" fmla="*/ 0 h 120650"/>
              <a:gd name="connsiteX2" fmla="*/ 139954 w 139954"/>
              <a:gd name="connsiteY2" fmla="*/ 120650 h 120650"/>
              <a:gd name="connsiteX3" fmla="*/ 0 w 139954"/>
              <a:gd name="connsiteY3" fmla="*/ 120650 h 120650"/>
              <a:gd name="connsiteX0" fmla="*/ 0 w 139954"/>
              <a:gd name="connsiteY0" fmla="*/ 120650 h 120650"/>
              <a:gd name="connsiteX1" fmla="*/ 69977 w 139954"/>
              <a:gd name="connsiteY1" fmla="*/ 0 h 120650"/>
              <a:gd name="connsiteX2" fmla="*/ 139954 w 139954"/>
              <a:gd name="connsiteY2" fmla="*/ 120650 h 120650"/>
              <a:gd name="connsiteX3" fmla="*/ 66675 w 139954"/>
              <a:gd name="connsiteY3" fmla="*/ 117475 h 120650"/>
              <a:gd name="connsiteX4" fmla="*/ 0 w 139954"/>
              <a:gd name="connsiteY4" fmla="*/ 120650 h 120650"/>
              <a:gd name="connsiteX0" fmla="*/ 0 w 139954"/>
              <a:gd name="connsiteY0" fmla="*/ 120650 h 165100"/>
              <a:gd name="connsiteX1" fmla="*/ 69977 w 139954"/>
              <a:gd name="connsiteY1" fmla="*/ 0 h 165100"/>
              <a:gd name="connsiteX2" fmla="*/ 139954 w 139954"/>
              <a:gd name="connsiteY2" fmla="*/ 120650 h 165100"/>
              <a:gd name="connsiteX3" fmla="*/ 66675 w 139954"/>
              <a:gd name="connsiteY3" fmla="*/ 165100 h 165100"/>
              <a:gd name="connsiteX4" fmla="*/ 0 w 139954"/>
              <a:gd name="connsiteY4" fmla="*/ 120650 h 165100"/>
              <a:gd name="connsiteX0" fmla="*/ 0 w 116141"/>
              <a:gd name="connsiteY0" fmla="*/ 120650 h 165100"/>
              <a:gd name="connsiteX1" fmla="*/ 69977 w 116141"/>
              <a:gd name="connsiteY1" fmla="*/ 0 h 165100"/>
              <a:gd name="connsiteX2" fmla="*/ 116141 w 116141"/>
              <a:gd name="connsiteY2" fmla="*/ 96837 h 165100"/>
              <a:gd name="connsiteX3" fmla="*/ 66675 w 116141"/>
              <a:gd name="connsiteY3" fmla="*/ 165100 h 165100"/>
              <a:gd name="connsiteX4" fmla="*/ 0 w 116141"/>
              <a:gd name="connsiteY4" fmla="*/ 120650 h 165100"/>
              <a:gd name="connsiteX0" fmla="*/ 0 w 69977"/>
              <a:gd name="connsiteY0" fmla="*/ 120650 h 165100"/>
              <a:gd name="connsiteX1" fmla="*/ 69977 w 69977"/>
              <a:gd name="connsiteY1" fmla="*/ 0 h 165100"/>
              <a:gd name="connsiteX2" fmla="*/ 66675 w 69977"/>
              <a:gd name="connsiteY2" fmla="*/ 165100 h 165100"/>
              <a:gd name="connsiteX3" fmla="*/ 0 w 69977"/>
              <a:gd name="connsiteY3" fmla="*/ 120650 h 165100"/>
              <a:gd name="connsiteX0" fmla="*/ 0 w 62834"/>
              <a:gd name="connsiteY0" fmla="*/ 96837 h 165100"/>
              <a:gd name="connsiteX1" fmla="*/ 62834 w 62834"/>
              <a:gd name="connsiteY1" fmla="*/ 0 h 165100"/>
              <a:gd name="connsiteX2" fmla="*/ 59532 w 62834"/>
              <a:gd name="connsiteY2" fmla="*/ 165100 h 165100"/>
              <a:gd name="connsiteX3" fmla="*/ 0 w 62834"/>
              <a:gd name="connsiteY3" fmla="*/ 96837 h 165100"/>
              <a:gd name="connsiteX0" fmla="*/ 0 w 62834"/>
              <a:gd name="connsiteY0" fmla="*/ 96837 h 165100"/>
              <a:gd name="connsiteX1" fmla="*/ 62834 w 62834"/>
              <a:gd name="connsiteY1" fmla="*/ 0 h 165100"/>
              <a:gd name="connsiteX2" fmla="*/ 59532 w 62834"/>
              <a:gd name="connsiteY2" fmla="*/ 165100 h 165100"/>
              <a:gd name="connsiteX3" fmla="*/ 0 w 62834"/>
              <a:gd name="connsiteY3" fmla="*/ 96837 h 165100"/>
              <a:gd name="connsiteX0" fmla="*/ 0 w 62834"/>
              <a:gd name="connsiteY0" fmla="*/ 96837 h 165100"/>
              <a:gd name="connsiteX1" fmla="*/ 62834 w 62834"/>
              <a:gd name="connsiteY1" fmla="*/ 0 h 165100"/>
              <a:gd name="connsiteX2" fmla="*/ 59532 w 62834"/>
              <a:gd name="connsiteY2" fmla="*/ 165100 h 165100"/>
              <a:gd name="connsiteX3" fmla="*/ 0 w 62834"/>
              <a:gd name="connsiteY3" fmla="*/ 96837 h 165100"/>
              <a:gd name="connsiteX0" fmla="*/ 0 w 67569"/>
              <a:gd name="connsiteY0" fmla="*/ 96837 h 165374"/>
              <a:gd name="connsiteX1" fmla="*/ 62834 w 67569"/>
              <a:gd name="connsiteY1" fmla="*/ 0 h 165374"/>
              <a:gd name="connsiteX2" fmla="*/ 62707 w 67569"/>
              <a:gd name="connsiteY2" fmla="*/ 115888 h 165374"/>
              <a:gd name="connsiteX3" fmla="*/ 59532 w 67569"/>
              <a:gd name="connsiteY3" fmla="*/ 165100 h 165374"/>
              <a:gd name="connsiteX4" fmla="*/ 0 w 67569"/>
              <a:gd name="connsiteY4" fmla="*/ 96837 h 165374"/>
              <a:gd name="connsiteX0" fmla="*/ 0 w 112718"/>
              <a:gd name="connsiteY0" fmla="*/ 96837 h 165292"/>
              <a:gd name="connsiteX1" fmla="*/ 62834 w 112718"/>
              <a:gd name="connsiteY1" fmla="*/ 0 h 165292"/>
              <a:gd name="connsiteX2" fmla="*/ 112713 w 112718"/>
              <a:gd name="connsiteY2" fmla="*/ 103981 h 165292"/>
              <a:gd name="connsiteX3" fmla="*/ 59532 w 112718"/>
              <a:gd name="connsiteY3" fmla="*/ 165100 h 165292"/>
              <a:gd name="connsiteX4" fmla="*/ 0 w 112718"/>
              <a:gd name="connsiteY4" fmla="*/ 96837 h 165292"/>
              <a:gd name="connsiteX0" fmla="*/ 0 w 112713"/>
              <a:gd name="connsiteY0" fmla="*/ 96837 h 165292"/>
              <a:gd name="connsiteX1" fmla="*/ 62834 w 112713"/>
              <a:gd name="connsiteY1" fmla="*/ 0 h 165292"/>
              <a:gd name="connsiteX2" fmla="*/ 112713 w 112713"/>
              <a:gd name="connsiteY2" fmla="*/ 103981 h 165292"/>
              <a:gd name="connsiteX3" fmla="*/ 59532 w 112713"/>
              <a:gd name="connsiteY3" fmla="*/ 165100 h 165292"/>
              <a:gd name="connsiteX4" fmla="*/ 0 w 112713"/>
              <a:gd name="connsiteY4" fmla="*/ 96837 h 165292"/>
              <a:gd name="connsiteX0" fmla="*/ 0 w 112713"/>
              <a:gd name="connsiteY0" fmla="*/ 96837 h 165292"/>
              <a:gd name="connsiteX1" fmla="*/ 62834 w 112713"/>
              <a:gd name="connsiteY1" fmla="*/ 0 h 165292"/>
              <a:gd name="connsiteX2" fmla="*/ 112713 w 112713"/>
              <a:gd name="connsiteY2" fmla="*/ 103981 h 165292"/>
              <a:gd name="connsiteX3" fmla="*/ 59532 w 112713"/>
              <a:gd name="connsiteY3" fmla="*/ 165100 h 165292"/>
              <a:gd name="connsiteX4" fmla="*/ 0 w 112713"/>
              <a:gd name="connsiteY4" fmla="*/ 96837 h 1652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713" h="165292">
                <a:moveTo>
                  <a:pt x="0" y="96837"/>
                </a:moveTo>
                <a:cubicBezTo>
                  <a:pt x="13801" y="50271"/>
                  <a:pt x="41889" y="32279"/>
                  <a:pt x="62834" y="0"/>
                </a:cubicBezTo>
                <a:cubicBezTo>
                  <a:pt x="73285" y="3175"/>
                  <a:pt x="56113" y="81226"/>
                  <a:pt x="112713" y="103981"/>
                </a:cubicBezTo>
                <a:cubicBezTo>
                  <a:pt x="112163" y="131498"/>
                  <a:pt x="69983" y="168275"/>
                  <a:pt x="59532" y="165100"/>
                </a:cubicBezTo>
                <a:cubicBezTo>
                  <a:pt x="39688" y="142346"/>
                  <a:pt x="10319" y="162454"/>
                  <a:pt x="0" y="96837"/>
                </a:cubicBezTo>
                <a:close/>
              </a:path>
            </a:pathLst>
          </a:custGeom>
          <a:solidFill>
            <a:srgbClr val="003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892"/>
            <a:endParaRPr lang="en-US" sz="1350">
              <a:solidFill>
                <a:srgbClr val="FFFFFF"/>
              </a:solidFill>
            </a:endParaRPr>
          </a:p>
        </p:txBody>
      </p:sp>
      <p:sp>
        <p:nvSpPr>
          <p:cNvPr id="1270" name="Isosceles Triangle 7"/>
          <p:cNvSpPr/>
          <p:nvPr/>
        </p:nvSpPr>
        <p:spPr>
          <a:xfrm flipH="1">
            <a:off x="7083053" y="4232080"/>
            <a:ext cx="22547" cy="40010"/>
          </a:xfrm>
          <a:custGeom>
            <a:avLst/>
            <a:gdLst>
              <a:gd name="connsiteX0" fmla="*/ 0 w 139954"/>
              <a:gd name="connsiteY0" fmla="*/ 120650 h 120650"/>
              <a:gd name="connsiteX1" fmla="*/ 69977 w 139954"/>
              <a:gd name="connsiteY1" fmla="*/ 0 h 120650"/>
              <a:gd name="connsiteX2" fmla="*/ 139954 w 139954"/>
              <a:gd name="connsiteY2" fmla="*/ 120650 h 120650"/>
              <a:gd name="connsiteX3" fmla="*/ 0 w 139954"/>
              <a:gd name="connsiteY3" fmla="*/ 120650 h 120650"/>
              <a:gd name="connsiteX0" fmla="*/ 0 w 139954"/>
              <a:gd name="connsiteY0" fmla="*/ 120650 h 120650"/>
              <a:gd name="connsiteX1" fmla="*/ 69977 w 139954"/>
              <a:gd name="connsiteY1" fmla="*/ 0 h 120650"/>
              <a:gd name="connsiteX2" fmla="*/ 139954 w 139954"/>
              <a:gd name="connsiteY2" fmla="*/ 120650 h 120650"/>
              <a:gd name="connsiteX3" fmla="*/ 66675 w 139954"/>
              <a:gd name="connsiteY3" fmla="*/ 117475 h 120650"/>
              <a:gd name="connsiteX4" fmla="*/ 0 w 139954"/>
              <a:gd name="connsiteY4" fmla="*/ 120650 h 120650"/>
              <a:gd name="connsiteX0" fmla="*/ 0 w 139954"/>
              <a:gd name="connsiteY0" fmla="*/ 120650 h 165100"/>
              <a:gd name="connsiteX1" fmla="*/ 69977 w 139954"/>
              <a:gd name="connsiteY1" fmla="*/ 0 h 165100"/>
              <a:gd name="connsiteX2" fmla="*/ 139954 w 139954"/>
              <a:gd name="connsiteY2" fmla="*/ 120650 h 165100"/>
              <a:gd name="connsiteX3" fmla="*/ 66675 w 139954"/>
              <a:gd name="connsiteY3" fmla="*/ 165100 h 165100"/>
              <a:gd name="connsiteX4" fmla="*/ 0 w 139954"/>
              <a:gd name="connsiteY4" fmla="*/ 120650 h 165100"/>
              <a:gd name="connsiteX0" fmla="*/ 0 w 116141"/>
              <a:gd name="connsiteY0" fmla="*/ 120650 h 165100"/>
              <a:gd name="connsiteX1" fmla="*/ 69977 w 116141"/>
              <a:gd name="connsiteY1" fmla="*/ 0 h 165100"/>
              <a:gd name="connsiteX2" fmla="*/ 116141 w 116141"/>
              <a:gd name="connsiteY2" fmla="*/ 96837 h 165100"/>
              <a:gd name="connsiteX3" fmla="*/ 66675 w 116141"/>
              <a:gd name="connsiteY3" fmla="*/ 165100 h 165100"/>
              <a:gd name="connsiteX4" fmla="*/ 0 w 116141"/>
              <a:gd name="connsiteY4" fmla="*/ 120650 h 165100"/>
              <a:gd name="connsiteX0" fmla="*/ 0 w 69977"/>
              <a:gd name="connsiteY0" fmla="*/ 120650 h 165100"/>
              <a:gd name="connsiteX1" fmla="*/ 69977 w 69977"/>
              <a:gd name="connsiteY1" fmla="*/ 0 h 165100"/>
              <a:gd name="connsiteX2" fmla="*/ 66675 w 69977"/>
              <a:gd name="connsiteY2" fmla="*/ 165100 h 165100"/>
              <a:gd name="connsiteX3" fmla="*/ 0 w 69977"/>
              <a:gd name="connsiteY3" fmla="*/ 120650 h 165100"/>
              <a:gd name="connsiteX0" fmla="*/ 0 w 62834"/>
              <a:gd name="connsiteY0" fmla="*/ 96837 h 165100"/>
              <a:gd name="connsiteX1" fmla="*/ 62834 w 62834"/>
              <a:gd name="connsiteY1" fmla="*/ 0 h 165100"/>
              <a:gd name="connsiteX2" fmla="*/ 59532 w 62834"/>
              <a:gd name="connsiteY2" fmla="*/ 165100 h 165100"/>
              <a:gd name="connsiteX3" fmla="*/ 0 w 62834"/>
              <a:gd name="connsiteY3" fmla="*/ 96837 h 165100"/>
              <a:gd name="connsiteX0" fmla="*/ 0 w 62834"/>
              <a:gd name="connsiteY0" fmla="*/ 96837 h 165100"/>
              <a:gd name="connsiteX1" fmla="*/ 62834 w 62834"/>
              <a:gd name="connsiteY1" fmla="*/ 0 h 165100"/>
              <a:gd name="connsiteX2" fmla="*/ 59532 w 62834"/>
              <a:gd name="connsiteY2" fmla="*/ 165100 h 165100"/>
              <a:gd name="connsiteX3" fmla="*/ 0 w 62834"/>
              <a:gd name="connsiteY3" fmla="*/ 96837 h 165100"/>
              <a:gd name="connsiteX0" fmla="*/ 0 w 62834"/>
              <a:gd name="connsiteY0" fmla="*/ 96837 h 165100"/>
              <a:gd name="connsiteX1" fmla="*/ 62834 w 62834"/>
              <a:gd name="connsiteY1" fmla="*/ 0 h 165100"/>
              <a:gd name="connsiteX2" fmla="*/ 59532 w 62834"/>
              <a:gd name="connsiteY2" fmla="*/ 165100 h 165100"/>
              <a:gd name="connsiteX3" fmla="*/ 0 w 62834"/>
              <a:gd name="connsiteY3" fmla="*/ 96837 h 165100"/>
              <a:gd name="connsiteX0" fmla="*/ 0 w 67569"/>
              <a:gd name="connsiteY0" fmla="*/ 96837 h 165374"/>
              <a:gd name="connsiteX1" fmla="*/ 62834 w 67569"/>
              <a:gd name="connsiteY1" fmla="*/ 0 h 165374"/>
              <a:gd name="connsiteX2" fmla="*/ 62707 w 67569"/>
              <a:gd name="connsiteY2" fmla="*/ 115888 h 165374"/>
              <a:gd name="connsiteX3" fmla="*/ 59532 w 67569"/>
              <a:gd name="connsiteY3" fmla="*/ 165100 h 165374"/>
              <a:gd name="connsiteX4" fmla="*/ 0 w 67569"/>
              <a:gd name="connsiteY4" fmla="*/ 96837 h 165374"/>
              <a:gd name="connsiteX0" fmla="*/ 0 w 112718"/>
              <a:gd name="connsiteY0" fmla="*/ 96837 h 165292"/>
              <a:gd name="connsiteX1" fmla="*/ 62834 w 112718"/>
              <a:gd name="connsiteY1" fmla="*/ 0 h 165292"/>
              <a:gd name="connsiteX2" fmla="*/ 112713 w 112718"/>
              <a:gd name="connsiteY2" fmla="*/ 103981 h 165292"/>
              <a:gd name="connsiteX3" fmla="*/ 59532 w 112718"/>
              <a:gd name="connsiteY3" fmla="*/ 165100 h 165292"/>
              <a:gd name="connsiteX4" fmla="*/ 0 w 112718"/>
              <a:gd name="connsiteY4" fmla="*/ 96837 h 165292"/>
              <a:gd name="connsiteX0" fmla="*/ 0 w 112713"/>
              <a:gd name="connsiteY0" fmla="*/ 96837 h 165292"/>
              <a:gd name="connsiteX1" fmla="*/ 62834 w 112713"/>
              <a:gd name="connsiteY1" fmla="*/ 0 h 165292"/>
              <a:gd name="connsiteX2" fmla="*/ 112713 w 112713"/>
              <a:gd name="connsiteY2" fmla="*/ 103981 h 165292"/>
              <a:gd name="connsiteX3" fmla="*/ 59532 w 112713"/>
              <a:gd name="connsiteY3" fmla="*/ 165100 h 165292"/>
              <a:gd name="connsiteX4" fmla="*/ 0 w 112713"/>
              <a:gd name="connsiteY4" fmla="*/ 96837 h 165292"/>
              <a:gd name="connsiteX0" fmla="*/ 0 w 112713"/>
              <a:gd name="connsiteY0" fmla="*/ 96837 h 165292"/>
              <a:gd name="connsiteX1" fmla="*/ 62834 w 112713"/>
              <a:gd name="connsiteY1" fmla="*/ 0 h 165292"/>
              <a:gd name="connsiteX2" fmla="*/ 112713 w 112713"/>
              <a:gd name="connsiteY2" fmla="*/ 103981 h 165292"/>
              <a:gd name="connsiteX3" fmla="*/ 59532 w 112713"/>
              <a:gd name="connsiteY3" fmla="*/ 165100 h 165292"/>
              <a:gd name="connsiteX4" fmla="*/ 0 w 112713"/>
              <a:gd name="connsiteY4" fmla="*/ 96837 h 1652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713" h="165292">
                <a:moveTo>
                  <a:pt x="0" y="96837"/>
                </a:moveTo>
                <a:cubicBezTo>
                  <a:pt x="13801" y="50271"/>
                  <a:pt x="41889" y="32279"/>
                  <a:pt x="62834" y="0"/>
                </a:cubicBezTo>
                <a:cubicBezTo>
                  <a:pt x="73285" y="3175"/>
                  <a:pt x="56113" y="81226"/>
                  <a:pt x="112713" y="103981"/>
                </a:cubicBezTo>
                <a:cubicBezTo>
                  <a:pt x="112163" y="131498"/>
                  <a:pt x="69983" y="168275"/>
                  <a:pt x="59532" y="165100"/>
                </a:cubicBezTo>
                <a:cubicBezTo>
                  <a:pt x="39688" y="142346"/>
                  <a:pt x="10319" y="162454"/>
                  <a:pt x="0" y="96837"/>
                </a:cubicBezTo>
                <a:close/>
              </a:path>
            </a:pathLst>
          </a:custGeom>
          <a:solidFill>
            <a:srgbClr val="003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892"/>
            <a:endParaRPr lang="en-US" sz="1350">
              <a:solidFill>
                <a:srgbClr val="FFFFFF"/>
              </a:solidFill>
            </a:endParaRPr>
          </a:p>
        </p:txBody>
      </p:sp>
      <p:sp>
        <p:nvSpPr>
          <p:cNvPr id="1271" name="Isosceles Triangle 7"/>
          <p:cNvSpPr/>
          <p:nvPr/>
        </p:nvSpPr>
        <p:spPr>
          <a:xfrm>
            <a:off x="7046523" y="4340895"/>
            <a:ext cx="21325" cy="37840"/>
          </a:xfrm>
          <a:custGeom>
            <a:avLst/>
            <a:gdLst>
              <a:gd name="connsiteX0" fmla="*/ 0 w 139954"/>
              <a:gd name="connsiteY0" fmla="*/ 120650 h 120650"/>
              <a:gd name="connsiteX1" fmla="*/ 69977 w 139954"/>
              <a:gd name="connsiteY1" fmla="*/ 0 h 120650"/>
              <a:gd name="connsiteX2" fmla="*/ 139954 w 139954"/>
              <a:gd name="connsiteY2" fmla="*/ 120650 h 120650"/>
              <a:gd name="connsiteX3" fmla="*/ 0 w 139954"/>
              <a:gd name="connsiteY3" fmla="*/ 120650 h 120650"/>
              <a:gd name="connsiteX0" fmla="*/ 0 w 139954"/>
              <a:gd name="connsiteY0" fmla="*/ 120650 h 120650"/>
              <a:gd name="connsiteX1" fmla="*/ 69977 w 139954"/>
              <a:gd name="connsiteY1" fmla="*/ 0 h 120650"/>
              <a:gd name="connsiteX2" fmla="*/ 139954 w 139954"/>
              <a:gd name="connsiteY2" fmla="*/ 120650 h 120650"/>
              <a:gd name="connsiteX3" fmla="*/ 66675 w 139954"/>
              <a:gd name="connsiteY3" fmla="*/ 117475 h 120650"/>
              <a:gd name="connsiteX4" fmla="*/ 0 w 139954"/>
              <a:gd name="connsiteY4" fmla="*/ 120650 h 120650"/>
              <a:gd name="connsiteX0" fmla="*/ 0 w 139954"/>
              <a:gd name="connsiteY0" fmla="*/ 120650 h 165100"/>
              <a:gd name="connsiteX1" fmla="*/ 69977 w 139954"/>
              <a:gd name="connsiteY1" fmla="*/ 0 h 165100"/>
              <a:gd name="connsiteX2" fmla="*/ 139954 w 139954"/>
              <a:gd name="connsiteY2" fmla="*/ 120650 h 165100"/>
              <a:gd name="connsiteX3" fmla="*/ 66675 w 139954"/>
              <a:gd name="connsiteY3" fmla="*/ 165100 h 165100"/>
              <a:gd name="connsiteX4" fmla="*/ 0 w 139954"/>
              <a:gd name="connsiteY4" fmla="*/ 120650 h 165100"/>
              <a:gd name="connsiteX0" fmla="*/ 0 w 116141"/>
              <a:gd name="connsiteY0" fmla="*/ 120650 h 165100"/>
              <a:gd name="connsiteX1" fmla="*/ 69977 w 116141"/>
              <a:gd name="connsiteY1" fmla="*/ 0 h 165100"/>
              <a:gd name="connsiteX2" fmla="*/ 116141 w 116141"/>
              <a:gd name="connsiteY2" fmla="*/ 96837 h 165100"/>
              <a:gd name="connsiteX3" fmla="*/ 66675 w 116141"/>
              <a:gd name="connsiteY3" fmla="*/ 165100 h 165100"/>
              <a:gd name="connsiteX4" fmla="*/ 0 w 116141"/>
              <a:gd name="connsiteY4" fmla="*/ 120650 h 165100"/>
              <a:gd name="connsiteX0" fmla="*/ 0 w 69977"/>
              <a:gd name="connsiteY0" fmla="*/ 120650 h 165100"/>
              <a:gd name="connsiteX1" fmla="*/ 69977 w 69977"/>
              <a:gd name="connsiteY1" fmla="*/ 0 h 165100"/>
              <a:gd name="connsiteX2" fmla="*/ 66675 w 69977"/>
              <a:gd name="connsiteY2" fmla="*/ 165100 h 165100"/>
              <a:gd name="connsiteX3" fmla="*/ 0 w 69977"/>
              <a:gd name="connsiteY3" fmla="*/ 120650 h 165100"/>
              <a:gd name="connsiteX0" fmla="*/ 0 w 62834"/>
              <a:gd name="connsiteY0" fmla="*/ 96837 h 165100"/>
              <a:gd name="connsiteX1" fmla="*/ 62834 w 62834"/>
              <a:gd name="connsiteY1" fmla="*/ 0 h 165100"/>
              <a:gd name="connsiteX2" fmla="*/ 59532 w 62834"/>
              <a:gd name="connsiteY2" fmla="*/ 165100 h 165100"/>
              <a:gd name="connsiteX3" fmla="*/ 0 w 62834"/>
              <a:gd name="connsiteY3" fmla="*/ 96837 h 165100"/>
              <a:gd name="connsiteX0" fmla="*/ 0 w 62834"/>
              <a:gd name="connsiteY0" fmla="*/ 96837 h 165100"/>
              <a:gd name="connsiteX1" fmla="*/ 62834 w 62834"/>
              <a:gd name="connsiteY1" fmla="*/ 0 h 165100"/>
              <a:gd name="connsiteX2" fmla="*/ 59532 w 62834"/>
              <a:gd name="connsiteY2" fmla="*/ 165100 h 165100"/>
              <a:gd name="connsiteX3" fmla="*/ 0 w 62834"/>
              <a:gd name="connsiteY3" fmla="*/ 96837 h 165100"/>
              <a:gd name="connsiteX0" fmla="*/ 0 w 62834"/>
              <a:gd name="connsiteY0" fmla="*/ 96837 h 165100"/>
              <a:gd name="connsiteX1" fmla="*/ 62834 w 62834"/>
              <a:gd name="connsiteY1" fmla="*/ 0 h 165100"/>
              <a:gd name="connsiteX2" fmla="*/ 59532 w 62834"/>
              <a:gd name="connsiteY2" fmla="*/ 165100 h 165100"/>
              <a:gd name="connsiteX3" fmla="*/ 0 w 62834"/>
              <a:gd name="connsiteY3" fmla="*/ 96837 h 165100"/>
              <a:gd name="connsiteX0" fmla="*/ 0 w 67569"/>
              <a:gd name="connsiteY0" fmla="*/ 96837 h 165374"/>
              <a:gd name="connsiteX1" fmla="*/ 62834 w 67569"/>
              <a:gd name="connsiteY1" fmla="*/ 0 h 165374"/>
              <a:gd name="connsiteX2" fmla="*/ 62707 w 67569"/>
              <a:gd name="connsiteY2" fmla="*/ 115888 h 165374"/>
              <a:gd name="connsiteX3" fmla="*/ 59532 w 67569"/>
              <a:gd name="connsiteY3" fmla="*/ 165100 h 165374"/>
              <a:gd name="connsiteX4" fmla="*/ 0 w 67569"/>
              <a:gd name="connsiteY4" fmla="*/ 96837 h 165374"/>
              <a:gd name="connsiteX0" fmla="*/ 0 w 112718"/>
              <a:gd name="connsiteY0" fmla="*/ 96837 h 165292"/>
              <a:gd name="connsiteX1" fmla="*/ 62834 w 112718"/>
              <a:gd name="connsiteY1" fmla="*/ 0 h 165292"/>
              <a:gd name="connsiteX2" fmla="*/ 112713 w 112718"/>
              <a:gd name="connsiteY2" fmla="*/ 103981 h 165292"/>
              <a:gd name="connsiteX3" fmla="*/ 59532 w 112718"/>
              <a:gd name="connsiteY3" fmla="*/ 165100 h 165292"/>
              <a:gd name="connsiteX4" fmla="*/ 0 w 112718"/>
              <a:gd name="connsiteY4" fmla="*/ 96837 h 165292"/>
              <a:gd name="connsiteX0" fmla="*/ 0 w 112713"/>
              <a:gd name="connsiteY0" fmla="*/ 96837 h 165292"/>
              <a:gd name="connsiteX1" fmla="*/ 62834 w 112713"/>
              <a:gd name="connsiteY1" fmla="*/ 0 h 165292"/>
              <a:gd name="connsiteX2" fmla="*/ 112713 w 112713"/>
              <a:gd name="connsiteY2" fmla="*/ 103981 h 165292"/>
              <a:gd name="connsiteX3" fmla="*/ 59532 w 112713"/>
              <a:gd name="connsiteY3" fmla="*/ 165100 h 165292"/>
              <a:gd name="connsiteX4" fmla="*/ 0 w 112713"/>
              <a:gd name="connsiteY4" fmla="*/ 96837 h 165292"/>
              <a:gd name="connsiteX0" fmla="*/ 0 w 112713"/>
              <a:gd name="connsiteY0" fmla="*/ 96837 h 165292"/>
              <a:gd name="connsiteX1" fmla="*/ 62834 w 112713"/>
              <a:gd name="connsiteY1" fmla="*/ 0 h 165292"/>
              <a:gd name="connsiteX2" fmla="*/ 112713 w 112713"/>
              <a:gd name="connsiteY2" fmla="*/ 103981 h 165292"/>
              <a:gd name="connsiteX3" fmla="*/ 59532 w 112713"/>
              <a:gd name="connsiteY3" fmla="*/ 165100 h 165292"/>
              <a:gd name="connsiteX4" fmla="*/ 0 w 112713"/>
              <a:gd name="connsiteY4" fmla="*/ 96837 h 1652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713" h="165292">
                <a:moveTo>
                  <a:pt x="0" y="96837"/>
                </a:moveTo>
                <a:cubicBezTo>
                  <a:pt x="13801" y="50271"/>
                  <a:pt x="41889" y="32279"/>
                  <a:pt x="62834" y="0"/>
                </a:cubicBezTo>
                <a:cubicBezTo>
                  <a:pt x="73285" y="3175"/>
                  <a:pt x="56113" y="81226"/>
                  <a:pt x="112713" y="103981"/>
                </a:cubicBezTo>
                <a:cubicBezTo>
                  <a:pt x="112163" y="131498"/>
                  <a:pt x="69983" y="168275"/>
                  <a:pt x="59532" y="165100"/>
                </a:cubicBezTo>
                <a:cubicBezTo>
                  <a:pt x="39688" y="142346"/>
                  <a:pt x="10319" y="162454"/>
                  <a:pt x="0" y="96837"/>
                </a:cubicBezTo>
                <a:close/>
              </a:path>
            </a:pathLst>
          </a:custGeom>
          <a:solidFill>
            <a:srgbClr val="003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892"/>
            <a:endParaRPr lang="en-US" sz="1350">
              <a:solidFill>
                <a:srgbClr val="FFFFFF"/>
              </a:solidFill>
            </a:endParaRPr>
          </a:p>
        </p:txBody>
      </p:sp>
    </p:spTree>
    <p:extLst>
      <p:ext uri="{BB962C8B-B14F-4D97-AF65-F5344CB8AC3E}">
        <p14:creationId xmlns:p14="http://schemas.microsoft.com/office/powerpoint/2010/main" val="1687447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iterate type="lt">
                                    <p:tmPct val="10000"/>
                                  </p:iterate>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90"/>
                                        </p:tgtEl>
                                        <p:attrNameLst>
                                          <p:attrName>style.visibility</p:attrName>
                                        </p:attrNameLst>
                                      </p:cBhvr>
                                      <p:to>
                                        <p:strVal val="visible"/>
                                      </p:to>
                                    </p:set>
                                    <p:animEffect transition="in" filter="wheel(1)">
                                      <p:cBhvr>
                                        <p:cTn id="12" dur="250"/>
                                        <p:tgtEl>
                                          <p:spTgt spid="190"/>
                                        </p:tgtEl>
                                      </p:cBhvr>
                                    </p:animEffect>
                                  </p:childTnLst>
                                </p:cTn>
                              </p:par>
                            </p:childTnLst>
                          </p:cTn>
                        </p:par>
                        <p:par>
                          <p:cTn id="13" fill="hold">
                            <p:stCondLst>
                              <p:cond delay="250"/>
                            </p:stCondLst>
                            <p:childTnLst>
                              <p:par>
                                <p:cTn id="14" presetID="22" presetClass="entr" presetSubtype="8" fill="hold" grpId="0" nodeType="afterEffect">
                                  <p:stCondLst>
                                    <p:cond delay="0"/>
                                  </p:stCondLst>
                                  <p:childTnLst>
                                    <p:set>
                                      <p:cBhvr>
                                        <p:cTn id="15" dur="1" fill="hold">
                                          <p:stCondLst>
                                            <p:cond delay="0"/>
                                          </p:stCondLst>
                                        </p:cTn>
                                        <p:tgtEl>
                                          <p:spTgt spid="267"/>
                                        </p:tgtEl>
                                        <p:attrNameLst>
                                          <p:attrName>style.visibility</p:attrName>
                                        </p:attrNameLst>
                                      </p:cBhvr>
                                      <p:to>
                                        <p:strVal val="visible"/>
                                      </p:to>
                                    </p:set>
                                    <p:animEffect transition="in" filter="wipe(left)">
                                      <p:cBhvr>
                                        <p:cTn id="16" dur="250"/>
                                        <p:tgtEl>
                                          <p:spTgt spid="267"/>
                                        </p:tgtEl>
                                      </p:cBhvr>
                                    </p:animEffect>
                                  </p:childTnLst>
                                </p:cTn>
                              </p:par>
                            </p:childTnLst>
                          </p:cTn>
                        </p:par>
                        <p:par>
                          <p:cTn id="17" fill="hold">
                            <p:stCondLst>
                              <p:cond delay="500"/>
                            </p:stCondLst>
                            <p:childTnLst>
                              <p:par>
                                <p:cTn id="18" presetID="21" presetClass="entr" presetSubtype="1" fill="hold" grpId="0" nodeType="afterEffect">
                                  <p:stCondLst>
                                    <p:cond delay="0"/>
                                  </p:stCondLst>
                                  <p:childTnLst>
                                    <p:set>
                                      <p:cBhvr>
                                        <p:cTn id="19" dur="1" fill="hold">
                                          <p:stCondLst>
                                            <p:cond delay="0"/>
                                          </p:stCondLst>
                                        </p:cTn>
                                        <p:tgtEl>
                                          <p:spTgt spid="200"/>
                                        </p:tgtEl>
                                        <p:attrNameLst>
                                          <p:attrName>style.visibility</p:attrName>
                                        </p:attrNameLst>
                                      </p:cBhvr>
                                      <p:to>
                                        <p:strVal val="visible"/>
                                      </p:to>
                                    </p:set>
                                    <p:animEffect transition="in" filter="wheel(1)">
                                      <p:cBhvr>
                                        <p:cTn id="20" dur="250"/>
                                        <p:tgtEl>
                                          <p:spTgt spid="200"/>
                                        </p:tgtEl>
                                      </p:cBhvr>
                                    </p:animEffect>
                                  </p:childTnLst>
                                </p:cTn>
                              </p:par>
                            </p:childTnLst>
                          </p:cTn>
                        </p:par>
                        <p:par>
                          <p:cTn id="21" fill="hold">
                            <p:stCondLst>
                              <p:cond delay="750"/>
                            </p:stCondLst>
                            <p:childTnLst>
                              <p:par>
                                <p:cTn id="22" presetID="21" presetClass="entr" presetSubtype="1" fill="hold" grpId="0" nodeType="afterEffect">
                                  <p:stCondLst>
                                    <p:cond delay="0"/>
                                  </p:stCondLst>
                                  <p:childTnLst>
                                    <p:set>
                                      <p:cBhvr>
                                        <p:cTn id="23" dur="1" fill="hold">
                                          <p:stCondLst>
                                            <p:cond delay="0"/>
                                          </p:stCondLst>
                                        </p:cTn>
                                        <p:tgtEl>
                                          <p:spTgt spid="256"/>
                                        </p:tgtEl>
                                        <p:attrNameLst>
                                          <p:attrName>style.visibility</p:attrName>
                                        </p:attrNameLst>
                                      </p:cBhvr>
                                      <p:to>
                                        <p:strVal val="visible"/>
                                      </p:to>
                                    </p:set>
                                    <p:animEffect transition="in" filter="wheel(1)">
                                      <p:cBhvr>
                                        <p:cTn id="24" dur="250"/>
                                        <p:tgtEl>
                                          <p:spTgt spid="256"/>
                                        </p:tgtEl>
                                      </p:cBhvr>
                                    </p:animEffect>
                                  </p:childTnLst>
                                </p:cTn>
                              </p:par>
                            </p:childTnLst>
                          </p:cTn>
                        </p:par>
                        <p:par>
                          <p:cTn id="25" fill="hold">
                            <p:stCondLst>
                              <p:cond delay="1000"/>
                            </p:stCondLst>
                            <p:childTnLst>
                              <p:par>
                                <p:cTn id="26" presetID="22" presetClass="entr" presetSubtype="8" fill="hold" grpId="0" nodeType="afterEffect">
                                  <p:stCondLst>
                                    <p:cond delay="0"/>
                                  </p:stCondLst>
                                  <p:childTnLst>
                                    <p:set>
                                      <p:cBhvr>
                                        <p:cTn id="27" dur="1" fill="hold">
                                          <p:stCondLst>
                                            <p:cond delay="0"/>
                                          </p:stCondLst>
                                        </p:cTn>
                                        <p:tgtEl>
                                          <p:spTgt spid="257"/>
                                        </p:tgtEl>
                                        <p:attrNameLst>
                                          <p:attrName>style.visibility</p:attrName>
                                        </p:attrNameLst>
                                      </p:cBhvr>
                                      <p:to>
                                        <p:strVal val="visible"/>
                                      </p:to>
                                    </p:set>
                                    <p:animEffect transition="in" filter="wipe(left)">
                                      <p:cBhvr>
                                        <p:cTn id="28" dur="100"/>
                                        <p:tgtEl>
                                          <p:spTgt spid="257"/>
                                        </p:tgtEl>
                                      </p:cBhvr>
                                    </p:animEffect>
                                  </p:childTnLst>
                                </p:cTn>
                              </p:par>
                            </p:childTnLst>
                          </p:cTn>
                        </p:par>
                        <p:par>
                          <p:cTn id="29" fill="hold">
                            <p:stCondLst>
                              <p:cond delay="1100"/>
                            </p:stCondLst>
                            <p:childTnLst>
                              <p:par>
                                <p:cTn id="30" presetID="22" presetClass="entr" presetSubtype="8" fill="hold" grpId="0" nodeType="afterEffect">
                                  <p:stCondLst>
                                    <p:cond delay="0"/>
                                  </p:stCondLst>
                                  <p:childTnLst>
                                    <p:set>
                                      <p:cBhvr>
                                        <p:cTn id="31" dur="1" fill="hold">
                                          <p:stCondLst>
                                            <p:cond delay="0"/>
                                          </p:stCondLst>
                                        </p:cTn>
                                        <p:tgtEl>
                                          <p:spTgt spid="258"/>
                                        </p:tgtEl>
                                        <p:attrNameLst>
                                          <p:attrName>style.visibility</p:attrName>
                                        </p:attrNameLst>
                                      </p:cBhvr>
                                      <p:to>
                                        <p:strVal val="visible"/>
                                      </p:to>
                                    </p:set>
                                    <p:animEffect transition="in" filter="wipe(left)">
                                      <p:cBhvr>
                                        <p:cTn id="32" dur="100"/>
                                        <p:tgtEl>
                                          <p:spTgt spid="258"/>
                                        </p:tgtEl>
                                      </p:cBhvr>
                                    </p:animEffect>
                                  </p:childTnLst>
                                </p:cTn>
                              </p:par>
                            </p:childTnLst>
                          </p:cTn>
                        </p:par>
                        <p:par>
                          <p:cTn id="33" fill="hold">
                            <p:stCondLst>
                              <p:cond delay="1200"/>
                            </p:stCondLst>
                            <p:childTnLst>
                              <p:par>
                                <p:cTn id="34" presetID="22" presetClass="entr" presetSubtype="8" fill="hold" grpId="0" nodeType="afterEffect">
                                  <p:stCondLst>
                                    <p:cond delay="0"/>
                                  </p:stCondLst>
                                  <p:childTnLst>
                                    <p:set>
                                      <p:cBhvr>
                                        <p:cTn id="35" dur="1" fill="hold">
                                          <p:stCondLst>
                                            <p:cond delay="0"/>
                                          </p:stCondLst>
                                        </p:cTn>
                                        <p:tgtEl>
                                          <p:spTgt spid="260"/>
                                        </p:tgtEl>
                                        <p:attrNameLst>
                                          <p:attrName>style.visibility</p:attrName>
                                        </p:attrNameLst>
                                      </p:cBhvr>
                                      <p:to>
                                        <p:strVal val="visible"/>
                                      </p:to>
                                    </p:set>
                                    <p:animEffect transition="in" filter="wipe(left)">
                                      <p:cBhvr>
                                        <p:cTn id="36" dur="100"/>
                                        <p:tgtEl>
                                          <p:spTgt spid="260"/>
                                        </p:tgtEl>
                                      </p:cBhvr>
                                    </p:animEffect>
                                  </p:childTnLst>
                                </p:cTn>
                              </p:par>
                            </p:childTnLst>
                          </p:cTn>
                        </p:par>
                        <p:par>
                          <p:cTn id="37" fill="hold">
                            <p:stCondLst>
                              <p:cond delay="1300"/>
                            </p:stCondLst>
                            <p:childTnLst>
                              <p:par>
                                <p:cTn id="38" presetID="22" presetClass="entr" presetSubtype="8" fill="hold" grpId="0" nodeType="afterEffect">
                                  <p:stCondLst>
                                    <p:cond delay="0"/>
                                  </p:stCondLst>
                                  <p:childTnLst>
                                    <p:set>
                                      <p:cBhvr>
                                        <p:cTn id="39" dur="1" fill="hold">
                                          <p:stCondLst>
                                            <p:cond delay="0"/>
                                          </p:stCondLst>
                                        </p:cTn>
                                        <p:tgtEl>
                                          <p:spTgt spid="261"/>
                                        </p:tgtEl>
                                        <p:attrNameLst>
                                          <p:attrName>style.visibility</p:attrName>
                                        </p:attrNameLst>
                                      </p:cBhvr>
                                      <p:to>
                                        <p:strVal val="visible"/>
                                      </p:to>
                                    </p:set>
                                    <p:animEffect transition="in" filter="wipe(left)">
                                      <p:cBhvr>
                                        <p:cTn id="40" dur="100"/>
                                        <p:tgtEl>
                                          <p:spTgt spid="261"/>
                                        </p:tgtEl>
                                      </p:cBhvr>
                                    </p:animEffect>
                                  </p:childTnLst>
                                </p:cTn>
                              </p:par>
                            </p:childTnLst>
                          </p:cTn>
                        </p:par>
                        <p:par>
                          <p:cTn id="41" fill="hold">
                            <p:stCondLst>
                              <p:cond delay="1400"/>
                            </p:stCondLst>
                            <p:childTnLst>
                              <p:par>
                                <p:cTn id="42" presetID="22" presetClass="entr" presetSubtype="8" fill="hold" grpId="0" nodeType="afterEffect">
                                  <p:stCondLst>
                                    <p:cond delay="0"/>
                                  </p:stCondLst>
                                  <p:childTnLst>
                                    <p:set>
                                      <p:cBhvr>
                                        <p:cTn id="43" dur="1" fill="hold">
                                          <p:stCondLst>
                                            <p:cond delay="0"/>
                                          </p:stCondLst>
                                        </p:cTn>
                                        <p:tgtEl>
                                          <p:spTgt spid="262"/>
                                        </p:tgtEl>
                                        <p:attrNameLst>
                                          <p:attrName>style.visibility</p:attrName>
                                        </p:attrNameLst>
                                      </p:cBhvr>
                                      <p:to>
                                        <p:strVal val="visible"/>
                                      </p:to>
                                    </p:set>
                                    <p:animEffect transition="in" filter="wipe(left)">
                                      <p:cBhvr>
                                        <p:cTn id="44" dur="100"/>
                                        <p:tgtEl>
                                          <p:spTgt spid="262"/>
                                        </p:tgtEl>
                                      </p:cBhvr>
                                    </p:animEffect>
                                  </p:childTnLst>
                                </p:cTn>
                              </p:par>
                            </p:childTnLst>
                          </p:cTn>
                        </p:par>
                        <p:par>
                          <p:cTn id="45" fill="hold">
                            <p:stCondLst>
                              <p:cond delay="1500"/>
                            </p:stCondLst>
                            <p:childTnLst>
                              <p:par>
                                <p:cTn id="46" presetID="22" presetClass="entr" presetSubtype="8" fill="hold" grpId="0" nodeType="afterEffect">
                                  <p:stCondLst>
                                    <p:cond delay="0"/>
                                  </p:stCondLst>
                                  <p:childTnLst>
                                    <p:set>
                                      <p:cBhvr>
                                        <p:cTn id="47" dur="1" fill="hold">
                                          <p:stCondLst>
                                            <p:cond delay="0"/>
                                          </p:stCondLst>
                                        </p:cTn>
                                        <p:tgtEl>
                                          <p:spTgt spid="263"/>
                                        </p:tgtEl>
                                        <p:attrNameLst>
                                          <p:attrName>style.visibility</p:attrName>
                                        </p:attrNameLst>
                                      </p:cBhvr>
                                      <p:to>
                                        <p:strVal val="visible"/>
                                      </p:to>
                                    </p:set>
                                    <p:animEffect transition="in" filter="wipe(left)">
                                      <p:cBhvr>
                                        <p:cTn id="48" dur="100"/>
                                        <p:tgtEl>
                                          <p:spTgt spid="263"/>
                                        </p:tgtEl>
                                      </p:cBhvr>
                                    </p:animEffect>
                                  </p:childTnLst>
                                </p:cTn>
                              </p:par>
                            </p:childTnLst>
                          </p:cTn>
                        </p:par>
                        <p:par>
                          <p:cTn id="49" fill="hold">
                            <p:stCondLst>
                              <p:cond delay="1600"/>
                            </p:stCondLst>
                            <p:childTnLst>
                              <p:par>
                                <p:cTn id="50" presetID="22" presetClass="entr" presetSubtype="8" fill="hold" grpId="0" nodeType="afterEffect">
                                  <p:stCondLst>
                                    <p:cond delay="0"/>
                                  </p:stCondLst>
                                  <p:childTnLst>
                                    <p:set>
                                      <p:cBhvr>
                                        <p:cTn id="51" dur="1" fill="hold">
                                          <p:stCondLst>
                                            <p:cond delay="0"/>
                                          </p:stCondLst>
                                        </p:cTn>
                                        <p:tgtEl>
                                          <p:spTgt spid="264"/>
                                        </p:tgtEl>
                                        <p:attrNameLst>
                                          <p:attrName>style.visibility</p:attrName>
                                        </p:attrNameLst>
                                      </p:cBhvr>
                                      <p:to>
                                        <p:strVal val="visible"/>
                                      </p:to>
                                    </p:set>
                                    <p:animEffect transition="in" filter="wipe(left)">
                                      <p:cBhvr>
                                        <p:cTn id="52" dur="100"/>
                                        <p:tgtEl>
                                          <p:spTgt spid="264"/>
                                        </p:tgtEl>
                                      </p:cBhvr>
                                    </p:animEffect>
                                  </p:childTnLst>
                                </p:cTn>
                              </p:par>
                            </p:childTnLst>
                          </p:cTn>
                        </p:par>
                        <p:par>
                          <p:cTn id="53" fill="hold">
                            <p:stCondLst>
                              <p:cond delay="1700"/>
                            </p:stCondLst>
                            <p:childTnLst>
                              <p:par>
                                <p:cTn id="54" presetID="22" presetClass="entr" presetSubtype="8" fill="hold" grpId="0" nodeType="afterEffect">
                                  <p:stCondLst>
                                    <p:cond delay="0"/>
                                  </p:stCondLst>
                                  <p:childTnLst>
                                    <p:set>
                                      <p:cBhvr>
                                        <p:cTn id="55" dur="1" fill="hold">
                                          <p:stCondLst>
                                            <p:cond delay="0"/>
                                          </p:stCondLst>
                                        </p:cTn>
                                        <p:tgtEl>
                                          <p:spTgt spid="266"/>
                                        </p:tgtEl>
                                        <p:attrNameLst>
                                          <p:attrName>style.visibility</p:attrName>
                                        </p:attrNameLst>
                                      </p:cBhvr>
                                      <p:to>
                                        <p:strVal val="visible"/>
                                      </p:to>
                                    </p:set>
                                    <p:animEffect transition="in" filter="wipe(left)">
                                      <p:cBhvr>
                                        <p:cTn id="56" dur="100"/>
                                        <p:tgtEl>
                                          <p:spTgt spid="266"/>
                                        </p:tgtEl>
                                      </p:cBhvr>
                                    </p:animEffect>
                                  </p:childTnLst>
                                </p:cTn>
                              </p:par>
                            </p:childTnLst>
                          </p:cTn>
                        </p:par>
                      </p:childTnLst>
                    </p:cTn>
                  </p:par>
                  <p:par>
                    <p:cTn id="57" fill="hold">
                      <p:stCondLst>
                        <p:cond delay="indefinite"/>
                      </p:stCondLst>
                      <p:childTnLst>
                        <p:par>
                          <p:cTn id="58" fill="hold">
                            <p:stCondLst>
                              <p:cond delay="0"/>
                            </p:stCondLst>
                            <p:childTnLst>
                              <p:par>
                                <p:cTn id="59" presetID="21" presetClass="entr" presetSubtype="1" fill="hold" grpId="0" nodeType="clickEffect">
                                  <p:stCondLst>
                                    <p:cond delay="0"/>
                                  </p:stCondLst>
                                  <p:childTnLst>
                                    <p:set>
                                      <p:cBhvr>
                                        <p:cTn id="60" dur="1" fill="hold">
                                          <p:stCondLst>
                                            <p:cond delay="0"/>
                                          </p:stCondLst>
                                        </p:cTn>
                                        <p:tgtEl>
                                          <p:spTgt spid="468"/>
                                        </p:tgtEl>
                                        <p:attrNameLst>
                                          <p:attrName>style.visibility</p:attrName>
                                        </p:attrNameLst>
                                      </p:cBhvr>
                                      <p:to>
                                        <p:strVal val="visible"/>
                                      </p:to>
                                    </p:set>
                                    <p:animEffect transition="in" filter="wheel(1)">
                                      <p:cBhvr>
                                        <p:cTn id="61" dur="250"/>
                                        <p:tgtEl>
                                          <p:spTgt spid="468"/>
                                        </p:tgtEl>
                                      </p:cBhvr>
                                    </p:animEffect>
                                  </p:childTnLst>
                                </p:cTn>
                              </p:par>
                            </p:childTnLst>
                          </p:cTn>
                        </p:par>
                        <p:par>
                          <p:cTn id="62" fill="hold">
                            <p:stCondLst>
                              <p:cond delay="250"/>
                            </p:stCondLst>
                            <p:childTnLst>
                              <p:par>
                                <p:cTn id="63" presetID="22" presetClass="entr" presetSubtype="8" fill="hold" grpId="0" nodeType="afterEffect">
                                  <p:stCondLst>
                                    <p:cond delay="0"/>
                                  </p:stCondLst>
                                  <p:childTnLst>
                                    <p:set>
                                      <p:cBhvr>
                                        <p:cTn id="64" dur="1" fill="hold">
                                          <p:stCondLst>
                                            <p:cond delay="0"/>
                                          </p:stCondLst>
                                        </p:cTn>
                                        <p:tgtEl>
                                          <p:spTgt spid="479"/>
                                        </p:tgtEl>
                                        <p:attrNameLst>
                                          <p:attrName>style.visibility</p:attrName>
                                        </p:attrNameLst>
                                      </p:cBhvr>
                                      <p:to>
                                        <p:strVal val="visible"/>
                                      </p:to>
                                    </p:set>
                                    <p:animEffect transition="in" filter="wipe(left)">
                                      <p:cBhvr>
                                        <p:cTn id="65" dur="250"/>
                                        <p:tgtEl>
                                          <p:spTgt spid="479"/>
                                        </p:tgtEl>
                                      </p:cBhvr>
                                    </p:animEffect>
                                  </p:childTnLst>
                                </p:cTn>
                              </p:par>
                            </p:childTnLst>
                          </p:cTn>
                        </p:par>
                        <p:par>
                          <p:cTn id="66" fill="hold">
                            <p:stCondLst>
                              <p:cond delay="500"/>
                            </p:stCondLst>
                            <p:childTnLst>
                              <p:par>
                                <p:cTn id="67" presetID="21" presetClass="entr" presetSubtype="1" fill="hold" grpId="0" nodeType="afterEffect">
                                  <p:stCondLst>
                                    <p:cond delay="0"/>
                                  </p:stCondLst>
                                  <p:childTnLst>
                                    <p:set>
                                      <p:cBhvr>
                                        <p:cTn id="68" dur="1" fill="hold">
                                          <p:stCondLst>
                                            <p:cond delay="0"/>
                                          </p:stCondLst>
                                        </p:cTn>
                                        <p:tgtEl>
                                          <p:spTgt spid="469"/>
                                        </p:tgtEl>
                                        <p:attrNameLst>
                                          <p:attrName>style.visibility</p:attrName>
                                        </p:attrNameLst>
                                      </p:cBhvr>
                                      <p:to>
                                        <p:strVal val="visible"/>
                                      </p:to>
                                    </p:set>
                                    <p:animEffect transition="in" filter="wheel(1)">
                                      <p:cBhvr>
                                        <p:cTn id="69" dur="250"/>
                                        <p:tgtEl>
                                          <p:spTgt spid="469"/>
                                        </p:tgtEl>
                                      </p:cBhvr>
                                    </p:animEffect>
                                  </p:childTnLst>
                                </p:cTn>
                              </p:par>
                            </p:childTnLst>
                          </p:cTn>
                        </p:par>
                        <p:par>
                          <p:cTn id="70" fill="hold">
                            <p:stCondLst>
                              <p:cond delay="750"/>
                            </p:stCondLst>
                            <p:childTnLst>
                              <p:par>
                                <p:cTn id="71" presetID="21" presetClass="entr" presetSubtype="1" fill="hold" grpId="0" nodeType="afterEffect">
                                  <p:stCondLst>
                                    <p:cond delay="0"/>
                                  </p:stCondLst>
                                  <p:childTnLst>
                                    <p:set>
                                      <p:cBhvr>
                                        <p:cTn id="72" dur="1" fill="hold">
                                          <p:stCondLst>
                                            <p:cond delay="0"/>
                                          </p:stCondLst>
                                        </p:cTn>
                                        <p:tgtEl>
                                          <p:spTgt spid="470"/>
                                        </p:tgtEl>
                                        <p:attrNameLst>
                                          <p:attrName>style.visibility</p:attrName>
                                        </p:attrNameLst>
                                      </p:cBhvr>
                                      <p:to>
                                        <p:strVal val="visible"/>
                                      </p:to>
                                    </p:set>
                                    <p:animEffect transition="in" filter="wheel(1)">
                                      <p:cBhvr>
                                        <p:cTn id="73" dur="250"/>
                                        <p:tgtEl>
                                          <p:spTgt spid="470"/>
                                        </p:tgtEl>
                                      </p:cBhvr>
                                    </p:animEffect>
                                  </p:childTnLst>
                                </p:cTn>
                              </p:par>
                            </p:childTnLst>
                          </p:cTn>
                        </p:par>
                        <p:par>
                          <p:cTn id="74" fill="hold">
                            <p:stCondLst>
                              <p:cond delay="1000"/>
                            </p:stCondLst>
                            <p:childTnLst>
                              <p:par>
                                <p:cTn id="75" presetID="22" presetClass="entr" presetSubtype="8" fill="hold" grpId="0" nodeType="afterEffect">
                                  <p:stCondLst>
                                    <p:cond delay="0"/>
                                  </p:stCondLst>
                                  <p:childTnLst>
                                    <p:set>
                                      <p:cBhvr>
                                        <p:cTn id="76" dur="1" fill="hold">
                                          <p:stCondLst>
                                            <p:cond delay="0"/>
                                          </p:stCondLst>
                                        </p:cTn>
                                        <p:tgtEl>
                                          <p:spTgt spid="471"/>
                                        </p:tgtEl>
                                        <p:attrNameLst>
                                          <p:attrName>style.visibility</p:attrName>
                                        </p:attrNameLst>
                                      </p:cBhvr>
                                      <p:to>
                                        <p:strVal val="visible"/>
                                      </p:to>
                                    </p:set>
                                    <p:animEffect transition="in" filter="wipe(left)">
                                      <p:cBhvr>
                                        <p:cTn id="77" dur="100"/>
                                        <p:tgtEl>
                                          <p:spTgt spid="471"/>
                                        </p:tgtEl>
                                      </p:cBhvr>
                                    </p:animEffect>
                                  </p:childTnLst>
                                </p:cTn>
                              </p:par>
                            </p:childTnLst>
                          </p:cTn>
                        </p:par>
                        <p:par>
                          <p:cTn id="78" fill="hold">
                            <p:stCondLst>
                              <p:cond delay="1100"/>
                            </p:stCondLst>
                            <p:childTnLst>
                              <p:par>
                                <p:cTn id="79" presetID="22" presetClass="entr" presetSubtype="8" fill="hold" grpId="0" nodeType="afterEffect">
                                  <p:stCondLst>
                                    <p:cond delay="0"/>
                                  </p:stCondLst>
                                  <p:childTnLst>
                                    <p:set>
                                      <p:cBhvr>
                                        <p:cTn id="80" dur="1" fill="hold">
                                          <p:stCondLst>
                                            <p:cond delay="0"/>
                                          </p:stCondLst>
                                        </p:cTn>
                                        <p:tgtEl>
                                          <p:spTgt spid="472"/>
                                        </p:tgtEl>
                                        <p:attrNameLst>
                                          <p:attrName>style.visibility</p:attrName>
                                        </p:attrNameLst>
                                      </p:cBhvr>
                                      <p:to>
                                        <p:strVal val="visible"/>
                                      </p:to>
                                    </p:set>
                                    <p:animEffect transition="in" filter="wipe(left)">
                                      <p:cBhvr>
                                        <p:cTn id="81" dur="100"/>
                                        <p:tgtEl>
                                          <p:spTgt spid="472"/>
                                        </p:tgtEl>
                                      </p:cBhvr>
                                    </p:animEffect>
                                  </p:childTnLst>
                                </p:cTn>
                              </p:par>
                            </p:childTnLst>
                          </p:cTn>
                        </p:par>
                        <p:par>
                          <p:cTn id="82" fill="hold">
                            <p:stCondLst>
                              <p:cond delay="1200"/>
                            </p:stCondLst>
                            <p:childTnLst>
                              <p:par>
                                <p:cTn id="83" presetID="22" presetClass="entr" presetSubtype="8" fill="hold" grpId="0" nodeType="afterEffect">
                                  <p:stCondLst>
                                    <p:cond delay="0"/>
                                  </p:stCondLst>
                                  <p:childTnLst>
                                    <p:set>
                                      <p:cBhvr>
                                        <p:cTn id="84" dur="1" fill="hold">
                                          <p:stCondLst>
                                            <p:cond delay="0"/>
                                          </p:stCondLst>
                                        </p:cTn>
                                        <p:tgtEl>
                                          <p:spTgt spid="473"/>
                                        </p:tgtEl>
                                        <p:attrNameLst>
                                          <p:attrName>style.visibility</p:attrName>
                                        </p:attrNameLst>
                                      </p:cBhvr>
                                      <p:to>
                                        <p:strVal val="visible"/>
                                      </p:to>
                                    </p:set>
                                    <p:animEffect transition="in" filter="wipe(left)">
                                      <p:cBhvr>
                                        <p:cTn id="85" dur="100"/>
                                        <p:tgtEl>
                                          <p:spTgt spid="473"/>
                                        </p:tgtEl>
                                      </p:cBhvr>
                                    </p:animEffect>
                                  </p:childTnLst>
                                </p:cTn>
                              </p:par>
                            </p:childTnLst>
                          </p:cTn>
                        </p:par>
                        <p:par>
                          <p:cTn id="86" fill="hold">
                            <p:stCondLst>
                              <p:cond delay="1300"/>
                            </p:stCondLst>
                            <p:childTnLst>
                              <p:par>
                                <p:cTn id="87" presetID="22" presetClass="entr" presetSubtype="8" fill="hold" grpId="0" nodeType="afterEffect">
                                  <p:stCondLst>
                                    <p:cond delay="0"/>
                                  </p:stCondLst>
                                  <p:childTnLst>
                                    <p:set>
                                      <p:cBhvr>
                                        <p:cTn id="88" dur="1" fill="hold">
                                          <p:stCondLst>
                                            <p:cond delay="0"/>
                                          </p:stCondLst>
                                        </p:cTn>
                                        <p:tgtEl>
                                          <p:spTgt spid="474"/>
                                        </p:tgtEl>
                                        <p:attrNameLst>
                                          <p:attrName>style.visibility</p:attrName>
                                        </p:attrNameLst>
                                      </p:cBhvr>
                                      <p:to>
                                        <p:strVal val="visible"/>
                                      </p:to>
                                    </p:set>
                                    <p:animEffect transition="in" filter="wipe(left)">
                                      <p:cBhvr>
                                        <p:cTn id="89" dur="100"/>
                                        <p:tgtEl>
                                          <p:spTgt spid="474"/>
                                        </p:tgtEl>
                                      </p:cBhvr>
                                    </p:animEffect>
                                  </p:childTnLst>
                                </p:cTn>
                              </p:par>
                            </p:childTnLst>
                          </p:cTn>
                        </p:par>
                        <p:par>
                          <p:cTn id="90" fill="hold">
                            <p:stCondLst>
                              <p:cond delay="1400"/>
                            </p:stCondLst>
                            <p:childTnLst>
                              <p:par>
                                <p:cTn id="91" presetID="22" presetClass="entr" presetSubtype="8" fill="hold" grpId="0" nodeType="afterEffect">
                                  <p:stCondLst>
                                    <p:cond delay="0"/>
                                  </p:stCondLst>
                                  <p:childTnLst>
                                    <p:set>
                                      <p:cBhvr>
                                        <p:cTn id="92" dur="1" fill="hold">
                                          <p:stCondLst>
                                            <p:cond delay="0"/>
                                          </p:stCondLst>
                                        </p:cTn>
                                        <p:tgtEl>
                                          <p:spTgt spid="475"/>
                                        </p:tgtEl>
                                        <p:attrNameLst>
                                          <p:attrName>style.visibility</p:attrName>
                                        </p:attrNameLst>
                                      </p:cBhvr>
                                      <p:to>
                                        <p:strVal val="visible"/>
                                      </p:to>
                                    </p:set>
                                    <p:animEffect transition="in" filter="wipe(left)">
                                      <p:cBhvr>
                                        <p:cTn id="93" dur="100"/>
                                        <p:tgtEl>
                                          <p:spTgt spid="475"/>
                                        </p:tgtEl>
                                      </p:cBhvr>
                                    </p:animEffect>
                                  </p:childTnLst>
                                </p:cTn>
                              </p:par>
                            </p:childTnLst>
                          </p:cTn>
                        </p:par>
                        <p:par>
                          <p:cTn id="94" fill="hold">
                            <p:stCondLst>
                              <p:cond delay="1500"/>
                            </p:stCondLst>
                            <p:childTnLst>
                              <p:par>
                                <p:cTn id="95" presetID="22" presetClass="entr" presetSubtype="8" fill="hold" grpId="0" nodeType="afterEffect">
                                  <p:stCondLst>
                                    <p:cond delay="0"/>
                                  </p:stCondLst>
                                  <p:childTnLst>
                                    <p:set>
                                      <p:cBhvr>
                                        <p:cTn id="96" dur="1" fill="hold">
                                          <p:stCondLst>
                                            <p:cond delay="0"/>
                                          </p:stCondLst>
                                        </p:cTn>
                                        <p:tgtEl>
                                          <p:spTgt spid="476"/>
                                        </p:tgtEl>
                                        <p:attrNameLst>
                                          <p:attrName>style.visibility</p:attrName>
                                        </p:attrNameLst>
                                      </p:cBhvr>
                                      <p:to>
                                        <p:strVal val="visible"/>
                                      </p:to>
                                    </p:set>
                                    <p:animEffect transition="in" filter="wipe(left)">
                                      <p:cBhvr>
                                        <p:cTn id="97" dur="100"/>
                                        <p:tgtEl>
                                          <p:spTgt spid="476"/>
                                        </p:tgtEl>
                                      </p:cBhvr>
                                    </p:animEffect>
                                  </p:childTnLst>
                                </p:cTn>
                              </p:par>
                            </p:childTnLst>
                          </p:cTn>
                        </p:par>
                        <p:par>
                          <p:cTn id="98" fill="hold">
                            <p:stCondLst>
                              <p:cond delay="1600"/>
                            </p:stCondLst>
                            <p:childTnLst>
                              <p:par>
                                <p:cTn id="99" presetID="22" presetClass="entr" presetSubtype="8" fill="hold" grpId="0" nodeType="afterEffect">
                                  <p:stCondLst>
                                    <p:cond delay="0"/>
                                  </p:stCondLst>
                                  <p:childTnLst>
                                    <p:set>
                                      <p:cBhvr>
                                        <p:cTn id="100" dur="1" fill="hold">
                                          <p:stCondLst>
                                            <p:cond delay="0"/>
                                          </p:stCondLst>
                                        </p:cTn>
                                        <p:tgtEl>
                                          <p:spTgt spid="477"/>
                                        </p:tgtEl>
                                        <p:attrNameLst>
                                          <p:attrName>style.visibility</p:attrName>
                                        </p:attrNameLst>
                                      </p:cBhvr>
                                      <p:to>
                                        <p:strVal val="visible"/>
                                      </p:to>
                                    </p:set>
                                    <p:animEffect transition="in" filter="wipe(left)">
                                      <p:cBhvr>
                                        <p:cTn id="101" dur="100"/>
                                        <p:tgtEl>
                                          <p:spTgt spid="477"/>
                                        </p:tgtEl>
                                      </p:cBhvr>
                                    </p:animEffect>
                                  </p:childTnLst>
                                </p:cTn>
                              </p:par>
                            </p:childTnLst>
                          </p:cTn>
                        </p:par>
                        <p:par>
                          <p:cTn id="102" fill="hold">
                            <p:stCondLst>
                              <p:cond delay="1700"/>
                            </p:stCondLst>
                            <p:childTnLst>
                              <p:par>
                                <p:cTn id="103" presetID="22" presetClass="entr" presetSubtype="8" fill="hold" grpId="0" nodeType="afterEffect">
                                  <p:stCondLst>
                                    <p:cond delay="0"/>
                                  </p:stCondLst>
                                  <p:childTnLst>
                                    <p:set>
                                      <p:cBhvr>
                                        <p:cTn id="104" dur="1" fill="hold">
                                          <p:stCondLst>
                                            <p:cond delay="0"/>
                                          </p:stCondLst>
                                        </p:cTn>
                                        <p:tgtEl>
                                          <p:spTgt spid="478"/>
                                        </p:tgtEl>
                                        <p:attrNameLst>
                                          <p:attrName>style.visibility</p:attrName>
                                        </p:attrNameLst>
                                      </p:cBhvr>
                                      <p:to>
                                        <p:strVal val="visible"/>
                                      </p:to>
                                    </p:set>
                                    <p:animEffect transition="in" filter="wipe(left)">
                                      <p:cBhvr>
                                        <p:cTn id="105" dur="100"/>
                                        <p:tgtEl>
                                          <p:spTgt spid="478"/>
                                        </p:tgtEl>
                                      </p:cBhvr>
                                    </p:animEffect>
                                  </p:childTnLst>
                                </p:cTn>
                              </p:par>
                            </p:childTnLst>
                          </p:cTn>
                        </p:par>
                      </p:childTnLst>
                    </p:cTn>
                  </p:par>
                  <p:par>
                    <p:cTn id="106" fill="hold">
                      <p:stCondLst>
                        <p:cond delay="indefinite"/>
                      </p:stCondLst>
                      <p:childTnLst>
                        <p:par>
                          <p:cTn id="107" fill="hold">
                            <p:stCondLst>
                              <p:cond delay="0"/>
                            </p:stCondLst>
                            <p:childTnLst>
                              <p:par>
                                <p:cTn id="108" presetID="21" presetClass="entr" presetSubtype="1" fill="hold" grpId="0" nodeType="clickEffect">
                                  <p:stCondLst>
                                    <p:cond delay="0"/>
                                  </p:stCondLst>
                                  <p:childTnLst>
                                    <p:set>
                                      <p:cBhvr>
                                        <p:cTn id="109" dur="1" fill="hold">
                                          <p:stCondLst>
                                            <p:cond delay="0"/>
                                          </p:stCondLst>
                                        </p:cTn>
                                        <p:tgtEl>
                                          <p:spTgt spid="480"/>
                                        </p:tgtEl>
                                        <p:attrNameLst>
                                          <p:attrName>style.visibility</p:attrName>
                                        </p:attrNameLst>
                                      </p:cBhvr>
                                      <p:to>
                                        <p:strVal val="visible"/>
                                      </p:to>
                                    </p:set>
                                    <p:animEffect transition="in" filter="wheel(1)">
                                      <p:cBhvr>
                                        <p:cTn id="110" dur="250"/>
                                        <p:tgtEl>
                                          <p:spTgt spid="480"/>
                                        </p:tgtEl>
                                      </p:cBhvr>
                                    </p:animEffect>
                                  </p:childTnLst>
                                </p:cTn>
                              </p:par>
                            </p:childTnLst>
                          </p:cTn>
                        </p:par>
                        <p:par>
                          <p:cTn id="111" fill="hold">
                            <p:stCondLst>
                              <p:cond delay="250"/>
                            </p:stCondLst>
                            <p:childTnLst>
                              <p:par>
                                <p:cTn id="112" presetID="22" presetClass="entr" presetSubtype="8" fill="hold" grpId="0" nodeType="afterEffect">
                                  <p:stCondLst>
                                    <p:cond delay="0"/>
                                  </p:stCondLst>
                                  <p:childTnLst>
                                    <p:set>
                                      <p:cBhvr>
                                        <p:cTn id="113" dur="1" fill="hold">
                                          <p:stCondLst>
                                            <p:cond delay="0"/>
                                          </p:stCondLst>
                                        </p:cTn>
                                        <p:tgtEl>
                                          <p:spTgt spid="491"/>
                                        </p:tgtEl>
                                        <p:attrNameLst>
                                          <p:attrName>style.visibility</p:attrName>
                                        </p:attrNameLst>
                                      </p:cBhvr>
                                      <p:to>
                                        <p:strVal val="visible"/>
                                      </p:to>
                                    </p:set>
                                    <p:animEffect transition="in" filter="wipe(left)">
                                      <p:cBhvr>
                                        <p:cTn id="114" dur="250"/>
                                        <p:tgtEl>
                                          <p:spTgt spid="491"/>
                                        </p:tgtEl>
                                      </p:cBhvr>
                                    </p:animEffect>
                                  </p:childTnLst>
                                </p:cTn>
                              </p:par>
                            </p:childTnLst>
                          </p:cTn>
                        </p:par>
                        <p:par>
                          <p:cTn id="115" fill="hold">
                            <p:stCondLst>
                              <p:cond delay="500"/>
                            </p:stCondLst>
                            <p:childTnLst>
                              <p:par>
                                <p:cTn id="116" presetID="21" presetClass="entr" presetSubtype="1" fill="hold" grpId="0" nodeType="afterEffect">
                                  <p:stCondLst>
                                    <p:cond delay="0"/>
                                  </p:stCondLst>
                                  <p:childTnLst>
                                    <p:set>
                                      <p:cBhvr>
                                        <p:cTn id="117" dur="1" fill="hold">
                                          <p:stCondLst>
                                            <p:cond delay="0"/>
                                          </p:stCondLst>
                                        </p:cTn>
                                        <p:tgtEl>
                                          <p:spTgt spid="481"/>
                                        </p:tgtEl>
                                        <p:attrNameLst>
                                          <p:attrName>style.visibility</p:attrName>
                                        </p:attrNameLst>
                                      </p:cBhvr>
                                      <p:to>
                                        <p:strVal val="visible"/>
                                      </p:to>
                                    </p:set>
                                    <p:animEffect transition="in" filter="wheel(1)">
                                      <p:cBhvr>
                                        <p:cTn id="118" dur="250"/>
                                        <p:tgtEl>
                                          <p:spTgt spid="481"/>
                                        </p:tgtEl>
                                      </p:cBhvr>
                                    </p:animEffect>
                                  </p:childTnLst>
                                </p:cTn>
                              </p:par>
                            </p:childTnLst>
                          </p:cTn>
                        </p:par>
                        <p:par>
                          <p:cTn id="119" fill="hold">
                            <p:stCondLst>
                              <p:cond delay="750"/>
                            </p:stCondLst>
                            <p:childTnLst>
                              <p:par>
                                <p:cTn id="120" presetID="21" presetClass="entr" presetSubtype="1" fill="hold" grpId="0" nodeType="afterEffect">
                                  <p:stCondLst>
                                    <p:cond delay="0"/>
                                  </p:stCondLst>
                                  <p:childTnLst>
                                    <p:set>
                                      <p:cBhvr>
                                        <p:cTn id="121" dur="1" fill="hold">
                                          <p:stCondLst>
                                            <p:cond delay="0"/>
                                          </p:stCondLst>
                                        </p:cTn>
                                        <p:tgtEl>
                                          <p:spTgt spid="482"/>
                                        </p:tgtEl>
                                        <p:attrNameLst>
                                          <p:attrName>style.visibility</p:attrName>
                                        </p:attrNameLst>
                                      </p:cBhvr>
                                      <p:to>
                                        <p:strVal val="visible"/>
                                      </p:to>
                                    </p:set>
                                    <p:animEffect transition="in" filter="wheel(1)">
                                      <p:cBhvr>
                                        <p:cTn id="122" dur="250"/>
                                        <p:tgtEl>
                                          <p:spTgt spid="482"/>
                                        </p:tgtEl>
                                      </p:cBhvr>
                                    </p:animEffect>
                                  </p:childTnLst>
                                </p:cTn>
                              </p:par>
                            </p:childTnLst>
                          </p:cTn>
                        </p:par>
                        <p:par>
                          <p:cTn id="123" fill="hold">
                            <p:stCondLst>
                              <p:cond delay="1000"/>
                            </p:stCondLst>
                            <p:childTnLst>
                              <p:par>
                                <p:cTn id="124" presetID="22" presetClass="entr" presetSubtype="8" fill="hold" grpId="0" nodeType="afterEffect">
                                  <p:stCondLst>
                                    <p:cond delay="0"/>
                                  </p:stCondLst>
                                  <p:childTnLst>
                                    <p:set>
                                      <p:cBhvr>
                                        <p:cTn id="125" dur="1" fill="hold">
                                          <p:stCondLst>
                                            <p:cond delay="0"/>
                                          </p:stCondLst>
                                        </p:cTn>
                                        <p:tgtEl>
                                          <p:spTgt spid="483"/>
                                        </p:tgtEl>
                                        <p:attrNameLst>
                                          <p:attrName>style.visibility</p:attrName>
                                        </p:attrNameLst>
                                      </p:cBhvr>
                                      <p:to>
                                        <p:strVal val="visible"/>
                                      </p:to>
                                    </p:set>
                                    <p:animEffect transition="in" filter="wipe(left)">
                                      <p:cBhvr>
                                        <p:cTn id="126" dur="100"/>
                                        <p:tgtEl>
                                          <p:spTgt spid="483"/>
                                        </p:tgtEl>
                                      </p:cBhvr>
                                    </p:animEffect>
                                  </p:childTnLst>
                                </p:cTn>
                              </p:par>
                            </p:childTnLst>
                          </p:cTn>
                        </p:par>
                        <p:par>
                          <p:cTn id="127" fill="hold">
                            <p:stCondLst>
                              <p:cond delay="1100"/>
                            </p:stCondLst>
                            <p:childTnLst>
                              <p:par>
                                <p:cTn id="128" presetID="22" presetClass="entr" presetSubtype="8" fill="hold" grpId="0" nodeType="afterEffect">
                                  <p:stCondLst>
                                    <p:cond delay="0"/>
                                  </p:stCondLst>
                                  <p:childTnLst>
                                    <p:set>
                                      <p:cBhvr>
                                        <p:cTn id="129" dur="1" fill="hold">
                                          <p:stCondLst>
                                            <p:cond delay="0"/>
                                          </p:stCondLst>
                                        </p:cTn>
                                        <p:tgtEl>
                                          <p:spTgt spid="484"/>
                                        </p:tgtEl>
                                        <p:attrNameLst>
                                          <p:attrName>style.visibility</p:attrName>
                                        </p:attrNameLst>
                                      </p:cBhvr>
                                      <p:to>
                                        <p:strVal val="visible"/>
                                      </p:to>
                                    </p:set>
                                    <p:animEffect transition="in" filter="wipe(left)">
                                      <p:cBhvr>
                                        <p:cTn id="130" dur="100"/>
                                        <p:tgtEl>
                                          <p:spTgt spid="484"/>
                                        </p:tgtEl>
                                      </p:cBhvr>
                                    </p:animEffect>
                                  </p:childTnLst>
                                </p:cTn>
                              </p:par>
                            </p:childTnLst>
                          </p:cTn>
                        </p:par>
                        <p:par>
                          <p:cTn id="131" fill="hold">
                            <p:stCondLst>
                              <p:cond delay="1200"/>
                            </p:stCondLst>
                            <p:childTnLst>
                              <p:par>
                                <p:cTn id="132" presetID="22" presetClass="entr" presetSubtype="8" fill="hold" grpId="0" nodeType="afterEffect">
                                  <p:stCondLst>
                                    <p:cond delay="0"/>
                                  </p:stCondLst>
                                  <p:childTnLst>
                                    <p:set>
                                      <p:cBhvr>
                                        <p:cTn id="133" dur="1" fill="hold">
                                          <p:stCondLst>
                                            <p:cond delay="0"/>
                                          </p:stCondLst>
                                        </p:cTn>
                                        <p:tgtEl>
                                          <p:spTgt spid="485"/>
                                        </p:tgtEl>
                                        <p:attrNameLst>
                                          <p:attrName>style.visibility</p:attrName>
                                        </p:attrNameLst>
                                      </p:cBhvr>
                                      <p:to>
                                        <p:strVal val="visible"/>
                                      </p:to>
                                    </p:set>
                                    <p:animEffect transition="in" filter="wipe(left)">
                                      <p:cBhvr>
                                        <p:cTn id="134" dur="100"/>
                                        <p:tgtEl>
                                          <p:spTgt spid="485"/>
                                        </p:tgtEl>
                                      </p:cBhvr>
                                    </p:animEffect>
                                  </p:childTnLst>
                                </p:cTn>
                              </p:par>
                            </p:childTnLst>
                          </p:cTn>
                        </p:par>
                        <p:par>
                          <p:cTn id="135" fill="hold">
                            <p:stCondLst>
                              <p:cond delay="1300"/>
                            </p:stCondLst>
                            <p:childTnLst>
                              <p:par>
                                <p:cTn id="136" presetID="22" presetClass="entr" presetSubtype="8" fill="hold" grpId="0" nodeType="afterEffect">
                                  <p:stCondLst>
                                    <p:cond delay="0"/>
                                  </p:stCondLst>
                                  <p:childTnLst>
                                    <p:set>
                                      <p:cBhvr>
                                        <p:cTn id="137" dur="1" fill="hold">
                                          <p:stCondLst>
                                            <p:cond delay="0"/>
                                          </p:stCondLst>
                                        </p:cTn>
                                        <p:tgtEl>
                                          <p:spTgt spid="486"/>
                                        </p:tgtEl>
                                        <p:attrNameLst>
                                          <p:attrName>style.visibility</p:attrName>
                                        </p:attrNameLst>
                                      </p:cBhvr>
                                      <p:to>
                                        <p:strVal val="visible"/>
                                      </p:to>
                                    </p:set>
                                    <p:animEffect transition="in" filter="wipe(left)">
                                      <p:cBhvr>
                                        <p:cTn id="138" dur="100"/>
                                        <p:tgtEl>
                                          <p:spTgt spid="486"/>
                                        </p:tgtEl>
                                      </p:cBhvr>
                                    </p:animEffect>
                                  </p:childTnLst>
                                </p:cTn>
                              </p:par>
                            </p:childTnLst>
                          </p:cTn>
                        </p:par>
                        <p:par>
                          <p:cTn id="139" fill="hold">
                            <p:stCondLst>
                              <p:cond delay="1400"/>
                            </p:stCondLst>
                            <p:childTnLst>
                              <p:par>
                                <p:cTn id="140" presetID="22" presetClass="entr" presetSubtype="8" fill="hold" grpId="0" nodeType="afterEffect">
                                  <p:stCondLst>
                                    <p:cond delay="0"/>
                                  </p:stCondLst>
                                  <p:childTnLst>
                                    <p:set>
                                      <p:cBhvr>
                                        <p:cTn id="141" dur="1" fill="hold">
                                          <p:stCondLst>
                                            <p:cond delay="0"/>
                                          </p:stCondLst>
                                        </p:cTn>
                                        <p:tgtEl>
                                          <p:spTgt spid="487"/>
                                        </p:tgtEl>
                                        <p:attrNameLst>
                                          <p:attrName>style.visibility</p:attrName>
                                        </p:attrNameLst>
                                      </p:cBhvr>
                                      <p:to>
                                        <p:strVal val="visible"/>
                                      </p:to>
                                    </p:set>
                                    <p:animEffect transition="in" filter="wipe(left)">
                                      <p:cBhvr>
                                        <p:cTn id="142" dur="100"/>
                                        <p:tgtEl>
                                          <p:spTgt spid="487"/>
                                        </p:tgtEl>
                                      </p:cBhvr>
                                    </p:animEffect>
                                  </p:childTnLst>
                                </p:cTn>
                              </p:par>
                            </p:childTnLst>
                          </p:cTn>
                        </p:par>
                        <p:par>
                          <p:cTn id="143" fill="hold">
                            <p:stCondLst>
                              <p:cond delay="1500"/>
                            </p:stCondLst>
                            <p:childTnLst>
                              <p:par>
                                <p:cTn id="144" presetID="22" presetClass="entr" presetSubtype="8" fill="hold" grpId="0" nodeType="afterEffect">
                                  <p:stCondLst>
                                    <p:cond delay="0"/>
                                  </p:stCondLst>
                                  <p:childTnLst>
                                    <p:set>
                                      <p:cBhvr>
                                        <p:cTn id="145" dur="1" fill="hold">
                                          <p:stCondLst>
                                            <p:cond delay="0"/>
                                          </p:stCondLst>
                                        </p:cTn>
                                        <p:tgtEl>
                                          <p:spTgt spid="488"/>
                                        </p:tgtEl>
                                        <p:attrNameLst>
                                          <p:attrName>style.visibility</p:attrName>
                                        </p:attrNameLst>
                                      </p:cBhvr>
                                      <p:to>
                                        <p:strVal val="visible"/>
                                      </p:to>
                                    </p:set>
                                    <p:animEffect transition="in" filter="wipe(left)">
                                      <p:cBhvr>
                                        <p:cTn id="146" dur="100"/>
                                        <p:tgtEl>
                                          <p:spTgt spid="488"/>
                                        </p:tgtEl>
                                      </p:cBhvr>
                                    </p:animEffect>
                                  </p:childTnLst>
                                </p:cTn>
                              </p:par>
                            </p:childTnLst>
                          </p:cTn>
                        </p:par>
                        <p:par>
                          <p:cTn id="147" fill="hold">
                            <p:stCondLst>
                              <p:cond delay="1600"/>
                            </p:stCondLst>
                            <p:childTnLst>
                              <p:par>
                                <p:cTn id="148" presetID="22" presetClass="entr" presetSubtype="8" fill="hold" grpId="0" nodeType="afterEffect">
                                  <p:stCondLst>
                                    <p:cond delay="0"/>
                                  </p:stCondLst>
                                  <p:childTnLst>
                                    <p:set>
                                      <p:cBhvr>
                                        <p:cTn id="149" dur="1" fill="hold">
                                          <p:stCondLst>
                                            <p:cond delay="0"/>
                                          </p:stCondLst>
                                        </p:cTn>
                                        <p:tgtEl>
                                          <p:spTgt spid="489"/>
                                        </p:tgtEl>
                                        <p:attrNameLst>
                                          <p:attrName>style.visibility</p:attrName>
                                        </p:attrNameLst>
                                      </p:cBhvr>
                                      <p:to>
                                        <p:strVal val="visible"/>
                                      </p:to>
                                    </p:set>
                                    <p:animEffect transition="in" filter="wipe(left)">
                                      <p:cBhvr>
                                        <p:cTn id="150" dur="100"/>
                                        <p:tgtEl>
                                          <p:spTgt spid="489"/>
                                        </p:tgtEl>
                                      </p:cBhvr>
                                    </p:animEffect>
                                  </p:childTnLst>
                                </p:cTn>
                              </p:par>
                            </p:childTnLst>
                          </p:cTn>
                        </p:par>
                        <p:par>
                          <p:cTn id="151" fill="hold">
                            <p:stCondLst>
                              <p:cond delay="1700"/>
                            </p:stCondLst>
                            <p:childTnLst>
                              <p:par>
                                <p:cTn id="152" presetID="22" presetClass="entr" presetSubtype="8" fill="hold" grpId="0" nodeType="afterEffect">
                                  <p:stCondLst>
                                    <p:cond delay="0"/>
                                  </p:stCondLst>
                                  <p:childTnLst>
                                    <p:set>
                                      <p:cBhvr>
                                        <p:cTn id="153" dur="1" fill="hold">
                                          <p:stCondLst>
                                            <p:cond delay="0"/>
                                          </p:stCondLst>
                                        </p:cTn>
                                        <p:tgtEl>
                                          <p:spTgt spid="490"/>
                                        </p:tgtEl>
                                        <p:attrNameLst>
                                          <p:attrName>style.visibility</p:attrName>
                                        </p:attrNameLst>
                                      </p:cBhvr>
                                      <p:to>
                                        <p:strVal val="visible"/>
                                      </p:to>
                                    </p:set>
                                    <p:animEffect transition="in" filter="wipe(left)">
                                      <p:cBhvr>
                                        <p:cTn id="154" dur="100"/>
                                        <p:tgtEl>
                                          <p:spTgt spid="490"/>
                                        </p:tgtEl>
                                      </p:cBhvr>
                                    </p:animEffect>
                                  </p:childTnLst>
                                </p:cTn>
                              </p:par>
                            </p:childTnLst>
                          </p:cTn>
                        </p:par>
                      </p:childTnLst>
                    </p:cTn>
                  </p:par>
                  <p:par>
                    <p:cTn id="155" fill="hold">
                      <p:stCondLst>
                        <p:cond delay="indefinite"/>
                      </p:stCondLst>
                      <p:childTnLst>
                        <p:par>
                          <p:cTn id="156" fill="hold">
                            <p:stCondLst>
                              <p:cond delay="0"/>
                            </p:stCondLst>
                            <p:childTnLst>
                              <p:par>
                                <p:cTn id="157" presetID="21" presetClass="entr" presetSubtype="1" fill="hold" grpId="0" nodeType="clickEffect">
                                  <p:stCondLst>
                                    <p:cond delay="0"/>
                                  </p:stCondLst>
                                  <p:childTnLst>
                                    <p:set>
                                      <p:cBhvr>
                                        <p:cTn id="158" dur="1" fill="hold">
                                          <p:stCondLst>
                                            <p:cond delay="0"/>
                                          </p:stCondLst>
                                        </p:cTn>
                                        <p:tgtEl>
                                          <p:spTgt spid="492"/>
                                        </p:tgtEl>
                                        <p:attrNameLst>
                                          <p:attrName>style.visibility</p:attrName>
                                        </p:attrNameLst>
                                      </p:cBhvr>
                                      <p:to>
                                        <p:strVal val="visible"/>
                                      </p:to>
                                    </p:set>
                                    <p:animEffect transition="in" filter="wheel(1)">
                                      <p:cBhvr>
                                        <p:cTn id="159" dur="250"/>
                                        <p:tgtEl>
                                          <p:spTgt spid="492"/>
                                        </p:tgtEl>
                                      </p:cBhvr>
                                    </p:animEffect>
                                  </p:childTnLst>
                                </p:cTn>
                              </p:par>
                            </p:childTnLst>
                          </p:cTn>
                        </p:par>
                        <p:par>
                          <p:cTn id="160" fill="hold">
                            <p:stCondLst>
                              <p:cond delay="250"/>
                            </p:stCondLst>
                            <p:childTnLst>
                              <p:par>
                                <p:cTn id="161" presetID="22" presetClass="entr" presetSubtype="8" fill="hold" grpId="0" nodeType="afterEffect">
                                  <p:stCondLst>
                                    <p:cond delay="0"/>
                                  </p:stCondLst>
                                  <p:childTnLst>
                                    <p:set>
                                      <p:cBhvr>
                                        <p:cTn id="162" dur="1" fill="hold">
                                          <p:stCondLst>
                                            <p:cond delay="0"/>
                                          </p:stCondLst>
                                        </p:cTn>
                                        <p:tgtEl>
                                          <p:spTgt spid="503"/>
                                        </p:tgtEl>
                                        <p:attrNameLst>
                                          <p:attrName>style.visibility</p:attrName>
                                        </p:attrNameLst>
                                      </p:cBhvr>
                                      <p:to>
                                        <p:strVal val="visible"/>
                                      </p:to>
                                    </p:set>
                                    <p:animEffect transition="in" filter="wipe(left)">
                                      <p:cBhvr>
                                        <p:cTn id="163" dur="250"/>
                                        <p:tgtEl>
                                          <p:spTgt spid="503"/>
                                        </p:tgtEl>
                                      </p:cBhvr>
                                    </p:animEffect>
                                  </p:childTnLst>
                                </p:cTn>
                              </p:par>
                            </p:childTnLst>
                          </p:cTn>
                        </p:par>
                        <p:par>
                          <p:cTn id="164" fill="hold">
                            <p:stCondLst>
                              <p:cond delay="500"/>
                            </p:stCondLst>
                            <p:childTnLst>
                              <p:par>
                                <p:cTn id="165" presetID="21" presetClass="entr" presetSubtype="1" fill="hold" grpId="0" nodeType="afterEffect">
                                  <p:stCondLst>
                                    <p:cond delay="0"/>
                                  </p:stCondLst>
                                  <p:childTnLst>
                                    <p:set>
                                      <p:cBhvr>
                                        <p:cTn id="166" dur="1" fill="hold">
                                          <p:stCondLst>
                                            <p:cond delay="0"/>
                                          </p:stCondLst>
                                        </p:cTn>
                                        <p:tgtEl>
                                          <p:spTgt spid="493"/>
                                        </p:tgtEl>
                                        <p:attrNameLst>
                                          <p:attrName>style.visibility</p:attrName>
                                        </p:attrNameLst>
                                      </p:cBhvr>
                                      <p:to>
                                        <p:strVal val="visible"/>
                                      </p:to>
                                    </p:set>
                                    <p:animEffect transition="in" filter="wheel(1)">
                                      <p:cBhvr>
                                        <p:cTn id="167" dur="250"/>
                                        <p:tgtEl>
                                          <p:spTgt spid="493"/>
                                        </p:tgtEl>
                                      </p:cBhvr>
                                    </p:animEffect>
                                  </p:childTnLst>
                                </p:cTn>
                              </p:par>
                            </p:childTnLst>
                          </p:cTn>
                        </p:par>
                        <p:par>
                          <p:cTn id="168" fill="hold">
                            <p:stCondLst>
                              <p:cond delay="750"/>
                            </p:stCondLst>
                            <p:childTnLst>
                              <p:par>
                                <p:cTn id="169" presetID="21" presetClass="entr" presetSubtype="1" fill="hold" grpId="0" nodeType="afterEffect">
                                  <p:stCondLst>
                                    <p:cond delay="0"/>
                                  </p:stCondLst>
                                  <p:childTnLst>
                                    <p:set>
                                      <p:cBhvr>
                                        <p:cTn id="170" dur="1" fill="hold">
                                          <p:stCondLst>
                                            <p:cond delay="0"/>
                                          </p:stCondLst>
                                        </p:cTn>
                                        <p:tgtEl>
                                          <p:spTgt spid="494"/>
                                        </p:tgtEl>
                                        <p:attrNameLst>
                                          <p:attrName>style.visibility</p:attrName>
                                        </p:attrNameLst>
                                      </p:cBhvr>
                                      <p:to>
                                        <p:strVal val="visible"/>
                                      </p:to>
                                    </p:set>
                                    <p:animEffect transition="in" filter="wheel(1)">
                                      <p:cBhvr>
                                        <p:cTn id="171" dur="250"/>
                                        <p:tgtEl>
                                          <p:spTgt spid="494"/>
                                        </p:tgtEl>
                                      </p:cBhvr>
                                    </p:animEffect>
                                  </p:childTnLst>
                                </p:cTn>
                              </p:par>
                            </p:childTnLst>
                          </p:cTn>
                        </p:par>
                        <p:par>
                          <p:cTn id="172" fill="hold">
                            <p:stCondLst>
                              <p:cond delay="1000"/>
                            </p:stCondLst>
                            <p:childTnLst>
                              <p:par>
                                <p:cTn id="173" presetID="22" presetClass="entr" presetSubtype="8" fill="hold" grpId="0" nodeType="afterEffect">
                                  <p:stCondLst>
                                    <p:cond delay="0"/>
                                  </p:stCondLst>
                                  <p:childTnLst>
                                    <p:set>
                                      <p:cBhvr>
                                        <p:cTn id="174" dur="1" fill="hold">
                                          <p:stCondLst>
                                            <p:cond delay="0"/>
                                          </p:stCondLst>
                                        </p:cTn>
                                        <p:tgtEl>
                                          <p:spTgt spid="495"/>
                                        </p:tgtEl>
                                        <p:attrNameLst>
                                          <p:attrName>style.visibility</p:attrName>
                                        </p:attrNameLst>
                                      </p:cBhvr>
                                      <p:to>
                                        <p:strVal val="visible"/>
                                      </p:to>
                                    </p:set>
                                    <p:animEffect transition="in" filter="wipe(left)">
                                      <p:cBhvr>
                                        <p:cTn id="175" dur="100"/>
                                        <p:tgtEl>
                                          <p:spTgt spid="495"/>
                                        </p:tgtEl>
                                      </p:cBhvr>
                                    </p:animEffect>
                                  </p:childTnLst>
                                </p:cTn>
                              </p:par>
                            </p:childTnLst>
                          </p:cTn>
                        </p:par>
                        <p:par>
                          <p:cTn id="176" fill="hold">
                            <p:stCondLst>
                              <p:cond delay="1100"/>
                            </p:stCondLst>
                            <p:childTnLst>
                              <p:par>
                                <p:cTn id="177" presetID="22" presetClass="entr" presetSubtype="8" fill="hold" grpId="0" nodeType="afterEffect">
                                  <p:stCondLst>
                                    <p:cond delay="0"/>
                                  </p:stCondLst>
                                  <p:childTnLst>
                                    <p:set>
                                      <p:cBhvr>
                                        <p:cTn id="178" dur="1" fill="hold">
                                          <p:stCondLst>
                                            <p:cond delay="0"/>
                                          </p:stCondLst>
                                        </p:cTn>
                                        <p:tgtEl>
                                          <p:spTgt spid="496"/>
                                        </p:tgtEl>
                                        <p:attrNameLst>
                                          <p:attrName>style.visibility</p:attrName>
                                        </p:attrNameLst>
                                      </p:cBhvr>
                                      <p:to>
                                        <p:strVal val="visible"/>
                                      </p:to>
                                    </p:set>
                                    <p:animEffect transition="in" filter="wipe(left)">
                                      <p:cBhvr>
                                        <p:cTn id="179" dur="100"/>
                                        <p:tgtEl>
                                          <p:spTgt spid="496"/>
                                        </p:tgtEl>
                                      </p:cBhvr>
                                    </p:animEffect>
                                  </p:childTnLst>
                                </p:cTn>
                              </p:par>
                            </p:childTnLst>
                          </p:cTn>
                        </p:par>
                        <p:par>
                          <p:cTn id="180" fill="hold">
                            <p:stCondLst>
                              <p:cond delay="1200"/>
                            </p:stCondLst>
                            <p:childTnLst>
                              <p:par>
                                <p:cTn id="181" presetID="22" presetClass="entr" presetSubtype="8" fill="hold" grpId="0" nodeType="afterEffect">
                                  <p:stCondLst>
                                    <p:cond delay="0"/>
                                  </p:stCondLst>
                                  <p:childTnLst>
                                    <p:set>
                                      <p:cBhvr>
                                        <p:cTn id="182" dur="1" fill="hold">
                                          <p:stCondLst>
                                            <p:cond delay="0"/>
                                          </p:stCondLst>
                                        </p:cTn>
                                        <p:tgtEl>
                                          <p:spTgt spid="497"/>
                                        </p:tgtEl>
                                        <p:attrNameLst>
                                          <p:attrName>style.visibility</p:attrName>
                                        </p:attrNameLst>
                                      </p:cBhvr>
                                      <p:to>
                                        <p:strVal val="visible"/>
                                      </p:to>
                                    </p:set>
                                    <p:animEffect transition="in" filter="wipe(left)">
                                      <p:cBhvr>
                                        <p:cTn id="183" dur="100"/>
                                        <p:tgtEl>
                                          <p:spTgt spid="497"/>
                                        </p:tgtEl>
                                      </p:cBhvr>
                                    </p:animEffect>
                                  </p:childTnLst>
                                </p:cTn>
                              </p:par>
                            </p:childTnLst>
                          </p:cTn>
                        </p:par>
                        <p:par>
                          <p:cTn id="184" fill="hold">
                            <p:stCondLst>
                              <p:cond delay="1300"/>
                            </p:stCondLst>
                            <p:childTnLst>
                              <p:par>
                                <p:cTn id="185" presetID="22" presetClass="entr" presetSubtype="8" fill="hold" grpId="0" nodeType="afterEffect">
                                  <p:stCondLst>
                                    <p:cond delay="0"/>
                                  </p:stCondLst>
                                  <p:childTnLst>
                                    <p:set>
                                      <p:cBhvr>
                                        <p:cTn id="186" dur="1" fill="hold">
                                          <p:stCondLst>
                                            <p:cond delay="0"/>
                                          </p:stCondLst>
                                        </p:cTn>
                                        <p:tgtEl>
                                          <p:spTgt spid="498"/>
                                        </p:tgtEl>
                                        <p:attrNameLst>
                                          <p:attrName>style.visibility</p:attrName>
                                        </p:attrNameLst>
                                      </p:cBhvr>
                                      <p:to>
                                        <p:strVal val="visible"/>
                                      </p:to>
                                    </p:set>
                                    <p:animEffect transition="in" filter="wipe(left)">
                                      <p:cBhvr>
                                        <p:cTn id="187" dur="100"/>
                                        <p:tgtEl>
                                          <p:spTgt spid="498"/>
                                        </p:tgtEl>
                                      </p:cBhvr>
                                    </p:animEffect>
                                  </p:childTnLst>
                                </p:cTn>
                              </p:par>
                            </p:childTnLst>
                          </p:cTn>
                        </p:par>
                        <p:par>
                          <p:cTn id="188" fill="hold">
                            <p:stCondLst>
                              <p:cond delay="1400"/>
                            </p:stCondLst>
                            <p:childTnLst>
                              <p:par>
                                <p:cTn id="189" presetID="22" presetClass="entr" presetSubtype="8" fill="hold" grpId="0" nodeType="afterEffect">
                                  <p:stCondLst>
                                    <p:cond delay="0"/>
                                  </p:stCondLst>
                                  <p:childTnLst>
                                    <p:set>
                                      <p:cBhvr>
                                        <p:cTn id="190" dur="1" fill="hold">
                                          <p:stCondLst>
                                            <p:cond delay="0"/>
                                          </p:stCondLst>
                                        </p:cTn>
                                        <p:tgtEl>
                                          <p:spTgt spid="499"/>
                                        </p:tgtEl>
                                        <p:attrNameLst>
                                          <p:attrName>style.visibility</p:attrName>
                                        </p:attrNameLst>
                                      </p:cBhvr>
                                      <p:to>
                                        <p:strVal val="visible"/>
                                      </p:to>
                                    </p:set>
                                    <p:animEffect transition="in" filter="wipe(left)">
                                      <p:cBhvr>
                                        <p:cTn id="191" dur="100"/>
                                        <p:tgtEl>
                                          <p:spTgt spid="499"/>
                                        </p:tgtEl>
                                      </p:cBhvr>
                                    </p:animEffect>
                                  </p:childTnLst>
                                </p:cTn>
                              </p:par>
                            </p:childTnLst>
                          </p:cTn>
                        </p:par>
                        <p:par>
                          <p:cTn id="192" fill="hold">
                            <p:stCondLst>
                              <p:cond delay="1500"/>
                            </p:stCondLst>
                            <p:childTnLst>
                              <p:par>
                                <p:cTn id="193" presetID="22" presetClass="entr" presetSubtype="8" fill="hold" grpId="0" nodeType="afterEffect">
                                  <p:stCondLst>
                                    <p:cond delay="0"/>
                                  </p:stCondLst>
                                  <p:childTnLst>
                                    <p:set>
                                      <p:cBhvr>
                                        <p:cTn id="194" dur="1" fill="hold">
                                          <p:stCondLst>
                                            <p:cond delay="0"/>
                                          </p:stCondLst>
                                        </p:cTn>
                                        <p:tgtEl>
                                          <p:spTgt spid="500"/>
                                        </p:tgtEl>
                                        <p:attrNameLst>
                                          <p:attrName>style.visibility</p:attrName>
                                        </p:attrNameLst>
                                      </p:cBhvr>
                                      <p:to>
                                        <p:strVal val="visible"/>
                                      </p:to>
                                    </p:set>
                                    <p:animEffect transition="in" filter="wipe(left)">
                                      <p:cBhvr>
                                        <p:cTn id="195" dur="100"/>
                                        <p:tgtEl>
                                          <p:spTgt spid="500"/>
                                        </p:tgtEl>
                                      </p:cBhvr>
                                    </p:animEffect>
                                  </p:childTnLst>
                                </p:cTn>
                              </p:par>
                            </p:childTnLst>
                          </p:cTn>
                        </p:par>
                        <p:par>
                          <p:cTn id="196" fill="hold">
                            <p:stCondLst>
                              <p:cond delay="1600"/>
                            </p:stCondLst>
                            <p:childTnLst>
                              <p:par>
                                <p:cTn id="197" presetID="22" presetClass="entr" presetSubtype="8" fill="hold" grpId="0" nodeType="afterEffect">
                                  <p:stCondLst>
                                    <p:cond delay="0"/>
                                  </p:stCondLst>
                                  <p:childTnLst>
                                    <p:set>
                                      <p:cBhvr>
                                        <p:cTn id="198" dur="1" fill="hold">
                                          <p:stCondLst>
                                            <p:cond delay="0"/>
                                          </p:stCondLst>
                                        </p:cTn>
                                        <p:tgtEl>
                                          <p:spTgt spid="501"/>
                                        </p:tgtEl>
                                        <p:attrNameLst>
                                          <p:attrName>style.visibility</p:attrName>
                                        </p:attrNameLst>
                                      </p:cBhvr>
                                      <p:to>
                                        <p:strVal val="visible"/>
                                      </p:to>
                                    </p:set>
                                    <p:animEffect transition="in" filter="wipe(left)">
                                      <p:cBhvr>
                                        <p:cTn id="199" dur="100"/>
                                        <p:tgtEl>
                                          <p:spTgt spid="501"/>
                                        </p:tgtEl>
                                      </p:cBhvr>
                                    </p:animEffect>
                                  </p:childTnLst>
                                </p:cTn>
                              </p:par>
                            </p:childTnLst>
                          </p:cTn>
                        </p:par>
                        <p:par>
                          <p:cTn id="200" fill="hold">
                            <p:stCondLst>
                              <p:cond delay="1700"/>
                            </p:stCondLst>
                            <p:childTnLst>
                              <p:par>
                                <p:cTn id="201" presetID="22" presetClass="entr" presetSubtype="8" fill="hold" grpId="0" nodeType="afterEffect">
                                  <p:stCondLst>
                                    <p:cond delay="0"/>
                                  </p:stCondLst>
                                  <p:childTnLst>
                                    <p:set>
                                      <p:cBhvr>
                                        <p:cTn id="202" dur="1" fill="hold">
                                          <p:stCondLst>
                                            <p:cond delay="0"/>
                                          </p:stCondLst>
                                        </p:cTn>
                                        <p:tgtEl>
                                          <p:spTgt spid="502"/>
                                        </p:tgtEl>
                                        <p:attrNameLst>
                                          <p:attrName>style.visibility</p:attrName>
                                        </p:attrNameLst>
                                      </p:cBhvr>
                                      <p:to>
                                        <p:strVal val="visible"/>
                                      </p:to>
                                    </p:set>
                                    <p:animEffect transition="in" filter="wipe(left)">
                                      <p:cBhvr>
                                        <p:cTn id="203" dur="100"/>
                                        <p:tgtEl>
                                          <p:spTgt spid="502"/>
                                        </p:tgtEl>
                                      </p:cBhvr>
                                    </p:animEffect>
                                  </p:childTnLst>
                                </p:cTn>
                              </p:par>
                            </p:childTnLst>
                          </p:cTn>
                        </p:par>
                      </p:childTnLst>
                    </p:cTn>
                  </p:par>
                  <p:par>
                    <p:cTn id="204" fill="hold">
                      <p:stCondLst>
                        <p:cond delay="indefinite"/>
                      </p:stCondLst>
                      <p:childTnLst>
                        <p:par>
                          <p:cTn id="205" fill="hold">
                            <p:stCondLst>
                              <p:cond delay="0"/>
                            </p:stCondLst>
                            <p:childTnLst>
                              <p:par>
                                <p:cTn id="206" presetID="21" presetClass="entr" presetSubtype="1" fill="hold" grpId="0" nodeType="clickEffect">
                                  <p:stCondLst>
                                    <p:cond delay="0"/>
                                  </p:stCondLst>
                                  <p:childTnLst>
                                    <p:set>
                                      <p:cBhvr>
                                        <p:cTn id="207" dur="1" fill="hold">
                                          <p:stCondLst>
                                            <p:cond delay="0"/>
                                          </p:stCondLst>
                                        </p:cTn>
                                        <p:tgtEl>
                                          <p:spTgt spid="504"/>
                                        </p:tgtEl>
                                        <p:attrNameLst>
                                          <p:attrName>style.visibility</p:attrName>
                                        </p:attrNameLst>
                                      </p:cBhvr>
                                      <p:to>
                                        <p:strVal val="visible"/>
                                      </p:to>
                                    </p:set>
                                    <p:animEffect transition="in" filter="wheel(1)">
                                      <p:cBhvr>
                                        <p:cTn id="208" dur="100"/>
                                        <p:tgtEl>
                                          <p:spTgt spid="504"/>
                                        </p:tgtEl>
                                      </p:cBhvr>
                                    </p:animEffect>
                                  </p:childTnLst>
                                </p:cTn>
                              </p:par>
                            </p:childTnLst>
                          </p:cTn>
                        </p:par>
                        <p:par>
                          <p:cTn id="209" fill="hold">
                            <p:stCondLst>
                              <p:cond delay="100"/>
                            </p:stCondLst>
                            <p:childTnLst>
                              <p:par>
                                <p:cTn id="210" presetID="22" presetClass="entr" presetSubtype="8" fill="hold" grpId="0" nodeType="afterEffect">
                                  <p:stCondLst>
                                    <p:cond delay="0"/>
                                  </p:stCondLst>
                                  <p:childTnLst>
                                    <p:set>
                                      <p:cBhvr>
                                        <p:cTn id="211" dur="1" fill="hold">
                                          <p:stCondLst>
                                            <p:cond delay="0"/>
                                          </p:stCondLst>
                                        </p:cTn>
                                        <p:tgtEl>
                                          <p:spTgt spid="515"/>
                                        </p:tgtEl>
                                        <p:attrNameLst>
                                          <p:attrName>style.visibility</p:attrName>
                                        </p:attrNameLst>
                                      </p:cBhvr>
                                      <p:to>
                                        <p:strVal val="visible"/>
                                      </p:to>
                                    </p:set>
                                    <p:animEffect transition="in" filter="wipe(left)">
                                      <p:cBhvr>
                                        <p:cTn id="212" dur="100"/>
                                        <p:tgtEl>
                                          <p:spTgt spid="515"/>
                                        </p:tgtEl>
                                      </p:cBhvr>
                                    </p:animEffect>
                                  </p:childTnLst>
                                </p:cTn>
                              </p:par>
                            </p:childTnLst>
                          </p:cTn>
                        </p:par>
                        <p:par>
                          <p:cTn id="213" fill="hold">
                            <p:stCondLst>
                              <p:cond delay="200"/>
                            </p:stCondLst>
                            <p:childTnLst>
                              <p:par>
                                <p:cTn id="214" presetID="21" presetClass="entr" presetSubtype="1" fill="hold" grpId="0" nodeType="afterEffect">
                                  <p:stCondLst>
                                    <p:cond delay="0"/>
                                  </p:stCondLst>
                                  <p:childTnLst>
                                    <p:set>
                                      <p:cBhvr>
                                        <p:cTn id="215" dur="1" fill="hold">
                                          <p:stCondLst>
                                            <p:cond delay="0"/>
                                          </p:stCondLst>
                                        </p:cTn>
                                        <p:tgtEl>
                                          <p:spTgt spid="505"/>
                                        </p:tgtEl>
                                        <p:attrNameLst>
                                          <p:attrName>style.visibility</p:attrName>
                                        </p:attrNameLst>
                                      </p:cBhvr>
                                      <p:to>
                                        <p:strVal val="visible"/>
                                      </p:to>
                                    </p:set>
                                    <p:animEffect transition="in" filter="wheel(1)">
                                      <p:cBhvr>
                                        <p:cTn id="216" dur="100"/>
                                        <p:tgtEl>
                                          <p:spTgt spid="505"/>
                                        </p:tgtEl>
                                      </p:cBhvr>
                                    </p:animEffect>
                                  </p:childTnLst>
                                </p:cTn>
                              </p:par>
                            </p:childTnLst>
                          </p:cTn>
                        </p:par>
                        <p:par>
                          <p:cTn id="217" fill="hold">
                            <p:stCondLst>
                              <p:cond delay="300"/>
                            </p:stCondLst>
                            <p:childTnLst>
                              <p:par>
                                <p:cTn id="218" presetID="21" presetClass="entr" presetSubtype="1" fill="hold" grpId="0" nodeType="afterEffect">
                                  <p:stCondLst>
                                    <p:cond delay="0"/>
                                  </p:stCondLst>
                                  <p:childTnLst>
                                    <p:set>
                                      <p:cBhvr>
                                        <p:cTn id="219" dur="1" fill="hold">
                                          <p:stCondLst>
                                            <p:cond delay="0"/>
                                          </p:stCondLst>
                                        </p:cTn>
                                        <p:tgtEl>
                                          <p:spTgt spid="506"/>
                                        </p:tgtEl>
                                        <p:attrNameLst>
                                          <p:attrName>style.visibility</p:attrName>
                                        </p:attrNameLst>
                                      </p:cBhvr>
                                      <p:to>
                                        <p:strVal val="visible"/>
                                      </p:to>
                                    </p:set>
                                    <p:animEffect transition="in" filter="wheel(1)">
                                      <p:cBhvr>
                                        <p:cTn id="220" dur="100"/>
                                        <p:tgtEl>
                                          <p:spTgt spid="506"/>
                                        </p:tgtEl>
                                      </p:cBhvr>
                                    </p:animEffect>
                                  </p:childTnLst>
                                </p:cTn>
                              </p:par>
                            </p:childTnLst>
                          </p:cTn>
                        </p:par>
                        <p:par>
                          <p:cTn id="221" fill="hold">
                            <p:stCondLst>
                              <p:cond delay="400"/>
                            </p:stCondLst>
                            <p:childTnLst>
                              <p:par>
                                <p:cTn id="222" presetID="22" presetClass="entr" presetSubtype="8" fill="hold" grpId="0" nodeType="afterEffect">
                                  <p:stCondLst>
                                    <p:cond delay="0"/>
                                  </p:stCondLst>
                                  <p:childTnLst>
                                    <p:set>
                                      <p:cBhvr>
                                        <p:cTn id="223" dur="1" fill="hold">
                                          <p:stCondLst>
                                            <p:cond delay="0"/>
                                          </p:stCondLst>
                                        </p:cTn>
                                        <p:tgtEl>
                                          <p:spTgt spid="507"/>
                                        </p:tgtEl>
                                        <p:attrNameLst>
                                          <p:attrName>style.visibility</p:attrName>
                                        </p:attrNameLst>
                                      </p:cBhvr>
                                      <p:to>
                                        <p:strVal val="visible"/>
                                      </p:to>
                                    </p:set>
                                    <p:animEffect transition="in" filter="wipe(left)">
                                      <p:cBhvr>
                                        <p:cTn id="224" dur="50"/>
                                        <p:tgtEl>
                                          <p:spTgt spid="507"/>
                                        </p:tgtEl>
                                      </p:cBhvr>
                                    </p:animEffect>
                                  </p:childTnLst>
                                </p:cTn>
                              </p:par>
                            </p:childTnLst>
                          </p:cTn>
                        </p:par>
                        <p:par>
                          <p:cTn id="225" fill="hold">
                            <p:stCondLst>
                              <p:cond delay="450"/>
                            </p:stCondLst>
                            <p:childTnLst>
                              <p:par>
                                <p:cTn id="226" presetID="22" presetClass="entr" presetSubtype="8" fill="hold" grpId="0" nodeType="afterEffect">
                                  <p:stCondLst>
                                    <p:cond delay="0"/>
                                  </p:stCondLst>
                                  <p:childTnLst>
                                    <p:set>
                                      <p:cBhvr>
                                        <p:cTn id="227" dur="1" fill="hold">
                                          <p:stCondLst>
                                            <p:cond delay="0"/>
                                          </p:stCondLst>
                                        </p:cTn>
                                        <p:tgtEl>
                                          <p:spTgt spid="508"/>
                                        </p:tgtEl>
                                        <p:attrNameLst>
                                          <p:attrName>style.visibility</p:attrName>
                                        </p:attrNameLst>
                                      </p:cBhvr>
                                      <p:to>
                                        <p:strVal val="visible"/>
                                      </p:to>
                                    </p:set>
                                    <p:animEffect transition="in" filter="wipe(left)">
                                      <p:cBhvr>
                                        <p:cTn id="228" dur="50"/>
                                        <p:tgtEl>
                                          <p:spTgt spid="508"/>
                                        </p:tgtEl>
                                      </p:cBhvr>
                                    </p:animEffect>
                                  </p:childTnLst>
                                </p:cTn>
                              </p:par>
                            </p:childTnLst>
                          </p:cTn>
                        </p:par>
                        <p:par>
                          <p:cTn id="229" fill="hold">
                            <p:stCondLst>
                              <p:cond delay="500"/>
                            </p:stCondLst>
                            <p:childTnLst>
                              <p:par>
                                <p:cTn id="230" presetID="22" presetClass="entr" presetSubtype="8" fill="hold" grpId="0" nodeType="afterEffect">
                                  <p:stCondLst>
                                    <p:cond delay="0"/>
                                  </p:stCondLst>
                                  <p:childTnLst>
                                    <p:set>
                                      <p:cBhvr>
                                        <p:cTn id="231" dur="1" fill="hold">
                                          <p:stCondLst>
                                            <p:cond delay="0"/>
                                          </p:stCondLst>
                                        </p:cTn>
                                        <p:tgtEl>
                                          <p:spTgt spid="509"/>
                                        </p:tgtEl>
                                        <p:attrNameLst>
                                          <p:attrName>style.visibility</p:attrName>
                                        </p:attrNameLst>
                                      </p:cBhvr>
                                      <p:to>
                                        <p:strVal val="visible"/>
                                      </p:to>
                                    </p:set>
                                    <p:animEffect transition="in" filter="wipe(left)">
                                      <p:cBhvr>
                                        <p:cTn id="232" dur="50"/>
                                        <p:tgtEl>
                                          <p:spTgt spid="509"/>
                                        </p:tgtEl>
                                      </p:cBhvr>
                                    </p:animEffect>
                                  </p:childTnLst>
                                </p:cTn>
                              </p:par>
                            </p:childTnLst>
                          </p:cTn>
                        </p:par>
                        <p:par>
                          <p:cTn id="233" fill="hold">
                            <p:stCondLst>
                              <p:cond delay="550"/>
                            </p:stCondLst>
                            <p:childTnLst>
                              <p:par>
                                <p:cTn id="234" presetID="22" presetClass="entr" presetSubtype="8" fill="hold" grpId="0" nodeType="afterEffect">
                                  <p:stCondLst>
                                    <p:cond delay="0"/>
                                  </p:stCondLst>
                                  <p:childTnLst>
                                    <p:set>
                                      <p:cBhvr>
                                        <p:cTn id="235" dur="1" fill="hold">
                                          <p:stCondLst>
                                            <p:cond delay="0"/>
                                          </p:stCondLst>
                                        </p:cTn>
                                        <p:tgtEl>
                                          <p:spTgt spid="510"/>
                                        </p:tgtEl>
                                        <p:attrNameLst>
                                          <p:attrName>style.visibility</p:attrName>
                                        </p:attrNameLst>
                                      </p:cBhvr>
                                      <p:to>
                                        <p:strVal val="visible"/>
                                      </p:to>
                                    </p:set>
                                    <p:animEffect transition="in" filter="wipe(left)">
                                      <p:cBhvr>
                                        <p:cTn id="236" dur="50"/>
                                        <p:tgtEl>
                                          <p:spTgt spid="510"/>
                                        </p:tgtEl>
                                      </p:cBhvr>
                                    </p:animEffect>
                                  </p:childTnLst>
                                </p:cTn>
                              </p:par>
                            </p:childTnLst>
                          </p:cTn>
                        </p:par>
                        <p:par>
                          <p:cTn id="237" fill="hold">
                            <p:stCondLst>
                              <p:cond delay="600"/>
                            </p:stCondLst>
                            <p:childTnLst>
                              <p:par>
                                <p:cTn id="238" presetID="22" presetClass="entr" presetSubtype="8" fill="hold" grpId="0" nodeType="afterEffect">
                                  <p:stCondLst>
                                    <p:cond delay="0"/>
                                  </p:stCondLst>
                                  <p:childTnLst>
                                    <p:set>
                                      <p:cBhvr>
                                        <p:cTn id="239" dur="1" fill="hold">
                                          <p:stCondLst>
                                            <p:cond delay="0"/>
                                          </p:stCondLst>
                                        </p:cTn>
                                        <p:tgtEl>
                                          <p:spTgt spid="511"/>
                                        </p:tgtEl>
                                        <p:attrNameLst>
                                          <p:attrName>style.visibility</p:attrName>
                                        </p:attrNameLst>
                                      </p:cBhvr>
                                      <p:to>
                                        <p:strVal val="visible"/>
                                      </p:to>
                                    </p:set>
                                    <p:animEffect transition="in" filter="wipe(left)">
                                      <p:cBhvr>
                                        <p:cTn id="240" dur="50"/>
                                        <p:tgtEl>
                                          <p:spTgt spid="511"/>
                                        </p:tgtEl>
                                      </p:cBhvr>
                                    </p:animEffect>
                                  </p:childTnLst>
                                </p:cTn>
                              </p:par>
                            </p:childTnLst>
                          </p:cTn>
                        </p:par>
                        <p:par>
                          <p:cTn id="241" fill="hold">
                            <p:stCondLst>
                              <p:cond delay="650"/>
                            </p:stCondLst>
                            <p:childTnLst>
                              <p:par>
                                <p:cTn id="242" presetID="22" presetClass="entr" presetSubtype="8" fill="hold" grpId="0" nodeType="afterEffect">
                                  <p:stCondLst>
                                    <p:cond delay="0"/>
                                  </p:stCondLst>
                                  <p:childTnLst>
                                    <p:set>
                                      <p:cBhvr>
                                        <p:cTn id="243" dur="1" fill="hold">
                                          <p:stCondLst>
                                            <p:cond delay="0"/>
                                          </p:stCondLst>
                                        </p:cTn>
                                        <p:tgtEl>
                                          <p:spTgt spid="512"/>
                                        </p:tgtEl>
                                        <p:attrNameLst>
                                          <p:attrName>style.visibility</p:attrName>
                                        </p:attrNameLst>
                                      </p:cBhvr>
                                      <p:to>
                                        <p:strVal val="visible"/>
                                      </p:to>
                                    </p:set>
                                    <p:animEffect transition="in" filter="wipe(left)">
                                      <p:cBhvr>
                                        <p:cTn id="244" dur="50"/>
                                        <p:tgtEl>
                                          <p:spTgt spid="512"/>
                                        </p:tgtEl>
                                      </p:cBhvr>
                                    </p:animEffect>
                                  </p:childTnLst>
                                </p:cTn>
                              </p:par>
                            </p:childTnLst>
                          </p:cTn>
                        </p:par>
                        <p:par>
                          <p:cTn id="245" fill="hold">
                            <p:stCondLst>
                              <p:cond delay="700"/>
                            </p:stCondLst>
                            <p:childTnLst>
                              <p:par>
                                <p:cTn id="246" presetID="22" presetClass="entr" presetSubtype="8" fill="hold" grpId="0" nodeType="afterEffect">
                                  <p:stCondLst>
                                    <p:cond delay="0"/>
                                  </p:stCondLst>
                                  <p:childTnLst>
                                    <p:set>
                                      <p:cBhvr>
                                        <p:cTn id="247" dur="1" fill="hold">
                                          <p:stCondLst>
                                            <p:cond delay="0"/>
                                          </p:stCondLst>
                                        </p:cTn>
                                        <p:tgtEl>
                                          <p:spTgt spid="513"/>
                                        </p:tgtEl>
                                        <p:attrNameLst>
                                          <p:attrName>style.visibility</p:attrName>
                                        </p:attrNameLst>
                                      </p:cBhvr>
                                      <p:to>
                                        <p:strVal val="visible"/>
                                      </p:to>
                                    </p:set>
                                    <p:animEffect transition="in" filter="wipe(left)">
                                      <p:cBhvr>
                                        <p:cTn id="248" dur="50"/>
                                        <p:tgtEl>
                                          <p:spTgt spid="513"/>
                                        </p:tgtEl>
                                      </p:cBhvr>
                                    </p:animEffect>
                                  </p:childTnLst>
                                </p:cTn>
                              </p:par>
                            </p:childTnLst>
                          </p:cTn>
                        </p:par>
                        <p:par>
                          <p:cTn id="249" fill="hold">
                            <p:stCondLst>
                              <p:cond delay="750"/>
                            </p:stCondLst>
                            <p:childTnLst>
                              <p:par>
                                <p:cTn id="250" presetID="22" presetClass="entr" presetSubtype="8" fill="hold" grpId="0" nodeType="afterEffect">
                                  <p:stCondLst>
                                    <p:cond delay="0"/>
                                  </p:stCondLst>
                                  <p:childTnLst>
                                    <p:set>
                                      <p:cBhvr>
                                        <p:cTn id="251" dur="1" fill="hold">
                                          <p:stCondLst>
                                            <p:cond delay="0"/>
                                          </p:stCondLst>
                                        </p:cTn>
                                        <p:tgtEl>
                                          <p:spTgt spid="514"/>
                                        </p:tgtEl>
                                        <p:attrNameLst>
                                          <p:attrName>style.visibility</p:attrName>
                                        </p:attrNameLst>
                                      </p:cBhvr>
                                      <p:to>
                                        <p:strVal val="visible"/>
                                      </p:to>
                                    </p:set>
                                    <p:animEffect transition="in" filter="wipe(left)">
                                      <p:cBhvr>
                                        <p:cTn id="252" dur="50"/>
                                        <p:tgtEl>
                                          <p:spTgt spid="514"/>
                                        </p:tgtEl>
                                      </p:cBhvr>
                                    </p:animEffect>
                                  </p:childTnLst>
                                </p:cTn>
                              </p:par>
                            </p:childTnLst>
                          </p:cTn>
                        </p:par>
                        <p:par>
                          <p:cTn id="253" fill="hold">
                            <p:stCondLst>
                              <p:cond delay="800"/>
                            </p:stCondLst>
                            <p:childTnLst>
                              <p:par>
                                <p:cTn id="254" presetID="21" presetClass="entr" presetSubtype="1" fill="hold" grpId="0" nodeType="afterEffect">
                                  <p:stCondLst>
                                    <p:cond delay="0"/>
                                  </p:stCondLst>
                                  <p:childTnLst>
                                    <p:set>
                                      <p:cBhvr>
                                        <p:cTn id="255" dur="1" fill="hold">
                                          <p:stCondLst>
                                            <p:cond delay="0"/>
                                          </p:stCondLst>
                                        </p:cTn>
                                        <p:tgtEl>
                                          <p:spTgt spid="516"/>
                                        </p:tgtEl>
                                        <p:attrNameLst>
                                          <p:attrName>style.visibility</p:attrName>
                                        </p:attrNameLst>
                                      </p:cBhvr>
                                      <p:to>
                                        <p:strVal val="visible"/>
                                      </p:to>
                                    </p:set>
                                    <p:animEffect transition="in" filter="wheel(1)">
                                      <p:cBhvr>
                                        <p:cTn id="256" dur="100"/>
                                        <p:tgtEl>
                                          <p:spTgt spid="516"/>
                                        </p:tgtEl>
                                      </p:cBhvr>
                                    </p:animEffect>
                                  </p:childTnLst>
                                </p:cTn>
                              </p:par>
                            </p:childTnLst>
                          </p:cTn>
                        </p:par>
                        <p:par>
                          <p:cTn id="257" fill="hold">
                            <p:stCondLst>
                              <p:cond delay="900"/>
                            </p:stCondLst>
                            <p:childTnLst>
                              <p:par>
                                <p:cTn id="258" presetID="22" presetClass="entr" presetSubtype="8" fill="hold" grpId="0" nodeType="afterEffect">
                                  <p:stCondLst>
                                    <p:cond delay="0"/>
                                  </p:stCondLst>
                                  <p:childTnLst>
                                    <p:set>
                                      <p:cBhvr>
                                        <p:cTn id="259" dur="1" fill="hold">
                                          <p:stCondLst>
                                            <p:cond delay="0"/>
                                          </p:stCondLst>
                                        </p:cTn>
                                        <p:tgtEl>
                                          <p:spTgt spid="527"/>
                                        </p:tgtEl>
                                        <p:attrNameLst>
                                          <p:attrName>style.visibility</p:attrName>
                                        </p:attrNameLst>
                                      </p:cBhvr>
                                      <p:to>
                                        <p:strVal val="visible"/>
                                      </p:to>
                                    </p:set>
                                    <p:animEffect transition="in" filter="wipe(left)">
                                      <p:cBhvr>
                                        <p:cTn id="260" dur="100"/>
                                        <p:tgtEl>
                                          <p:spTgt spid="527"/>
                                        </p:tgtEl>
                                      </p:cBhvr>
                                    </p:animEffect>
                                  </p:childTnLst>
                                </p:cTn>
                              </p:par>
                            </p:childTnLst>
                          </p:cTn>
                        </p:par>
                        <p:par>
                          <p:cTn id="261" fill="hold">
                            <p:stCondLst>
                              <p:cond delay="1000"/>
                            </p:stCondLst>
                            <p:childTnLst>
                              <p:par>
                                <p:cTn id="262" presetID="21" presetClass="entr" presetSubtype="1" fill="hold" grpId="0" nodeType="afterEffect">
                                  <p:stCondLst>
                                    <p:cond delay="0"/>
                                  </p:stCondLst>
                                  <p:childTnLst>
                                    <p:set>
                                      <p:cBhvr>
                                        <p:cTn id="263" dur="1" fill="hold">
                                          <p:stCondLst>
                                            <p:cond delay="0"/>
                                          </p:stCondLst>
                                        </p:cTn>
                                        <p:tgtEl>
                                          <p:spTgt spid="517"/>
                                        </p:tgtEl>
                                        <p:attrNameLst>
                                          <p:attrName>style.visibility</p:attrName>
                                        </p:attrNameLst>
                                      </p:cBhvr>
                                      <p:to>
                                        <p:strVal val="visible"/>
                                      </p:to>
                                    </p:set>
                                    <p:animEffect transition="in" filter="wheel(1)">
                                      <p:cBhvr>
                                        <p:cTn id="264" dur="100"/>
                                        <p:tgtEl>
                                          <p:spTgt spid="517"/>
                                        </p:tgtEl>
                                      </p:cBhvr>
                                    </p:animEffect>
                                  </p:childTnLst>
                                </p:cTn>
                              </p:par>
                            </p:childTnLst>
                          </p:cTn>
                        </p:par>
                        <p:par>
                          <p:cTn id="265" fill="hold">
                            <p:stCondLst>
                              <p:cond delay="1100"/>
                            </p:stCondLst>
                            <p:childTnLst>
                              <p:par>
                                <p:cTn id="266" presetID="21" presetClass="entr" presetSubtype="1" fill="hold" grpId="0" nodeType="afterEffect">
                                  <p:stCondLst>
                                    <p:cond delay="0"/>
                                  </p:stCondLst>
                                  <p:childTnLst>
                                    <p:set>
                                      <p:cBhvr>
                                        <p:cTn id="267" dur="1" fill="hold">
                                          <p:stCondLst>
                                            <p:cond delay="0"/>
                                          </p:stCondLst>
                                        </p:cTn>
                                        <p:tgtEl>
                                          <p:spTgt spid="518"/>
                                        </p:tgtEl>
                                        <p:attrNameLst>
                                          <p:attrName>style.visibility</p:attrName>
                                        </p:attrNameLst>
                                      </p:cBhvr>
                                      <p:to>
                                        <p:strVal val="visible"/>
                                      </p:to>
                                    </p:set>
                                    <p:animEffect transition="in" filter="wheel(1)">
                                      <p:cBhvr>
                                        <p:cTn id="268" dur="100"/>
                                        <p:tgtEl>
                                          <p:spTgt spid="518"/>
                                        </p:tgtEl>
                                      </p:cBhvr>
                                    </p:animEffect>
                                  </p:childTnLst>
                                </p:cTn>
                              </p:par>
                            </p:childTnLst>
                          </p:cTn>
                        </p:par>
                        <p:par>
                          <p:cTn id="269" fill="hold">
                            <p:stCondLst>
                              <p:cond delay="1200"/>
                            </p:stCondLst>
                            <p:childTnLst>
                              <p:par>
                                <p:cTn id="270" presetID="22" presetClass="entr" presetSubtype="8" fill="hold" grpId="0" nodeType="afterEffect">
                                  <p:stCondLst>
                                    <p:cond delay="0"/>
                                  </p:stCondLst>
                                  <p:childTnLst>
                                    <p:set>
                                      <p:cBhvr>
                                        <p:cTn id="271" dur="1" fill="hold">
                                          <p:stCondLst>
                                            <p:cond delay="0"/>
                                          </p:stCondLst>
                                        </p:cTn>
                                        <p:tgtEl>
                                          <p:spTgt spid="519"/>
                                        </p:tgtEl>
                                        <p:attrNameLst>
                                          <p:attrName>style.visibility</p:attrName>
                                        </p:attrNameLst>
                                      </p:cBhvr>
                                      <p:to>
                                        <p:strVal val="visible"/>
                                      </p:to>
                                    </p:set>
                                    <p:animEffect transition="in" filter="wipe(left)">
                                      <p:cBhvr>
                                        <p:cTn id="272" dur="50"/>
                                        <p:tgtEl>
                                          <p:spTgt spid="519"/>
                                        </p:tgtEl>
                                      </p:cBhvr>
                                    </p:animEffect>
                                  </p:childTnLst>
                                </p:cTn>
                              </p:par>
                            </p:childTnLst>
                          </p:cTn>
                        </p:par>
                        <p:par>
                          <p:cTn id="273" fill="hold">
                            <p:stCondLst>
                              <p:cond delay="1250"/>
                            </p:stCondLst>
                            <p:childTnLst>
                              <p:par>
                                <p:cTn id="274" presetID="22" presetClass="entr" presetSubtype="8" fill="hold" grpId="0" nodeType="afterEffect">
                                  <p:stCondLst>
                                    <p:cond delay="0"/>
                                  </p:stCondLst>
                                  <p:childTnLst>
                                    <p:set>
                                      <p:cBhvr>
                                        <p:cTn id="275" dur="1" fill="hold">
                                          <p:stCondLst>
                                            <p:cond delay="0"/>
                                          </p:stCondLst>
                                        </p:cTn>
                                        <p:tgtEl>
                                          <p:spTgt spid="522"/>
                                        </p:tgtEl>
                                        <p:attrNameLst>
                                          <p:attrName>style.visibility</p:attrName>
                                        </p:attrNameLst>
                                      </p:cBhvr>
                                      <p:to>
                                        <p:strVal val="visible"/>
                                      </p:to>
                                    </p:set>
                                    <p:animEffect transition="in" filter="wipe(left)">
                                      <p:cBhvr>
                                        <p:cTn id="276" dur="50"/>
                                        <p:tgtEl>
                                          <p:spTgt spid="522"/>
                                        </p:tgtEl>
                                      </p:cBhvr>
                                    </p:animEffect>
                                  </p:childTnLst>
                                </p:cTn>
                              </p:par>
                            </p:childTnLst>
                          </p:cTn>
                        </p:par>
                        <p:par>
                          <p:cTn id="277" fill="hold">
                            <p:stCondLst>
                              <p:cond delay="1300"/>
                            </p:stCondLst>
                            <p:childTnLst>
                              <p:par>
                                <p:cTn id="278" presetID="21" presetClass="entr" presetSubtype="1" fill="hold" grpId="0" nodeType="afterEffect">
                                  <p:stCondLst>
                                    <p:cond delay="0"/>
                                  </p:stCondLst>
                                  <p:childTnLst>
                                    <p:set>
                                      <p:cBhvr>
                                        <p:cTn id="279" dur="1" fill="hold">
                                          <p:stCondLst>
                                            <p:cond delay="0"/>
                                          </p:stCondLst>
                                        </p:cTn>
                                        <p:tgtEl>
                                          <p:spTgt spid="528"/>
                                        </p:tgtEl>
                                        <p:attrNameLst>
                                          <p:attrName>style.visibility</p:attrName>
                                        </p:attrNameLst>
                                      </p:cBhvr>
                                      <p:to>
                                        <p:strVal val="visible"/>
                                      </p:to>
                                    </p:set>
                                    <p:animEffect transition="in" filter="wheel(1)">
                                      <p:cBhvr>
                                        <p:cTn id="280" dur="100"/>
                                        <p:tgtEl>
                                          <p:spTgt spid="528"/>
                                        </p:tgtEl>
                                      </p:cBhvr>
                                    </p:animEffect>
                                  </p:childTnLst>
                                </p:cTn>
                              </p:par>
                            </p:childTnLst>
                          </p:cTn>
                        </p:par>
                        <p:par>
                          <p:cTn id="281" fill="hold">
                            <p:stCondLst>
                              <p:cond delay="1400"/>
                            </p:stCondLst>
                            <p:childTnLst>
                              <p:par>
                                <p:cTn id="282" presetID="22" presetClass="entr" presetSubtype="8" fill="hold" grpId="0" nodeType="afterEffect">
                                  <p:stCondLst>
                                    <p:cond delay="0"/>
                                  </p:stCondLst>
                                  <p:childTnLst>
                                    <p:set>
                                      <p:cBhvr>
                                        <p:cTn id="283" dur="1" fill="hold">
                                          <p:stCondLst>
                                            <p:cond delay="0"/>
                                          </p:stCondLst>
                                        </p:cTn>
                                        <p:tgtEl>
                                          <p:spTgt spid="539"/>
                                        </p:tgtEl>
                                        <p:attrNameLst>
                                          <p:attrName>style.visibility</p:attrName>
                                        </p:attrNameLst>
                                      </p:cBhvr>
                                      <p:to>
                                        <p:strVal val="visible"/>
                                      </p:to>
                                    </p:set>
                                    <p:animEffect transition="in" filter="wipe(left)">
                                      <p:cBhvr>
                                        <p:cTn id="284" dur="100"/>
                                        <p:tgtEl>
                                          <p:spTgt spid="539"/>
                                        </p:tgtEl>
                                      </p:cBhvr>
                                    </p:animEffect>
                                  </p:childTnLst>
                                </p:cTn>
                              </p:par>
                            </p:childTnLst>
                          </p:cTn>
                        </p:par>
                        <p:par>
                          <p:cTn id="285" fill="hold">
                            <p:stCondLst>
                              <p:cond delay="1500"/>
                            </p:stCondLst>
                            <p:childTnLst>
                              <p:par>
                                <p:cTn id="286" presetID="21" presetClass="entr" presetSubtype="1" fill="hold" grpId="0" nodeType="afterEffect">
                                  <p:stCondLst>
                                    <p:cond delay="0"/>
                                  </p:stCondLst>
                                  <p:childTnLst>
                                    <p:set>
                                      <p:cBhvr>
                                        <p:cTn id="287" dur="1" fill="hold">
                                          <p:stCondLst>
                                            <p:cond delay="0"/>
                                          </p:stCondLst>
                                        </p:cTn>
                                        <p:tgtEl>
                                          <p:spTgt spid="529"/>
                                        </p:tgtEl>
                                        <p:attrNameLst>
                                          <p:attrName>style.visibility</p:attrName>
                                        </p:attrNameLst>
                                      </p:cBhvr>
                                      <p:to>
                                        <p:strVal val="visible"/>
                                      </p:to>
                                    </p:set>
                                    <p:animEffect transition="in" filter="wheel(1)">
                                      <p:cBhvr>
                                        <p:cTn id="288" dur="100"/>
                                        <p:tgtEl>
                                          <p:spTgt spid="529"/>
                                        </p:tgtEl>
                                      </p:cBhvr>
                                    </p:animEffect>
                                  </p:childTnLst>
                                </p:cTn>
                              </p:par>
                            </p:childTnLst>
                          </p:cTn>
                        </p:par>
                        <p:par>
                          <p:cTn id="289" fill="hold">
                            <p:stCondLst>
                              <p:cond delay="1600"/>
                            </p:stCondLst>
                            <p:childTnLst>
                              <p:par>
                                <p:cTn id="290" presetID="21" presetClass="entr" presetSubtype="1" fill="hold" grpId="0" nodeType="afterEffect">
                                  <p:stCondLst>
                                    <p:cond delay="0"/>
                                  </p:stCondLst>
                                  <p:childTnLst>
                                    <p:set>
                                      <p:cBhvr>
                                        <p:cTn id="291" dur="1" fill="hold">
                                          <p:stCondLst>
                                            <p:cond delay="0"/>
                                          </p:stCondLst>
                                        </p:cTn>
                                        <p:tgtEl>
                                          <p:spTgt spid="530"/>
                                        </p:tgtEl>
                                        <p:attrNameLst>
                                          <p:attrName>style.visibility</p:attrName>
                                        </p:attrNameLst>
                                      </p:cBhvr>
                                      <p:to>
                                        <p:strVal val="visible"/>
                                      </p:to>
                                    </p:set>
                                    <p:animEffect transition="in" filter="wheel(1)">
                                      <p:cBhvr>
                                        <p:cTn id="292" dur="100"/>
                                        <p:tgtEl>
                                          <p:spTgt spid="530"/>
                                        </p:tgtEl>
                                      </p:cBhvr>
                                    </p:animEffect>
                                  </p:childTnLst>
                                </p:cTn>
                              </p:par>
                            </p:childTnLst>
                          </p:cTn>
                        </p:par>
                        <p:par>
                          <p:cTn id="293" fill="hold">
                            <p:stCondLst>
                              <p:cond delay="1700"/>
                            </p:stCondLst>
                            <p:childTnLst>
                              <p:par>
                                <p:cTn id="294" presetID="22" presetClass="entr" presetSubtype="8" fill="hold" grpId="0" nodeType="afterEffect">
                                  <p:stCondLst>
                                    <p:cond delay="0"/>
                                  </p:stCondLst>
                                  <p:childTnLst>
                                    <p:set>
                                      <p:cBhvr>
                                        <p:cTn id="295" dur="1" fill="hold">
                                          <p:stCondLst>
                                            <p:cond delay="0"/>
                                          </p:stCondLst>
                                        </p:cTn>
                                        <p:tgtEl>
                                          <p:spTgt spid="533"/>
                                        </p:tgtEl>
                                        <p:attrNameLst>
                                          <p:attrName>style.visibility</p:attrName>
                                        </p:attrNameLst>
                                      </p:cBhvr>
                                      <p:to>
                                        <p:strVal val="visible"/>
                                      </p:to>
                                    </p:set>
                                    <p:animEffect transition="in" filter="wipe(left)">
                                      <p:cBhvr>
                                        <p:cTn id="296" dur="50"/>
                                        <p:tgtEl>
                                          <p:spTgt spid="533"/>
                                        </p:tgtEl>
                                      </p:cBhvr>
                                    </p:animEffect>
                                  </p:childTnLst>
                                </p:cTn>
                              </p:par>
                            </p:childTnLst>
                          </p:cTn>
                        </p:par>
                        <p:par>
                          <p:cTn id="297" fill="hold">
                            <p:stCondLst>
                              <p:cond delay="1750"/>
                            </p:stCondLst>
                            <p:childTnLst>
                              <p:par>
                                <p:cTn id="298" presetID="22" presetClass="entr" presetSubtype="8" fill="hold" grpId="0" nodeType="afterEffect">
                                  <p:stCondLst>
                                    <p:cond delay="0"/>
                                  </p:stCondLst>
                                  <p:childTnLst>
                                    <p:set>
                                      <p:cBhvr>
                                        <p:cTn id="299" dur="1" fill="hold">
                                          <p:stCondLst>
                                            <p:cond delay="0"/>
                                          </p:stCondLst>
                                        </p:cTn>
                                        <p:tgtEl>
                                          <p:spTgt spid="536"/>
                                        </p:tgtEl>
                                        <p:attrNameLst>
                                          <p:attrName>style.visibility</p:attrName>
                                        </p:attrNameLst>
                                      </p:cBhvr>
                                      <p:to>
                                        <p:strVal val="visible"/>
                                      </p:to>
                                    </p:set>
                                    <p:animEffect transition="in" filter="wipe(left)">
                                      <p:cBhvr>
                                        <p:cTn id="300" dur="50"/>
                                        <p:tgtEl>
                                          <p:spTgt spid="536"/>
                                        </p:tgtEl>
                                      </p:cBhvr>
                                    </p:animEffect>
                                  </p:childTnLst>
                                </p:cTn>
                              </p:par>
                            </p:childTnLst>
                          </p:cTn>
                        </p:par>
                        <p:par>
                          <p:cTn id="301" fill="hold">
                            <p:stCondLst>
                              <p:cond delay="1800"/>
                            </p:stCondLst>
                            <p:childTnLst>
                              <p:par>
                                <p:cTn id="302" presetID="21" presetClass="entr" presetSubtype="1" fill="hold" grpId="0" nodeType="afterEffect">
                                  <p:stCondLst>
                                    <p:cond delay="0"/>
                                  </p:stCondLst>
                                  <p:childTnLst>
                                    <p:set>
                                      <p:cBhvr>
                                        <p:cTn id="303" dur="1" fill="hold">
                                          <p:stCondLst>
                                            <p:cond delay="0"/>
                                          </p:stCondLst>
                                        </p:cTn>
                                        <p:tgtEl>
                                          <p:spTgt spid="540"/>
                                        </p:tgtEl>
                                        <p:attrNameLst>
                                          <p:attrName>style.visibility</p:attrName>
                                        </p:attrNameLst>
                                      </p:cBhvr>
                                      <p:to>
                                        <p:strVal val="visible"/>
                                      </p:to>
                                    </p:set>
                                    <p:animEffect transition="in" filter="wheel(1)">
                                      <p:cBhvr>
                                        <p:cTn id="304" dur="100"/>
                                        <p:tgtEl>
                                          <p:spTgt spid="540"/>
                                        </p:tgtEl>
                                      </p:cBhvr>
                                    </p:animEffect>
                                  </p:childTnLst>
                                </p:cTn>
                              </p:par>
                            </p:childTnLst>
                          </p:cTn>
                        </p:par>
                        <p:par>
                          <p:cTn id="305" fill="hold">
                            <p:stCondLst>
                              <p:cond delay="1900"/>
                            </p:stCondLst>
                            <p:childTnLst>
                              <p:par>
                                <p:cTn id="306" presetID="22" presetClass="entr" presetSubtype="8" fill="hold" grpId="0" nodeType="afterEffect">
                                  <p:stCondLst>
                                    <p:cond delay="0"/>
                                  </p:stCondLst>
                                  <p:childTnLst>
                                    <p:set>
                                      <p:cBhvr>
                                        <p:cTn id="307" dur="1" fill="hold">
                                          <p:stCondLst>
                                            <p:cond delay="0"/>
                                          </p:stCondLst>
                                        </p:cTn>
                                        <p:tgtEl>
                                          <p:spTgt spid="551"/>
                                        </p:tgtEl>
                                        <p:attrNameLst>
                                          <p:attrName>style.visibility</p:attrName>
                                        </p:attrNameLst>
                                      </p:cBhvr>
                                      <p:to>
                                        <p:strVal val="visible"/>
                                      </p:to>
                                    </p:set>
                                    <p:animEffect transition="in" filter="wipe(left)">
                                      <p:cBhvr>
                                        <p:cTn id="308" dur="100"/>
                                        <p:tgtEl>
                                          <p:spTgt spid="551"/>
                                        </p:tgtEl>
                                      </p:cBhvr>
                                    </p:animEffect>
                                  </p:childTnLst>
                                </p:cTn>
                              </p:par>
                            </p:childTnLst>
                          </p:cTn>
                        </p:par>
                        <p:par>
                          <p:cTn id="309" fill="hold">
                            <p:stCondLst>
                              <p:cond delay="2000"/>
                            </p:stCondLst>
                            <p:childTnLst>
                              <p:par>
                                <p:cTn id="310" presetID="21" presetClass="entr" presetSubtype="1" fill="hold" grpId="0" nodeType="afterEffect">
                                  <p:stCondLst>
                                    <p:cond delay="0"/>
                                  </p:stCondLst>
                                  <p:childTnLst>
                                    <p:set>
                                      <p:cBhvr>
                                        <p:cTn id="311" dur="1" fill="hold">
                                          <p:stCondLst>
                                            <p:cond delay="0"/>
                                          </p:stCondLst>
                                        </p:cTn>
                                        <p:tgtEl>
                                          <p:spTgt spid="541"/>
                                        </p:tgtEl>
                                        <p:attrNameLst>
                                          <p:attrName>style.visibility</p:attrName>
                                        </p:attrNameLst>
                                      </p:cBhvr>
                                      <p:to>
                                        <p:strVal val="visible"/>
                                      </p:to>
                                    </p:set>
                                    <p:animEffect transition="in" filter="wheel(1)">
                                      <p:cBhvr>
                                        <p:cTn id="312" dur="100"/>
                                        <p:tgtEl>
                                          <p:spTgt spid="541"/>
                                        </p:tgtEl>
                                      </p:cBhvr>
                                    </p:animEffect>
                                  </p:childTnLst>
                                </p:cTn>
                              </p:par>
                            </p:childTnLst>
                          </p:cTn>
                        </p:par>
                        <p:par>
                          <p:cTn id="313" fill="hold">
                            <p:stCondLst>
                              <p:cond delay="2100"/>
                            </p:stCondLst>
                            <p:childTnLst>
                              <p:par>
                                <p:cTn id="314" presetID="21" presetClass="entr" presetSubtype="1" fill="hold" grpId="0" nodeType="afterEffect">
                                  <p:stCondLst>
                                    <p:cond delay="0"/>
                                  </p:stCondLst>
                                  <p:childTnLst>
                                    <p:set>
                                      <p:cBhvr>
                                        <p:cTn id="315" dur="1" fill="hold">
                                          <p:stCondLst>
                                            <p:cond delay="0"/>
                                          </p:stCondLst>
                                        </p:cTn>
                                        <p:tgtEl>
                                          <p:spTgt spid="542"/>
                                        </p:tgtEl>
                                        <p:attrNameLst>
                                          <p:attrName>style.visibility</p:attrName>
                                        </p:attrNameLst>
                                      </p:cBhvr>
                                      <p:to>
                                        <p:strVal val="visible"/>
                                      </p:to>
                                    </p:set>
                                    <p:animEffect transition="in" filter="wheel(1)">
                                      <p:cBhvr>
                                        <p:cTn id="316" dur="100"/>
                                        <p:tgtEl>
                                          <p:spTgt spid="542"/>
                                        </p:tgtEl>
                                      </p:cBhvr>
                                    </p:animEffect>
                                  </p:childTnLst>
                                </p:cTn>
                              </p:par>
                            </p:childTnLst>
                          </p:cTn>
                        </p:par>
                        <p:par>
                          <p:cTn id="317" fill="hold">
                            <p:stCondLst>
                              <p:cond delay="2200"/>
                            </p:stCondLst>
                            <p:childTnLst>
                              <p:par>
                                <p:cTn id="318" presetID="22" presetClass="entr" presetSubtype="8" fill="hold" grpId="0" nodeType="afterEffect">
                                  <p:stCondLst>
                                    <p:cond delay="0"/>
                                  </p:stCondLst>
                                  <p:childTnLst>
                                    <p:set>
                                      <p:cBhvr>
                                        <p:cTn id="319" dur="1" fill="hold">
                                          <p:stCondLst>
                                            <p:cond delay="0"/>
                                          </p:stCondLst>
                                        </p:cTn>
                                        <p:tgtEl>
                                          <p:spTgt spid="543"/>
                                        </p:tgtEl>
                                        <p:attrNameLst>
                                          <p:attrName>style.visibility</p:attrName>
                                        </p:attrNameLst>
                                      </p:cBhvr>
                                      <p:to>
                                        <p:strVal val="visible"/>
                                      </p:to>
                                    </p:set>
                                    <p:animEffect transition="in" filter="wipe(left)">
                                      <p:cBhvr>
                                        <p:cTn id="320" dur="50"/>
                                        <p:tgtEl>
                                          <p:spTgt spid="543"/>
                                        </p:tgtEl>
                                      </p:cBhvr>
                                    </p:animEffect>
                                  </p:childTnLst>
                                </p:cTn>
                              </p:par>
                            </p:childTnLst>
                          </p:cTn>
                        </p:par>
                        <p:par>
                          <p:cTn id="321" fill="hold">
                            <p:stCondLst>
                              <p:cond delay="2250"/>
                            </p:stCondLst>
                            <p:childTnLst>
                              <p:par>
                                <p:cTn id="322" presetID="22" presetClass="entr" presetSubtype="8" fill="hold" grpId="0" nodeType="afterEffect">
                                  <p:stCondLst>
                                    <p:cond delay="0"/>
                                  </p:stCondLst>
                                  <p:childTnLst>
                                    <p:set>
                                      <p:cBhvr>
                                        <p:cTn id="323" dur="1" fill="hold">
                                          <p:stCondLst>
                                            <p:cond delay="0"/>
                                          </p:stCondLst>
                                        </p:cTn>
                                        <p:tgtEl>
                                          <p:spTgt spid="544"/>
                                        </p:tgtEl>
                                        <p:attrNameLst>
                                          <p:attrName>style.visibility</p:attrName>
                                        </p:attrNameLst>
                                      </p:cBhvr>
                                      <p:to>
                                        <p:strVal val="visible"/>
                                      </p:to>
                                    </p:set>
                                    <p:animEffect transition="in" filter="wipe(left)">
                                      <p:cBhvr>
                                        <p:cTn id="324" dur="50"/>
                                        <p:tgtEl>
                                          <p:spTgt spid="544"/>
                                        </p:tgtEl>
                                      </p:cBhvr>
                                    </p:animEffect>
                                  </p:childTnLst>
                                </p:cTn>
                              </p:par>
                            </p:childTnLst>
                          </p:cTn>
                        </p:par>
                        <p:par>
                          <p:cTn id="325" fill="hold">
                            <p:stCondLst>
                              <p:cond delay="2300"/>
                            </p:stCondLst>
                            <p:childTnLst>
                              <p:par>
                                <p:cTn id="326" presetID="22" presetClass="entr" presetSubtype="8" fill="hold" grpId="0" nodeType="afterEffect">
                                  <p:stCondLst>
                                    <p:cond delay="0"/>
                                  </p:stCondLst>
                                  <p:childTnLst>
                                    <p:set>
                                      <p:cBhvr>
                                        <p:cTn id="327" dur="1" fill="hold">
                                          <p:stCondLst>
                                            <p:cond delay="0"/>
                                          </p:stCondLst>
                                        </p:cTn>
                                        <p:tgtEl>
                                          <p:spTgt spid="548"/>
                                        </p:tgtEl>
                                        <p:attrNameLst>
                                          <p:attrName>style.visibility</p:attrName>
                                        </p:attrNameLst>
                                      </p:cBhvr>
                                      <p:to>
                                        <p:strVal val="visible"/>
                                      </p:to>
                                    </p:set>
                                    <p:animEffect transition="in" filter="wipe(left)">
                                      <p:cBhvr>
                                        <p:cTn id="328" dur="50"/>
                                        <p:tgtEl>
                                          <p:spTgt spid="548"/>
                                        </p:tgtEl>
                                      </p:cBhvr>
                                    </p:animEffect>
                                  </p:childTnLst>
                                </p:cTn>
                              </p:par>
                            </p:childTnLst>
                          </p:cTn>
                        </p:par>
                      </p:childTnLst>
                    </p:cTn>
                  </p:par>
                  <p:par>
                    <p:cTn id="329" fill="hold">
                      <p:stCondLst>
                        <p:cond delay="indefinite"/>
                      </p:stCondLst>
                      <p:childTnLst>
                        <p:par>
                          <p:cTn id="330" fill="hold">
                            <p:stCondLst>
                              <p:cond delay="0"/>
                            </p:stCondLst>
                            <p:childTnLst>
                              <p:par>
                                <p:cTn id="331" presetID="21" presetClass="entr" presetSubtype="1" fill="hold" grpId="0" nodeType="clickEffect">
                                  <p:stCondLst>
                                    <p:cond delay="0"/>
                                  </p:stCondLst>
                                  <p:childTnLst>
                                    <p:set>
                                      <p:cBhvr>
                                        <p:cTn id="332" dur="1" fill="hold">
                                          <p:stCondLst>
                                            <p:cond delay="0"/>
                                          </p:stCondLst>
                                        </p:cTn>
                                        <p:tgtEl>
                                          <p:spTgt spid="552"/>
                                        </p:tgtEl>
                                        <p:attrNameLst>
                                          <p:attrName>style.visibility</p:attrName>
                                        </p:attrNameLst>
                                      </p:cBhvr>
                                      <p:to>
                                        <p:strVal val="visible"/>
                                      </p:to>
                                    </p:set>
                                    <p:animEffect transition="in" filter="wheel(1)">
                                      <p:cBhvr>
                                        <p:cTn id="333" dur="100"/>
                                        <p:tgtEl>
                                          <p:spTgt spid="552"/>
                                        </p:tgtEl>
                                      </p:cBhvr>
                                    </p:animEffect>
                                  </p:childTnLst>
                                </p:cTn>
                              </p:par>
                            </p:childTnLst>
                          </p:cTn>
                        </p:par>
                        <p:par>
                          <p:cTn id="334" fill="hold">
                            <p:stCondLst>
                              <p:cond delay="100"/>
                            </p:stCondLst>
                            <p:childTnLst>
                              <p:par>
                                <p:cTn id="335" presetID="22" presetClass="entr" presetSubtype="8" fill="hold" grpId="0" nodeType="afterEffect">
                                  <p:stCondLst>
                                    <p:cond delay="0"/>
                                  </p:stCondLst>
                                  <p:childTnLst>
                                    <p:set>
                                      <p:cBhvr>
                                        <p:cTn id="336" dur="1" fill="hold">
                                          <p:stCondLst>
                                            <p:cond delay="0"/>
                                          </p:stCondLst>
                                        </p:cTn>
                                        <p:tgtEl>
                                          <p:spTgt spid="563"/>
                                        </p:tgtEl>
                                        <p:attrNameLst>
                                          <p:attrName>style.visibility</p:attrName>
                                        </p:attrNameLst>
                                      </p:cBhvr>
                                      <p:to>
                                        <p:strVal val="visible"/>
                                      </p:to>
                                    </p:set>
                                    <p:animEffect transition="in" filter="wipe(left)">
                                      <p:cBhvr>
                                        <p:cTn id="337" dur="100"/>
                                        <p:tgtEl>
                                          <p:spTgt spid="563"/>
                                        </p:tgtEl>
                                      </p:cBhvr>
                                    </p:animEffect>
                                  </p:childTnLst>
                                </p:cTn>
                              </p:par>
                            </p:childTnLst>
                          </p:cTn>
                        </p:par>
                        <p:par>
                          <p:cTn id="338" fill="hold">
                            <p:stCondLst>
                              <p:cond delay="200"/>
                            </p:stCondLst>
                            <p:childTnLst>
                              <p:par>
                                <p:cTn id="339" presetID="21" presetClass="entr" presetSubtype="1" fill="hold" grpId="0" nodeType="afterEffect">
                                  <p:stCondLst>
                                    <p:cond delay="0"/>
                                  </p:stCondLst>
                                  <p:childTnLst>
                                    <p:set>
                                      <p:cBhvr>
                                        <p:cTn id="340" dur="1" fill="hold">
                                          <p:stCondLst>
                                            <p:cond delay="0"/>
                                          </p:stCondLst>
                                        </p:cTn>
                                        <p:tgtEl>
                                          <p:spTgt spid="553"/>
                                        </p:tgtEl>
                                        <p:attrNameLst>
                                          <p:attrName>style.visibility</p:attrName>
                                        </p:attrNameLst>
                                      </p:cBhvr>
                                      <p:to>
                                        <p:strVal val="visible"/>
                                      </p:to>
                                    </p:set>
                                    <p:animEffect transition="in" filter="wheel(1)">
                                      <p:cBhvr>
                                        <p:cTn id="341" dur="100"/>
                                        <p:tgtEl>
                                          <p:spTgt spid="553"/>
                                        </p:tgtEl>
                                      </p:cBhvr>
                                    </p:animEffect>
                                  </p:childTnLst>
                                </p:cTn>
                              </p:par>
                            </p:childTnLst>
                          </p:cTn>
                        </p:par>
                        <p:par>
                          <p:cTn id="342" fill="hold">
                            <p:stCondLst>
                              <p:cond delay="300"/>
                            </p:stCondLst>
                            <p:childTnLst>
                              <p:par>
                                <p:cTn id="343" presetID="21" presetClass="entr" presetSubtype="1" fill="hold" grpId="0" nodeType="afterEffect">
                                  <p:stCondLst>
                                    <p:cond delay="0"/>
                                  </p:stCondLst>
                                  <p:childTnLst>
                                    <p:set>
                                      <p:cBhvr>
                                        <p:cTn id="344" dur="1" fill="hold">
                                          <p:stCondLst>
                                            <p:cond delay="0"/>
                                          </p:stCondLst>
                                        </p:cTn>
                                        <p:tgtEl>
                                          <p:spTgt spid="554"/>
                                        </p:tgtEl>
                                        <p:attrNameLst>
                                          <p:attrName>style.visibility</p:attrName>
                                        </p:attrNameLst>
                                      </p:cBhvr>
                                      <p:to>
                                        <p:strVal val="visible"/>
                                      </p:to>
                                    </p:set>
                                    <p:animEffect transition="in" filter="wheel(1)">
                                      <p:cBhvr>
                                        <p:cTn id="345" dur="100"/>
                                        <p:tgtEl>
                                          <p:spTgt spid="554"/>
                                        </p:tgtEl>
                                      </p:cBhvr>
                                    </p:animEffect>
                                  </p:childTnLst>
                                </p:cTn>
                              </p:par>
                            </p:childTnLst>
                          </p:cTn>
                        </p:par>
                        <p:par>
                          <p:cTn id="346" fill="hold">
                            <p:stCondLst>
                              <p:cond delay="400"/>
                            </p:stCondLst>
                            <p:childTnLst>
                              <p:par>
                                <p:cTn id="347" presetID="22" presetClass="entr" presetSubtype="8" fill="hold" grpId="0" nodeType="afterEffect">
                                  <p:stCondLst>
                                    <p:cond delay="0"/>
                                  </p:stCondLst>
                                  <p:childTnLst>
                                    <p:set>
                                      <p:cBhvr>
                                        <p:cTn id="348" dur="1" fill="hold">
                                          <p:stCondLst>
                                            <p:cond delay="0"/>
                                          </p:stCondLst>
                                        </p:cTn>
                                        <p:tgtEl>
                                          <p:spTgt spid="557"/>
                                        </p:tgtEl>
                                        <p:attrNameLst>
                                          <p:attrName>style.visibility</p:attrName>
                                        </p:attrNameLst>
                                      </p:cBhvr>
                                      <p:to>
                                        <p:strVal val="visible"/>
                                      </p:to>
                                    </p:set>
                                    <p:animEffect transition="in" filter="wipe(left)">
                                      <p:cBhvr>
                                        <p:cTn id="349" dur="50"/>
                                        <p:tgtEl>
                                          <p:spTgt spid="557"/>
                                        </p:tgtEl>
                                      </p:cBhvr>
                                    </p:animEffect>
                                  </p:childTnLst>
                                </p:cTn>
                              </p:par>
                            </p:childTnLst>
                          </p:cTn>
                        </p:par>
                        <p:par>
                          <p:cTn id="350" fill="hold">
                            <p:stCondLst>
                              <p:cond delay="450"/>
                            </p:stCondLst>
                            <p:childTnLst>
                              <p:par>
                                <p:cTn id="351" presetID="22" presetClass="entr" presetSubtype="8" fill="hold" grpId="0" nodeType="afterEffect">
                                  <p:stCondLst>
                                    <p:cond delay="0"/>
                                  </p:stCondLst>
                                  <p:childTnLst>
                                    <p:set>
                                      <p:cBhvr>
                                        <p:cTn id="352" dur="1" fill="hold">
                                          <p:stCondLst>
                                            <p:cond delay="0"/>
                                          </p:stCondLst>
                                        </p:cTn>
                                        <p:tgtEl>
                                          <p:spTgt spid="560"/>
                                        </p:tgtEl>
                                        <p:attrNameLst>
                                          <p:attrName>style.visibility</p:attrName>
                                        </p:attrNameLst>
                                      </p:cBhvr>
                                      <p:to>
                                        <p:strVal val="visible"/>
                                      </p:to>
                                    </p:set>
                                    <p:animEffect transition="in" filter="wipe(left)">
                                      <p:cBhvr>
                                        <p:cTn id="353" dur="50"/>
                                        <p:tgtEl>
                                          <p:spTgt spid="560"/>
                                        </p:tgtEl>
                                      </p:cBhvr>
                                    </p:animEffect>
                                  </p:childTnLst>
                                </p:cTn>
                              </p:par>
                            </p:childTnLst>
                          </p:cTn>
                        </p:par>
                        <p:par>
                          <p:cTn id="354" fill="hold">
                            <p:stCondLst>
                              <p:cond delay="500"/>
                            </p:stCondLst>
                            <p:childTnLst>
                              <p:par>
                                <p:cTn id="355" presetID="21" presetClass="entr" presetSubtype="1" fill="hold" grpId="0" nodeType="afterEffect">
                                  <p:stCondLst>
                                    <p:cond delay="0"/>
                                  </p:stCondLst>
                                  <p:childTnLst>
                                    <p:set>
                                      <p:cBhvr>
                                        <p:cTn id="356" dur="1" fill="hold">
                                          <p:stCondLst>
                                            <p:cond delay="0"/>
                                          </p:stCondLst>
                                        </p:cTn>
                                        <p:tgtEl>
                                          <p:spTgt spid="564"/>
                                        </p:tgtEl>
                                        <p:attrNameLst>
                                          <p:attrName>style.visibility</p:attrName>
                                        </p:attrNameLst>
                                      </p:cBhvr>
                                      <p:to>
                                        <p:strVal val="visible"/>
                                      </p:to>
                                    </p:set>
                                    <p:animEffect transition="in" filter="wheel(1)">
                                      <p:cBhvr>
                                        <p:cTn id="357" dur="100"/>
                                        <p:tgtEl>
                                          <p:spTgt spid="564"/>
                                        </p:tgtEl>
                                      </p:cBhvr>
                                    </p:animEffect>
                                  </p:childTnLst>
                                </p:cTn>
                              </p:par>
                            </p:childTnLst>
                          </p:cTn>
                        </p:par>
                        <p:par>
                          <p:cTn id="358" fill="hold">
                            <p:stCondLst>
                              <p:cond delay="600"/>
                            </p:stCondLst>
                            <p:childTnLst>
                              <p:par>
                                <p:cTn id="359" presetID="22" presetClass="entr" presetSubtype="8" fill="hold" grpId="0" nodeType="afterEffect">
                                  <p:stCondLst>
                                    <p:cond delay="0"/>
                                  </p:stCondLst>
                                  <p:childTnLst>
                                    <p:set>
                                      <p:cBhvr>
                                        <p:cTn id="360" dur="1" fill="hold">
                                          <p:stCondLst>
                                            <p:cond delay="0"/>
                                          </p:stCondLst>
                                        </p:cTn>
                                        <p:tgtEl>
                                          <p:spTgt spid="575"/>
                                        </p:tgtEl>
                                        <p:attrNameLst>
                                          <p:attrName>style.visibility</p:attrName>
                                        </p:attrNameLst>
                                      </p:cBhvr>
                                      <p:to>
                                        <p:strVal val="visible"/>
                                      </p:to>
                                    </p:set>
                                    <p:animEffect transition="in" filter="wipe(left)">
                                      <p:cBhvr>
                                        <p:cTn id="361" dur="100"/>
                                        <p:tgtEl>
                                          <p:spTgt spid="575"/>
                                        </p:tgtEl>
                                      </p:cBhvr>
                                    </p:animEffect>
                                  </p:childTnLst>
                                </p:cTn>
                              </p:par>
                            </p:childTnLst>
                          </p:cTn>
                        </p:par>
                        <p:par>
                          <p:cTn id="362" fill="hold">
                            <p:stCondLst>
                              <p:cond delay="700"/>
                            </p:stCondLst>
                            <p:childTnLst>
                              <p:par>
                                <p:cTn id="363" presetID="21" presetClass="entr" presetSubtype="1" fill="hold" grpId="0" nodeType="afterEffect">
                                  <p:stCondLst>
                                    <p:cond delay="0"/>
                                  </p:stCondLst>
                                  <p:childTnLst>
                                    <p:set>
                                      <p:cBhvr>
                                        <p:cTn id="364" dur="1" fill="hold">
                                          <p:stCondLst>
                                            <p:cond delay="0"/>
                                          </p:stCondLst>
                                        </p:cTn>
                                        <p:tgtEl>
                                          <p:spTgt spid="565"/>
                                        </p:tgtEl>
                                        <p:attrNameLst>
                                          <p:attrName>style.visibility</p:attrName>
                                        </p:attrNameLst>
                                      </p:cBhvr>
                                      <p:to>
                                        <p:strVal val="visible"/>
                                      </p:to>
                                    </p:set>
                                    <p:animEffect transition="in" filter="wheel(1)">
                                      <p:cBhvr>
                                        <p:cTn id="365" dur="100"/>
                                        <p:tgtEl>
                                          <p:spTgt spid="565"/>
                                        </p:tgtEl>
                                      </p:cBhvr>
                                    </p:animEffect>
                                  </p:childTnLst>
                                </p:cTn>
                              </p:par>
                            </p:childTnLst>
                          </p:cTn>
                        </p:par>
                        <p:par>
                          <p:cTn id="366" fill="hold">
                            <p:stCondLst>
                              <p:cond delay="800"/>
                            </p:stCondLst>
                            <p:childTnLst>
                              <p:par>
                                <p:cTn id="367" presetID="21" presetClass="entr" presetSubtype="1" fill="hold" grpId="0" nodeType="afterEffect">
                                  <p:stCondLst>
                                    <p:cond delay="0"/>
                                  </p:stCondLst>
                                  <p:childTnLst>
                                    <p:set>
                                      <p:cBhvr>
                                        <p:cTn id="368" dur="1" fill="hold">
                                          <p:stCondLst>
                                            <p:cond delay="0"/>
                                          </p:stCondLst>
                                        </p:cTn>
                                        <p:tgtEl>
                                          <p:spTgt spid="566"/>
                                        </p:tgtEl>
                                        <p:attrNameLst>
                                          <p:attrName>style.visibility</p:attrName>
                                        </p:attrNameLst>
                                      </p:cBhvr>
                                      <p:to>
                                        <p:strVal val="visible"/>
                                      </p:to>
                                    </p:set>
                                    <p:animEffect transition="in" filter="wheel(1)">
                                      <p:cBhvr>
                                        <p:cTn id="369" dur="100"/>
                                        <p:tgtEl>
                                          <p:spTgt spid="566"/>
                                        </p:tgtEl>
                                      </p:cBhvr>
                                    </p:animEffect>
                                  </p:childTnLst>
                                </p:cTn>
                              </p:par>
                            </p:childTnLst>
                          </p:cTn>
                        </p:par>
                        <p:par>
                          <p:cTn id="370" fill="hold">
                            <p:stCondLst>
                              <p:cond delay="900"/>
                            </p:stCondLst>
                            <p:childTnLst>
                              <p:par>
                                <p:cTn id="371" presetID="22" presetClass="entr" presetSubtype="8" fill="hold" grpId="0" nodeType="afterEffect">
                                  <p:stCondLst>
                                    <p:cond delay="0"/>
                                  </p:stCondLst>
                                  <p:childTnLst>
                                    <p:set>
                                      <p:cBhvr>
                                        <p:cTn id="372" dur="1" fill="hold">
                                          <p:stCondLst>
                                            <p:cond delay="0"/>
                                          </p:stCondLst>
                                        </p:cTn>
                                        <p:tgtEl>
                                          <p:spTgt spid="569"/>
                                        </p:tgtEl>
                                        <p:attrNameLst>
                                          <p:attrName>style.visibility</p:attrName>
                                        </p:attrNameLst>
                                      </p:cBhvr>
                                      <p:to>
                                        <p:strVal val="visible"/>
                                      </p:to>
                                    </p:set>
                                    <p:animEffect transition="in" filter="wipe(left)">
                                      <p:cBhvr>
                                        <p:cTn id="373" dur="50"/>
                                        <p:tgtEl>
                                          <p:spTgt spid="569"/>
                                        </p:tgtEl>
                                      </p:cBhvr>
                                    </p:animEffect>
                                  </p:childTnLst>
                                </p:cTn>
                              </p:par>
                            </p:childTnLst>
                          </p:cTn>
                        </p:par>
                        <p:par>
                          <p:cTn id="374" fill="hold">
                            <p:stCondLst>
                              <p:cond delay="950"/>
                            </p:stCondLst>
                            <p:childTnLst>
                              <p:par>
                                <p:cTn id="375" presetID="22" presetClass="entr" presetSubtype="8" fill="hold" grpId="0" nodeType="afterEffect">
                                  <p:stCondLst>
                                    <p:cond delay="0"/>
                                  </p:stCondLst>
                                  <p:childTnLst>
                                    <p:set>
                                      <p:cBhvr>
                                        <p:cTn id="376" dur="1" fill="hold">
                                          <p:stCondLst>
                                            <p:cond delay="0"/>
                                          </p:stCondLst>
                                        </p:cTn>
                                        <p:tgtEl>
                                          <p:spTgt spid="570"/>
                                        </p:tgtEl>
                                        <p:attrNameLst>
                                          <p:attrName>style.visibility</p:attrName>
                                        </p:attrNameLst>
                                      </p:cBhvr>
                                      <p:to>
                                        <p:strVal val="visible"/>
                                      </p:to>
                                    </p:set>
                                    <p:animEffect transition="in" filter="wipe(left)">
                                      <p:cBhvr>
                                        <p:cTn id="377" dur="50"/>
                                        <p:tgtEl>
                                          <p:spTgt spid="570"/>
                                        </p:tgtEl>
                                      </p:cBhvr>
                                    </p:animEffect>
                                  </p:childTnLst>
                                </p:cTn>
                              </p:par>
                            </p:childTnLst>
                          </p:cTn>
                        </p:par>
                        <p:par>
                          <p:cTn id="378" fill="hold">
                            <p:stCondLst>
                              <p:cond delay="1000"/>
                            </p:stCondLst>
                            <p:childTnLst>
                              <p:par>
                                <p:cTn id="379" presetID="22" presetClass="entr" presetSubtype="8" fill="hold" grpId="0" nodeType="afterEffect">
                                  <p:stCondLst>
                                    <p:cond delay="0"/>
                                  </p:stCondLst>
                                  <p:childTnLst>
                                    <p:set>
                                      <p:cBhvr>
                                        <p:cTn id="380" dur="1" fill="hold">
                                          <p:stCondLst>
                                            <p:cond delay="0"/>
                                          </p:stCondLst>
                                        </p:cTn>
                                        <p:tgtEl>
                                          <p:spTgt spid="571"/>
                                        </p:tgtEl>
                                        <p:attrNameLst>
                                          <p:attrName>style.visibility</p:attrName>
                                        </p:attrNameLst>
                                      </p:cBhvr>
                                      <p:to>
                                        <p:strVal val="visible"/>
                                      </p:to>
                                    </p:set>
                                    <p:animEffect transition="in" filter="wipe(left)">
                                      <p:cBhvr>
                                        <p:cTn id="381" dur="50"/>
                                        <p:tgtEl>
                                          <p:spTgt spid="571"/>
                                        </p:tgtEl>
                                      </p:cBhvr>
                                    </p:animEffect>
                                  </p:childTnLst>
                                </p:cTn>
                              </p:par>
                            </p:childTnLst>
                          </p:cTn>
                        </p:par>
                        <p:par>
                          <p:cTn id="382" fill="hold">
                            <p:stCondLst>
                              <p:cond delay="1050"/>
                            </p:stCondLst>
                            <p:childTnLst>
                              <p:par>
                                <p:cTn id="383" presetID="22" presetClass="entr" presetSubtype="8" fill="hold" grpId="0" nodeType="afterEffect">
                                  <p:stCondLst>
                                    <p:cond delay="0"/>
                                  </p:stCondLst>
                                  <p:childTnLst>
                                    <p:set>
                                      <p:cBhvr>
                                        <p:cTn id="384" dur="1" fill="hold">
                                          <p:stCondLst>
                                            <p:cond delay="0"/>
                                          </p:stCondLst>
                                        </p:cTn>
                                        <p:tgtEl>
                                          <p:spTgt spid="572"/>
                                        </p:tgtEl>
                                        <p:attrNameLst>
                                          <p:attrName>style.visibility</p:attrName>
                                        </p:attrNameLst>
                                      </p:cBhvr>
                                      <p:to>
                                        <p:strVal val="visible"/>
                                      </p:to>
                                    </p:set>
                                    <p:animEffect transition="in" filter="wipe(left)">
                                      <p:cBhvr>
                                        <p:cTn id="385" dur="50"/>
                                        <p:tgtEl>
                                          <p:spTgt spid="572"/>
                                        </p:tgtEl>
                                      </p:cBhvr>
                                    </p:animEffect>
                                  </p:childTnLst>
                                </p:cTn>
                              </p:par>
                            </p:childTnLst>
                          </p:cTn>
                        </p:par>
                        <p:par>
                          <p:cTn id="386" fill="hold">
                            <p:stCondLst>
                              <p:cond delay="1100"/>
                            </p:stCondLst>
                            <p:childTnLst>
                              <p:par>
                                <p:cTn id="387" presetID="21" presetClass="entr" presetSubtype="1" fill="hold" grpId="0" nodeType="afterEffect">
                                  <p:stCondLst>
                                    <p:cond delay="0"/>
                                  </p:stCondLst>
                                  <p:childTnLst>
                                    <p:set>
                                      <p:cBhvr>
                                        <p:cTn id="388" dur="1" fill="hold">
                                          <p:stCondLst>
                                            <p:cond delay="0"/>
                                          </p:stCondLst>
                                        </p:cTn>
                                        <p:tgtEl>
                                          <p:spTgt spid="576"/>
                                        </p:tgtEl>
                                        <p:attrNameLst>
                                          <p:attrName>style.visibility</p:attrName>
                                        </p:attrNameLst>
                                      </p:cBhvr>
                                      <p:to>
                                        <p:strVal val="visible"/>
                                      </p:to>
                                    </p:set>
                                    <p:animEffect transition="in" filter="wheel(1)">
                                      <p:cBhvr>
                                        <p:cTn id="389" dur="100"/>
                                        <p:tgtEl>
                                          <p:spTgt spid="576"/>
                                        </p:tgtEl>
                                      </p:cBhvr>
                                    </p:animEffect>
                                  </p:childTnLst>
                                </p:cTn>
                              </p:par>
                            </p:childTnLst>
                          </p:cTn>
                        </p:par>
                        <p:par>
                          <p:cTn id="390" fill="hold">
                            <p:stCondLst>
                              <p:cond delay="1200"/>
                            </p:stCondLst>
                            <p:childTnLst>
                              <p:par>
                                <p:cTn id="391" presetID="22" presetClass="entr" presetSubtype="8" fill="hold" grpId="0" nodeType="afterEffect">
                                  <p:stCondLst>
                                    <p:cond delay="0"/>
                                  </p:stCondLst>
                                  <p:childTnLst>
                                    <p:set>
                                      <p:cBhvr>
                                        <p:cTn id="392" dur="1" fill="hold">
                                          <p:stCondLst>
                                            <p:cond delay="0"/>
                                          </p:stCondLst>
                                        </p:cTn>
                                        <p:tgtEl>
                                          <p:spTgt spid="587"/>
                                        </p:tgtEl>
                                        <p:attrNameLst>
                                          <p:attrName>style.visibility</p:attrName>
                                        </p:attrNameLst>
                                      </p:cBhvr>
                                      <p:to>
                                        <p:strVal val="visible"/>
                                      </p:to>
                                    </p:set>
                                    <p:animEffect transition="in" filter="wipe(left)">
                                      <p:cBhvr>
                                        <p:cTn id="393" dur="100"/>
                                        <p:tgtEl>
                                          <p:spTgt spid="587"/>
                                        </p:tgtEl>
                                      </p:cBhvr>
                                    </p:animEffect>
                                  </p:childTnLst>
                                </p:cTn>
                              </p:par>
                            </p:childTnLst>
                          </p:cTn>
                        </p:par>
                        <p:par>
                          <p:cTn id="394" fill="hold">
                            <p:stCondLst>
                              <p:cond delay="1300"/>
                            </p:stCondLst>
                            <p:childTnLst>
                              <p:par>
                                <p:cTn id="395" presetID="21" presetClass="entr" presetSubtype="1" fill="hold" grpId="0" nodeType="afterEffect">
                                  <p:stCondLst>
                                    <p:cond delay="0"/>
                                  </p:stCondLst>
                                  <p:childTnLst>
                                    <p:set>
                                      <p:cBhvr>
                                        <p:cTn id="396" dur="1" fill="hold">
                                          <p:stCondLst>
                                            <p:cond delay="0"/>
                                          </p:stCondLst>
                                        </p:cTn>
                                        <p:tgtEl>
                                          <p:spTgt spid="577"/>
                                        </p:tgtEl>
                                        <p:attrNameLst>
                                          <p:attrName>style.visibility</p:attrName>
                                        </p:attrNameLst>
                                      </p:cBhvr>
                                      <p:to>
                                        <p:strVal val="visible"/>
                                      </p:to>
                                    </p:set>
                                    <p:animEffect transition="in" filter="wheel(1)">
                                      <p:cBhvr>
                                        <p:cTn id="397" dur="100"/>
                                        <p:tgtEl>
                                          <p:spTgt spid="577"/>
                                        </p:tgtEl>
                                      </p:cBhvr>
                                    </p:animEffect>
                                  </p:childTnLst>
                                </p:cTn>
                              </p:par>
                            </p:childTnLst>
                          </p:cTn>
                        </p:par>
                        <p:par>
                          <p:cTn id="398" fill="hold">
                            <p:stCondLst>
                              <p:cond delay="1400"/>
                            </p:stCondLst>
                            <p:childTnLst>
                              <p:par>
                                <p:cTn id="399" presetID="21" presetClass="entr" presetSubtype="1" fill="hold" grpId="0" nodeType="afterEffect">
                                  <p:stCondLst>
                                    <p:cond delay="0"/>
                                  </p:stCondLst>
                                  <p:childTnLst>
                                    <p:set>
                                      <p:cBhvr>
                                        <p:cTn id="400" dur="1" fill="hold">
                                          <p:stCondLst>
                                            <p:cond delay="0"/>
                                          </p:stCondLst>
                                        </p:cTn>
                                        <p:tgtEl>
                                          <p:spTgt spid="578"/>
                                        </p:tgtEl>
                                        <p:attrNameLst>
                                          <p:attrName>style.visibility</p:attrName>
                                        </p:attrNameLst>
                                      </p:cBhvr>
                                      <p:to>
                                        <p:strVal val="visible"/>
                                      </p:to>
                                    </p:set>
                                    <p:animEffect transition="in" filter="wheel(1)">
                                      <p:cBhvr>
                                        <p:cTn id="401" dur="100"/>
                                        <p:tgtEl>
                                          <p:spTgt spid="578"/>
                                        </p:tgtEl>
                                      </p:cBhvr>
                                    </p:animEffect>
                                  </p:childTnLst>
                                </p:cTn>
                              </p:par>
                            </p:childTnLst>
                          </p:cTn>
                        </p:par>
                        <p:par>
                          <p:cTn id="402" fill="hold">
                            <p:stCondLst>
                              <p:cond delay="1500"/>
                            </p:stCondLst>
                            <p:childTnLst>
                              <p:par>
                                <p:cTn id="403" presetID="22" presetClass="entr" presetSubtype="8" fill="hold" grpId="0" nodeType="afterEffect">
                                  <p:stCondLst>
                                    <p:cond delay="0"/>
                                  </p:stCondLst>
                                  <p:childTnLst>
                                    <p:set>
                                      <p:cBhvr>
                                        <p:cTn id="404" dur="1" fill="hold">
                                          <p:stCondLst>
                                            <p:cond delay="0"/>
                                          </p:stCondLst>
                                        </p:cTn>
                                        <p:tgtEl>
                                          <p:spTgt spid="580"/>
                                        </p:tgtEl>
                                        <p:attrNameLst>
                                          <p:attrName>style.visibility</p:attrName>
                                        </p:attrNameLst>
                                      </p:cBhvr>
                                      <p:to>
                                        <p:strVal val="visible"/>
                                      </p:to>
                                    </p:set>
                                    <p:animEffect transition="in" filter="wipe(left)">
                                      <p:cBhvr>
                                        <p:cTn id="405" dur="50"/>
                                        <p:tgtEl>
                                          <p:spTgt spid="580"/>
                                        </p:tgtEl>
                                      </p:cBhvr>
                                    </p:animEffect>
                                  </p:childTnLst>
                                </p:cTn>
                              </p:par>
                            </p:childTnLst>
                          </p:cTn>
                        </p:par>
                        <p:par>
                          <p:cTn id="406" fill="hold">
                            <p:stCondLst>
                              <p:cond delay="1550"/>
                            </p:stCondLst>
                            <p:childTnLst>
                              <p:par>
                                <p:cTn id="407" presetID="21" presetClass="entr" presetSubtype="1" fill="hold" grpId="0" nodeType="afterEffect">
                                  <p:stCondLst>
                                    <p:cond delay="0"/>
                                  </p:stCondLst>
                                  <p:childTnLst>
                                    <p:set>
                                      <p:cBhvr>
                                        <p:cTn id="408" dur="1" fill="hold">
                                          <p:stCondLst>
                                            <p:cond delay="0"/>
                                          </p:stCondLst>
                                        </p:cTn>
                                        <p:tgtEl>
                                          <p:spTgt spid="588"/>
                                        </p:tgtEl>
                                        <p:attrNameLst>
                                          <p:attrName>style.visibility</p:attrName>
                                        </p:attrNameLst>
                                      </p:cBhvr>
                                      <p:to>
                                        <p:strVal val="visible"/>
                                      </p:to>
                                    </p:set>
                                    <p:animEffect transition="in" filter="wheel(1)">
                                      <p:cBhvr>
                                        <p:cTn id="409" dur="100"/>
                                        <p:tgtEl>
                                          <p:spTgt spid="588"/>
                                        </p:tgtEl>
                                      </p:cBhvr>
                                    </p:animEffect>
                                  </p:childTnLst>
                                </p:cTn>
                              </p:par>
                            </p:childTnLst>
                          </p:cTn>
                        </p:par>
                        <p:par>
                          <p:cTn id="410" fill="hold">
                            <p:stCondLst>
                              <p:cond delay="1650"/>
                            </p:stCondLst>
                            <p:childTnLst>
                              <p:par>
                                <p:cTn id="411" presetID="22" presetClass="entr" presetSubtype="8" fill="hold" grpId="0" nodeType="afterEffect">
                                  <p:stCondLst>
                                    <p:cond delay="0"/>
                                  </p:stCondLst>
                                  <p:childTnLst>
                                    <p:set>
                                      <p:cBhvr>
                                        <p:cTn id="412" dur="1" fill="hold">
                                          <p:stCondLst>
                                            <p:cond delay="0"/>
                                          </p:stCondLst>
                                        </p:cTn>
                                        <p:tgtEl>
                                          <p:spTgt spid="599"/>
                                        </p:tgtEl>
                                        <p:attrNameLst>
                                          <p:attrName>style.visibility</p:attrName>
                                        </p:attrNameLst>
                                      </p:cBhvr>
                                      <p:to>
                                        <p:strVal val="visible"/>
                                      </p:to>
                                    </p:set>
                                    <p:animEffect transition="in" filter="wipe(left)">
                                      <p:cBhvr>
                                        <p:cTn id="413" dur="100"/>
                                        <p:tgtEl>
                                          <p:spTgt spid="599"/>
                                        </p:tgtEl>
                                      </p:cBhvr>
                                    </p:animEffect>
                                  </p:childTnLst>
                                </p:cTn>
                              </p:par>
                            </p:childTnLst>
                          </p:cTn>
                        </p:par>
                        <p:par>
                          <p:cTn id="414" fill="hold">
                            <p:stCondLst>
                              <p:cond delay="1750"/>
                            </p:stCondLst>
                            <p:childTnLst>
                              <p:par>
                                <p:cTn id="415" presetID="21" presetClass="entr" presetSubtype="1" fill="hold" grpId="0" nodeType="afterEffect">
                                  <p:stCondLst>
                                    <p:cond delay="0"/>
                                  </p:stCondLst>
                                  <p:childTnLst>
                                    <p:set>
                                      <p:cBhvr>
                                        <p:cTn id="416" dur="1" fill="hold">
                                          <p:stCondLst>
                                            <p:cond delay="0"/>
                                          </p:stCondLst>
                                        </p:cTn>
                                        <p:tgtEl>
                                          <p:spTgt spid="589"/>
                                        </p:tgtEl>
                                        <p:attrNameLst>
                                          <p:attrName>style.visibility</p:attrName>
                                        </p:attrNameLst>
                                      </p:cBhvr>
                                      <p:to>
                                        <p:strVal val="visible"/>
                                      </p:to>
                                    </p:set>
                                    <p:animEffect transition="in" filter="wheel(1)">
                                      <p:cBhvr>
                                        <p:cTn id="417" dur="100"/>
                                        <p:tgtEl>
                                          <p:spTgt spid="589"/>
                                        </p:tgtEl>
                                      </p:cBhvr>
                                    </p:animEffect>
                                  </p:childTnLst>
                                </p:cTn>
                              </p:par>
                            </p:childTnLst>
                          </p:cTn>
                        </p:par>
                        <p:par>
                          <p:cTn id="418" fill="hold">
                            <p:stCondLst>
                              <p:cond delay="1850"/>
                            </p:stCondLst>
                            <p:childTnLst>
                              <p:par>
                                <p:cTn id="419" presetID="21" presetClass="entr" presetSubtype="1" fill="hold" grpId="0" nodeType="afterEffect">
                                  <p:stCondLst>
                                    <p:cond delay="0"/>
                                  </p:stCondLst>
                                  <p:childTnLst>
                                    <p:set>
                                      <p:cBhvr>
                                        <p:cTn id="420" dur="1" fill="hold">
                                          <p:stCondLst>
                                            <p:cond delay="0"/>
                                          </p:stCondLst>
                                        </p:cTn>
                                        <p:tgtEl>
                                          <p:spTgt spid="590"/>
                                        </p:tgtEl>
                                        <p:attrNameLst>
                                          <p:attrName>style.visibility</p:attrName>
                                        </p:attrNameLst>
                                      </p:cBhvr>
                                      <p:to>
                                        <p:strVal val="visible"/>
                                      </p:to>
                                    </p:set>
                                    <p:animEffect transition="in" filter="wheel(1)">
                                      <p:cBhvr>
                                        <p:cTn id="421" dur="100"/>
                                        <p:tgtEl>
                                          <p:spTgt spid="590"/>
                                        </p:tgtEl>
                                      </p:cBhvr>
                                    </p:animEffect>
                                  </p:childTnLst>
                                </p:cTn>
                              </p:par>
                            </p:childTnLst>
                          </p:cTn>
                        </p:par>
                        <p:par>
                          <p:cTn id="422" fill="hold">
                            <p:stCondLst>
                              <p:cond delay="1950"/>
                            </p:stCondLst>
                            <p:childTnLst>
                              <p:par>
                                <p:cTn id="423" presetID="22" presetClass="entr" presetSubtype="8" fill="hold" grpId="0" nodeType="afterEffect">
                                  <p:stCondLst>
                                    <p:cond delay="0"/>
                                  </p:stCondLst>
                                  <p:childTnLst>
                                    <p:set>
                                      <p:cBhvr>
                                        <p:cTn id="424" dur="1" fill="hold">
                                          <p:stCondLst>
                                            <p:cond delay="0"/>
                                          </p:stCondLst>
                                        </p:cTn>
                                        <p:tgtEl>
                                          <p:spTgt spid="592"/>
                                        </p:tgtEl>
                                        <p:attrNameLst>
                                          <p:attrName>style.visibility</p:attrName>
                                        </p:attrNameLst>
                                      </p:cBhvr>
                                      <p:to>
                                        <p:strVal val="visible"/>
                                      </p:to>
                                    </p:set>
                                    <p:animEffect transition="in" filter="wipe(left)">
                                      <p:cBhvr>
                                        <p:cTn id="425" dur="50"/>
                                        <p:tgtEl>
                                          <p:spTgt spid="592"/>
                                        </p:tgtEl>
                                      </p:cBhvr>
                                    </p:animEffect>
                                  </p:childTnLst>
                                </p:cTn>
                              </p:par>
                            </p:childTnLst>
                          </p:cTn>
                        </p:par>
                        <p:par>
                          <p:cTn id="426" fill="hold">
                            <p:stCondLst>
                              <p:cond delay="2000"/>
                            </p:stCondLst>
                            <p:childTnLst>
                              <p:par>
                                <p:cTn id="427" presetID="22" presetClass="entr" presetSubtype="8" fill="hold" grpId="0" nodeType="afterEffect">
                                  <p:stCondLst>
                                    <p:cond delay="0"/>
                                  </p:stCondLst>
                                  <p:childTnLst>
                                    <p:set>
                                      <p:cBhvr>
                                        <p:cTn id="428" dur="1" fill="hold">
                                          <p:stCondLst>
                                            <p:cond delay="0"/>
                                          </p:stCondLst>
                                        </p:cTn>
                                        <p:tgtEl>
                                          <p:spTgt spid="596"/>
                                        </p:tgtEl>
                                        <p:attrNameLst>
                                          <p:attrName>style.visibility</p:attrName>
                                        </p:attrNameLst>
                                      </p:cBhvr>
                                      <p:to>
                                        <p:strVal val="visible"/>
                                      </p:to>
                                    </p:set>
                                    <p:animEffect transition="in" filter="wipe(left)">
                                      <p:cBhvr>
                                        <p:cTn id="429" dur="50"/>
                                        <p:tgtEl>
                                          <p:spTgt spid="596"/>
                                        </p:tgtEl>
                                      </p:cBhvr>
                                    </p:animEffect>
                                  </p:childTnLst>
                                </p:cTn>
                              </p:par>
                            </p:childTnLst>
                          </p:cTn>
                        </p:par>
                        <p:par>
                          <p:cTn id="430" fill="hold">
                            <p:stCondLst>
                              <p:cond delay="2050"/>
                            </p:stCondLst>
                            <p:childTnLst>
                              <p:par>
                                <p:cTn id="431" presetID="21" presetClass="entr" presetSubtype="1" fill="hold" grpId="0" nodeType="afterEffect">
                                  <p:stCondLst>
                                    <p:cond delay="0"/>
                                  </p:stCondLst>
                                  <p:childTnLst>
                                    <p:set>
                                      <p:cBhvr>
                                        <p:cTn id="432" dur="1" fill="hold">
                                          <p:stCondLst>
                                            <p:cond delay="0"/>
                                          </p:stCondLst>
                                        </p:cTn>
                                        <p:tgtEl>
                                          <p:spTgt spid="696"/>
                                        </p:tgtEl>
                                        <p:attrNameLst>
                                          <p:attrName>style.visibility</p:attrName>
                                        </p:attrNameLst>
                                      </p:cBhvr>
                                      <p:to>
                                        <p:strVal val="visible"/>
                                      </p:to>
                                    </p:set>
                                    <p:animEffect transition="in" filter="wheel(1)">
                                      <p:cBhvr>
                                        <p:cTn id="433" dur="100"/>
                                        <p:tgtEl>
                                          <p:spTgt spid="696"/>
                                        </p:tgtEl>
                                      </p:cBhvr>
                                    </p:animEffect>
                                  </p:childTnLst>
                                </p:cTn>
                              </p:par>
                            </p:childTnLst>
                          </p:cTn>
                        </p:par>
                        <p:par>
                          <p:cTn id="434" fill="hold">
                            <p:stCondLst>
                              <p:cond delay="2150"/>
                            </p:stCondLst>
                            <p:childTnLst>
                              <p:par>
                                <p:cTn id="435" presetID="22" presetClass="entr" presetSubtype="8" fill="hold" grpId="0" nodeType="afterEffect">
                                  <p:stCondLst>
                                    <p:cond delay="0"/>
                                  </p:stCondLst>
                                  <p:childTnLst>
                                    <p:set>
                                      <p:cBhvr>
                                        <p:cTn id="436" dur="1" fill="hold">
                                          <p:stCondLst>
                                            <p:cond delay="0"/>
                                          </p:stCondLst>
                                        </p:cTn>
                                        <p:tgtEl>
                                          <p:spTgt spid="707"/>
                                        </p:tgtEl>
                                        <p:attrNameLst>
                                          <p:attrName>style.visibility</p:attrName>
                                        </p:attrNameLst>
                                      </p:cBhvr>
                                      <p:to>
                                        <p:strVal val="visible"/>
                                      </p:to>
                                    </p:set>
                                    <p:animEffect transition="in" filter="wipe(left)">
                                      <p:cBhvr>
                                        <p:cTn id="437" dur="100"/>
                                        <p:tgtEl>
                                          <p:spTgt spid="707"/>
                                        </p:tgtEl>
                                      </p:cBhvr>
                                    </p:animEffect>
                                  </p:childTnLst>
                                </p:cTn>
                              </p:par>
                            </p:childTnLst>
                          </p:cTn>
                        </p:par>
                        <p:par>
                          <p:cTn id="438" fill="hold">
                            <p:stCondLst>
                              <p:cond delay="2250"/>
                            </p:stCondLst>
                            <p:childTnLst>
                              <p:par>
                                <p:cTn id="439" presetID="21" presetClass="entr" presetSubtype="1" fill="hold" grpId="0" nodeType="afterEffect">
                                  <p:stCondLst>
                                    <p:cond delay="0"/>
                                  </p:stCondLst>
                                  <p:childTnLst>
                                    <p:set>
                                      <p:cBhvr>
                                        <p:cTn id="440" dur="1" fill="hold">
                                          <p:stCondLst>
                                            <p:cond delay="0"/>
                                          </p:stCondLst>
                                        </p:cTn>
                                        <p:tgtEl>
                                          <p:spTgt spid="697"/>
                                        </p:tgtEl>
                                        <p:attrNameLst>
                                          <p:attrName>style.visibility</p:attrName>
                                        </p:attrNameLst>
                                      </p:cBhvr>
                                      <p:to>
                                        <p:strVal val="visible"/>
                                      </p:to>
                                    </p:set>
                                    <p:animEffect transition="in" filter="wheel(1)">
                                      <p:cBhvr>
                                        <p:cTn id="441" dur="100"/>
                                        <p:tgtEl>
                                          <p:spTgt spid="697"/>
                                        </p:tgtEl>
                                      </p:cBhvr>
                                    </p:animEffect>
                                  </p:childTnLst>
                                </p:cTn>
                              </p:par>
                            </p:childTnLst>
                          </p:cTn>
                        </p:par>
                        <p:par>
                          <p:cTn id="442" fill="hold">
                            <p:stCondLst>
                              <p:cond delay="2350"/>
                            </p:stCondLst>
                            <p:childTnLst>
                              <p:par>
                                <p:cTn id="443" presetID="21" presetClass="entr" presetSubtype="1" fill="hold" grpId="0" nodeType="afterEffect">
                                  <p:stCondLst>
                                    <p:cond delay="0"/>
                                  </p:stCondLst>
                                  <p:childTnLst>
                                    <p:set>
                                      <p:cBhvr>
                                        <p:cTn id="444" dur="1" fill="hold">
                                          <p:stCondLst>
                                            <p:cond delay="0"/>
                                          </p:stCondLst>
                                        </p:cTn>
                                        <p:tgtEl>
                                          <p:spTgt spid="698"/>
                                        </p:tgtEl>
                                        <p:attrNameLst>
                                          <p:attrName>style.visibility</p:attrName>
                                        </p:attrNameLst>
                                      </p:cBhvr>
                                      <p:to>
                                        <p:strVal val="visible"/>
                                      </p:to>
                                    </p:set>
                                    <p:animEffect transition="in" filter="wheel(1)">
                                      <p:cBhvr>
                                        <p:cTn id="445" dur="100"/>
                                        <p:tgtEl>
                                          <p:spTgt spid="698"/>
                                        </p:tgtEl>
                                      </p:cBhvr>
                                    </p:animEffect>
                                  </p:childTnLst>
                                </p:cTn>
                              </p:par>
                            </p:childTnLst>
                          </p:cTn>
                        </p:par>
                        <p:par>
                          <p:cTn id="446" fill="hold">
                            <p:stCondLst>
                              <p:cond delay="2450"/>
                            </p:stCondLst>
                            <p:childTnLst>
                              <p:par>
                                <p:cTn id="447" presetID="22" presetClass="entr" presetSubtype="8" fill="hold" grpId="0" nodeType="afterEffect">
                                  <p:stCondLst>
                                    <p:cond delay="0"/>
                                  </p:stCondLst>
                                  <p:childTnLst>
                                    <p:set>
                                      <p:cBhvr>
                                        <p:cTn id="448" dur="1" fill="hold">
                                          <p:stCondLst>
                                            <p:cond delay="0"/>
                                          </p:stCondLst>
                                        </p:cTn>
                                        <p:tgtEl>
                                          <p:spTgt spid="701"/>
                                        </p:tgtEl>
                                        <p:attrNameLst>
                                          <p:attrName>style.visibility</p:attrName>
                                        </p:attrNameLst>
                                      </p:cBhvr>
                                      <p:to>
                                        <p:strVal val="visible"/>
                                      </p:to>
                                    </p:set>
                                    <p:animEffect transition="in" filter="wipe(left)">
                                      <p:cBhvr>
                                        <p:cTn id="449" dur="50"/>
                                        <p:tgtEl>
                                          <p:spTgt spid="701"/>
                                        </p:tgtEl>
                                      </p:cBhvr>
                                    </p:animEffect>
                                  </p:childTnLst>
                                </p:cTn>
                              </p:par>
                            </p:childTnLst>
                          </p:cTn>
                        </p:par>
                        <p:par>
                          <p:cTn id="450" fill="hold">
                            <p:stCondLst>
                              <p:cond delay="2500"/>
                            </p:stCondLst>
                            <p:childTnLst>
                              <p:par>
                                <p:cTn id="451" presetID="22" presetClass="entr" presetSubtype="8" fill="hold" grpId="0" nodeType="afterEffect">
                                  <p:stCondLst>
                                    <p:cond delay="0"/>
                                  </p:stCondLst>
                                  <p:childTnLst>
                                    <p:set>
                                      <p:cBhvr>
                                        <p:cTn id="452" dur="1" fill="hold">
                                          <p:stCondLst>
                                            <p:cond delay="0"/>
                                          </p:stCondLst>
                                        </p:cTn>
                                        <p:tgtEl>
                                          <p:spTgt spid="702"/>
                                        </p:tgtEl>
                                        <p:attrNameLst>
                                          <p:attrName>style.visibility</p:attrName>
                                        </p:attrNameLst>
                                      </p:cBhvr>
                                      <p:to>
                                        <p:strVal val="visible"/>
                                      </p:to>
                                    </p:set>
                                    <p:animEffect transition="in" filter="wipe(left)">
                                      <p:cBhvr>
                                        <p:cTn id="453" dur="50"/>
                                        <p:tgtEl>
                                          <p:spTgt spid="702"/>
                                        </p:tgtEl>
                                      </p:cBhvr>
                                    </p:animEffect>
                                  </p:childTnLst>
                                </p:cTn>
                              </p:par>
                            </p:childTnLst>
                          </p:cTn>
                        </p:par>
                        <p:par>
                          <p:cTn id="454" fill="hold">
                            <p:stCondLst>
                              <p:cond delay="2550"/>
                            </p:stCondLst>
                            <p:childTnLst>
                              <p:par>
                                <p:cTn id="455" presetID="21" presetClass="entr" presetSubtype="1" fill="hold" grpId="0" nodeType="afterEffect">
                                  <p:stCondLst>
                                    <p:cond delay="0"/>
                                  </p:stCondLst>
                                  <p:childTnLst>
                                    <p:set>
                                      <p:cBhvr>
                                        <p:cTn id="456" dur="1" fill="hold">
                                          <p:stCondLst>
                                            <p:cond delay="0"/>
                                          </p:stCondLst>
                                        </p:cTn>
                                        <p:tgtEl>
                                          <p:spTgt spid="708"/>
                                        </p:tgtEl>
                                        <p:attrNameLst>
                                          <p:attrName>style.visibility</p:attrName>
                                        </p:attrNameLst>
                                      </p:cBhvr>
                                      <p:to>
                                        <p:strVal val="visible"/>
                                      </p:to>
                                    </p:set>
                                    <p:animEffect transition="in" filter="wheel(1)">
                                      <p:cBhvr>
                                        <p:cTn id="457" dur="100"/>
                                        <p:tgtEl>
                                          <p:spTgt spid="708"/>
                                        </p:tgtEl>
                                      </p:cBhvr>
                                    </p:animEffect>
                                  </p:childTnLst>
                                </p:cTn>
                              </p:par>
                            </p:childTnLst>
                          </p:cTn>
                        </p:par>
                        <p:par>
                          <p:cTn id="458" fill="hold">
                            <p:stCondLst>
                              <p:cond delay="2650"/>
                            </p:stCondLst>
                            <p:childTnLst>
                              <p:par>
                                <p:cTn id="459" presetID="22" presetClass="entr" presetSubtype="8" fill="hold" grpId="0" nodeType="afterEffect">
                                  <p:stCondLst>
                                    <p:cond delay="0"/>
                                  </p:stCondLst>
                                  <p:childTnLst>
                                    <p:set>
                                      <p:cBhvr>
                                        <p:cTn id="460" dur="1" fill="hold">
                                          <p:stCondLst>
                                            <p:cond delay="0"/>
                                          </p:stCondLst>
                                        </p:cTn>
                                        <p:tgtEl>
                                          <p:spTgt spid="719"/>
                                        </p:tgtEl>
                                        <p:attrNameLst>
                                          <p:attrName>style.visibility</p:attrName>
                                        </p:attrNameLst>
                                      </p:cBhvr>
                                      <p:to>
                                        <p:strVal val="visible"/>
                                      </p:to>
                                    </p:set>
                                    <p:animEffect transition="in" filter="wipe(left)">
                                      <p:cBhvr>
                                        <p:cTn id="461" dur="100"/>
                                        <p:tgtEl>
                                          <p:spTgt spid="719"/>
                                        </p:tgtEl>
                                      </p:cBhvr>
                                    </p:animEffect>
                                  </p:childTnLst>
                                </p:cTn>
                              </p:par>
                            </p:childTnLst>
                          </p:cTn>
                        </p:par>
                        <p:par>
                          <p:cTn id="462" fill="hold">
                            <p:stCondLst>
                              <p:cond delay="2750"/>
                            </p:stCondLst>
                            <p:childTnLst>
                              <p:par>
                                <p:cTn id="463" presetID="21" presetClass="entr" presetSubtype="1" fill="hold" grpId="0" nodeType="afterEffect">
                                  <p:stCondLst>
                                    <p:cond delay="0"/>
                                  </p:stCondLst>
                                  <p:childTnLst>
                                    <p:set>
                                      <p:cBhvr>
                                        <p:cTn id="464" dur="1" fill="hold">
                                          <p:stCondLst>
                                            <p:cond delay="0"/>
                                          </p:stCondLst>
                                        </p:cTn>
                                        <p:tgtEl>
                                          <p:spTgt spid="709"/>
                                        </p:tgtEl>
                                        <p:attrNameLst>
                                          <p:attrName>style.visibility</p:attrName>
                                        </p:attrNameLst>
                                      </p:cBhvr>
                                      <p:to>
                                        <p:strVal val="visible"/>
                                      </p:to>
                                    </p:set>
                                    <p:animEffect transition="in" filter="wheel(1)">
                                      <p:cBhvr>
                                        <p:cTn id="465" dur="100"/>
                                        <p:tgtEl>
                                          <p:spTgt spid="709"/>
                                        </p:tgtEl>
                                      </p:cBhvr>
                                    </p:animEffect>
                                  </p:childTnLst>
                                </p:cTn>
                              </p:par>
                            </p:childTnLst>
                          </p:cTn>
                        </p:par>
                        <p:par>
                          <p:cTn id="466" fill="hold">
                            <p:stCondLst>
                              <p:cond delay="2850"/>
                            </p:stCondLst>
                            <p:childTnLst>
                              <p:par>
                                <p:cTn id="467" presetID="21" presetClass="entr" presetSubtype="1" fill="hold" grpId="0" nodeType="afterEffect">
                                  <p:stCondLst>
                                    <p:cond delay="0"/>
                                  </p:stCondLst>
                                  <p:childTnLst>
                                    <p:set>
                                      <p:cBhvr>
                                        <p:cTn id="468" dur="1" fill="hold">
                                          <p:stCondLst>
                                            <p:cond delay="0"/>
                                          </p:stCondLst>
                                        </p:cTn>
                                        <p:tgtEl>
                                          <p:spTgt spid="710"/>
                                        </p:tgtEl>
                                        <p:attrNameLst>
                                          <p:attrName>style.visibility</p:attrName>
                                        </p:attrNameLst>
                                      </p:cBhvr>
                                      <p:to>
                                        <p:strVal val="visible"/>
                                      </p:to>
                                    </p:set>
                                    <p:animEffect transition="in" filter="wheel(1)">
                                      <p:cBhvr>
                                        <p:cTn id="469" dur="100"/>
                                        <p:tgtEl>
                                          <p:spTgt spid="710"/>
                                        </p:tgtEl>
                                      </p:cBhvr>
                                    </p:animEffect>
                                  </p:childTnLst>
                                </p:cTn>
                              </p:par>
                            </p:childTnLst>
                          </p:cTn>
                        </p:par>
                        <p:par>
                          <p:cTn id="470" fill="hold">
                            <p:stCondLst>
                              <p:cond delay="2950"/>
                            </p:stCondLst>
                            <p:childTnLst>
                              <p:par>
                                <p:cTn id="471" presetID="22" presetClass="entr" presetSubtype="8" fill="hold" grpId="0" nodeType="afterEffect">
                                  <p:stCondLst>
                                    <p:cond delay="0"/>
                                  </p:stCondLst>
                                  <p:childTnLst>
                                    <p:set>
                                      <p:cBhvr>
                                        <p:cTn id="472" dur="1" fill="hold">
                                          <p:stCondLst>
                                            <p:cond delay="0"/>
                                          </p:stCondLst>
                                        </p:cTn>
                                        <p:tgtEl>
                                          <p:spTgt spid="713"/>
                                        </p:tgtEl>
                                        <p:attrNameLst>
                                          <p:attrName>style.visibility</p:attrName>
                                        </p:attrNameLst>
                                      </p:cBhvr>
                                      <p:to>
                                        <p:strVal val="visible"/>
                                      </p:to>
                                    </p:set>
                                    <p:animEffect transition="in" filter="wipe(left)">
                                      <p:cBhvr>
                                        <p:cTn id="473" dur="50"/>
                                        <p:tgtEl>
                                          <p:spTgt spid="713"/>
                                        </p:tgtEl>
                                      </p:cBhvr>
                                    </p:animEffect>
                                  </p:childTnLst>
                                </p:cTn>
                              </p:par>
                            </p:childTnLst>
                          </p:cTn>
                        </p:par>
                        <p:par>
                          <p:cTn id="474" fill="hold">
                            <p:stCondLst>
                              <p:cond delay="3000"/>
                            </p:stCondLst>
                            <p:childTnLst>
                              <p:par>
                                <p:cTn id="475" presetID="22" presetClass="entr" presetSubtype="8" fill="hold" grpId="0" nodeType="afterEffect">
                                  <p:stCondLst>
                                    <p:cond delay="0"/>
                                  </p:stCondLst>
                                  <p:childTnLst>
                                    <p:set>
                                      <p:cBhvr>
                                        <p:cTn id="476" dur="1" fill="hold">
                                          <p:stCondLst>
                                            <p:cond delay="0"/>
                                          </p:stCondLst>
                                        </p:cTn>
                                        <p:tgtEl>
                                          <p:spTgt spid="714"/>
                                        </p:tgtEl>
                                        <p:attrNameLst>
                                          <p:attrName>style.visibility</p:attrName>
                                        </p:attrNameLst>
                                      </p:cBhvr>
                                      <p:to>
                                        <p:strVal val="visible"/>
                                      </p:to>
                                    </p:set>
                                    <p:animEffect transition="in" filter="wipe(left)">
                                      <p:cBhvr>
                                        <p:cTn id="477" dur="50"/>
                                        <p:tgtEl>
                                          <p:spTgt spid="714"/>
                                        </p:tgtEl>
                                      </p:cBhvr>
                                    </p:animEffect>
                                  </p:childTnLst>
                                </p:cTn>
                              </p:par>
                            </p:childTnLst>
                          </p:cTn>
                        </p:par>
                        <p:par>
                          <p:cTn id="478" fill="hold">
                            <p:stCondLst>
                              <p:cond delay="3050"/>
                            </p:stCondLst>
                            <p:childTnLst>
                              <p:par>
                                <p:cTn id="479" presetID="22" presetClass="entr" presetSubtype="8" fill="hold" grpId="0" nodeType="afterEffect">
                                  <p:stCondLst>
                                    <p:cond delay="0"/>
                                  </p:stCondLst>
                                  <p:childTnLst>
                                    <p:set>
                                      <p:cBhvr>
                                        <p:cTn id="480" dur="1" fill="hold">
                                          <p:stCondLst>
                                            <p:cond delay="0"/>
                                          </p:stCondLst>
                                        </p:cTn>
                                        <p:tgtEl>
                                          <p:spTgt spid="716"/>
                                        </p:tgtEl>
                                        <p:attrNameLst>
                                          <p:attrName>style.visibility</p:attrName>
                                        </p:attrNameLst>
                                      </p:cBhvr>
                                      <p:to>
                                        <p:strVal val="visible"/>
                                      </p:to>
                                    </p:set>
                                    <p:animEffect transition="in" filter="wipe(left)">
                                      <p:cBhvr>
                                        <p:cTn id="481" dur="50"/>
                                        <p:tgtEl>
                                          <p:spTgt spid="716"/>
                                        </p:tgtEl>
                                      </p:cBhvr>
                                    </p:animEffect>
                                  </p:childTnLst>
                                </p:cTn>
                              </p:par>
                            </p:childTnLst>
                          </p:cTn>
                        </p:par>
                        <p:par>
                          <p:cTn id="482" fill="hold">
                            <p:stCondLst>
                              <p:cond delay="3100"/>
                            </p:stCondLst>
                            <p:childTnLst>
                              <p:par>
                                <p:cTn id="483" presetID="21" presetClass="entr" presetSubtype="1" fill="hold" grpId="0" nodeType="afterEffect">
                                  <p:stCondLst>
                                    <p:cond delay="0"/>
                                  </p:stCondLst>
                                  <p:childTnLst>
                                    <p:set>
                                      <p:cBhvr>
                                        <p:cTn id="484" dur="1" fill="hold">
                                          <p:stCondLst>
                                            <p:cond delay="0"/>
                                          </p:stCondLst>
                                        </p:cTn>
                                        <p:tgtEl>
                                          <p:spTgt spid="720"/>
                                        </p:tgtEl>
                                        <p:attrNameLst>
                                          <p:attrName>style.visibility</p:attrName>
                                        </p:attrNameLst>
                                      </p:cBhvr>
                                      <p:to>
                                        <p:strVal val="visible"/>
                                      </p:to>
                                    </p:set>
                                    <p:animEffect transition="in" filter="wheel(1)">
                                      <p:cBhvr>
                                        <p:cTn id="485" dur="100"/>
                                        <p:tgtEl>
                                          <p:spTgt spid="720"/>
                                        </p:tgtEl>
                                      </p:cBhvr>
                                    </p:animEffect>
                                  </p:childTnLst>
                                </p:cTn>
                              </p:par>
                            </p:childTnLst>
                          </p:cTn>
                        </p:par>
                        <p:par>
                          <p:cTn id="486" fill="hold">
                            <p:stCondLst>
                              <p:cond delay="3200"/>
                            </p:stCondLst>
                            <p:childTnLst>
                              <p:par>
                                <p:cTn id="487" presetID="22" presetClass="entr" presetSubtype="8" fill="hold" grpId="0" nodeType="afterEffect">
                                  <p:stCondLst>
                                    <p:cond delay="0"/>
                                  </p:stCondLst>
                                  <p:childTnLst>
                                    <p:set>
                                      <p:cBhvr>
                                        <p:cTn id="488" dur="1" fill="hold">
                                          <p:stCondLst>
                                            <p:cond delay="0"/>
                                          </p:stCondLst>
                                        </p:cTn>
                                        <p:tgtEl>
                                          <p:spTgt spid="731"/>
                                        </p:tgtEl>
                                        <p:attrNameLst>
                                          <p:attrName>style.visibility</p:attrName>
                                        </p:attrNameLst>
                                      </p:cBhvr>
                                      <p:to>
                                        <p:strVal val="visible"/>
                                      </p:to>
                                    </p:set>
                                    <p:animEffect transition="in" filter="wipe(left)">
                                      <p:cBhvr>
                                        <p:cTn id="489" dur="100"/>
                                        <p:tgtEl>
                                          <p:spTgt spid="731"/>
                                        </p:tgtEl>
                                      </p:cBhvr>
                                    </p:animEffect>
                                  </p:childTnLst>
                                </p:cTn>
                              </p:par>
                            </p:childTnLst>
                          </p:cTn>
                        </p:par>
                        <p:par>
                          <p:cTn id="490" fill="hold">
                            <p:stCondLst>
                              <p:cond delay="3300"/>
                            </p:stCondLst>
                            <p:childTnLst>
                              <p:par>
                                <p:cTn id="491" presetID="21" presetClass="entr" presetSubtype="1" fill="hold" grpId="0" nodeType="afterEffect">
                                  <p:stCondLst>
                                    <p:cond delay="0"/>
                                  </p:stCondLst>
                                  <p:childTnLst>
                                    <p:set>
                                      <p:cBhvr>
                                        <p:cTn id="492" dur="1" fill="hold">
                                          <p:stCondLst>
                                            <p:cond delay="0"/>
                                          </p:stCondLst>
                                        </p:cTn>
                                        <p:tgtEl>
                                          <p:spTgt spid="721"/>
                                        </p:tgtEl>
                                        <p:attrNameLst>
                                          <p:attrName>style.visibility</p:attrName>
                                        </p:attrNameLst>
                                      </p:cBhvr>
                                      <p:to>
                                        <p:strVal val="visible"/>
                                      </p:to>
                                    </p:set>
                                    <p:animEffect transition="in" filter="wheel(1)">
                                      <p:cBhvr>
                                        <p:cTn id="493" dur="100"/>
                                        <p:tgtEl>
                                          <p:spTgt spid="721"/>
                                        </p:tgtEl>
                                      </p:cBhvr>
                                    </p:animEffect>
                                  </p:childTnLst>
                                </p:cTn>
                              </p:par>
                            </p:childTnLst>
                          </p:cTn>
                        </p:par>
                        <p:par>
                          <p:cTn id="494" fill="hold">
                            <p:stCondLst>
                              <p:cond delay="3400"/>
                            </p:stCondLst>
                            <p:childTnLst>
                              <p:par>
                                <p:cTn id="495" presetID="21" presetClass="entr" presetSubtype="1" fill="hold" grpId="0" nodeType="afterEffect">
                                  <p:stCondLst>
                                    <p:cond delay="0"/>
                                  </p:stCondLst>
                                  <p:childTnLst>
                                    <p:set>
                                      <p:cBhvr>
                                        <p:cTn id="496" dur="1" fill="hold">
                                          <p:stCondLst>
                                            <p:cond delay="0"/>
                                          </p:stCondLst>
                                        </p:cTn>
                                        <p:tgtEl>
                                          <p:spTgt spid="722"/>
                                        </p:tgtEl>
                                        <p:attrNameLst>
                                          <p:attrName>style.visibility</p:attrName>
                                        </p:attrNameLst>
                                      </p:cBhvr>
                                      <p:to>
                                        <p:strVal val="visible"/>
                                      </p:to>
                                    </p:set>
                                    <p:animEffect transition="in" filter="wheel(1)">
                                      <p:cBhvr>
                                        <p:cTn id="497" dur="100"/>
                                        <p:tgtEl>
                                          <p:spTgt spid="722"/>
                                        </p:tgtEl>
                                      </p:cBhvr>
                                    </p:animEffect>
                                  </p:childTnLst>
                                </p:cTn>
                              </p:par>
                            </p:childTnLst>
                          </p:cTn>
                        </p:par>
                        <p:par>
                          <p:cTn id="498" fill="hold">
                            <p:stCondLst>
                              <p:cond delay="3500"/>
                            </p:stCondLst>
                            <p:childTnLst>
                              <p:par>
                                <p:cTn id="499" presetID="22" presetClass="entr" presetSubtype="8" fill="hold" grpId="0" nodeType="afterEffect">
                                  <p:stCondLst>
                                    <p:cond delay="0"/>
                                  </p:stCondLst>
                                  <p:childTnLst>
                                    <p:set>
                                      <p:cBhvr>
                                        <p:cTn id="500" dur="1" fill="hold">
                                          <p:stCondLst>
                                            <p:cond delay="0"/>
                                          </p:stCondLst>
                                        </p:cTn>
                                        <p:tgtEl>
                                          <p:spTgt spid="724"/>
                                        </p:tgtEl>
                                        <p:attrNameLst>
                                          <p:attrName>style.visibility</p:attrName>
                                        </p:attrNameLst>
                                      </p:cBhvr>
                                      <p:to>
                                        <p:strVal val="visible"/>
                                      </p:to>
                                    </p:set>
                                    <p:animEffect transition="in" filter="wipe(left)">
                                      <p:cBhvr>
                                        <p:cTn id="501" dur="50"/>
                                        <p:tgtEl>
                                          <p:spTgt spid="724"/>
                                        </p:tgtEl>
                                      </p:cBhvr>
                                    </p:animEffect>
                                  </p:childTnLst>
                                </p:cTn>
                              </p:par>
                            </p:childTnLst>
                          </p:cTn>
                        </p:par>
                        <p:par>
                          <p:cTn id="502" fill="hold">
                            <p:stCondLst>
                              <p:cond delay="3550"/>
                            </p:stCondLst>
                            <p:childTnLst>
                              <p:par>
                                <p:cTn id="503" presetID="22" presetClass="entr" presetSubtype="8" fill="hold" grpId="0" nodeType="afterEffect">
                                  <p:stCondLst>
                                    <p:cond delay="0"/>
                                  </p:stCondLst>
                                  <p:childTnLst>
                                    <p:set>
                                      <p:cBhvr>
                                        <p:cTn id="504" dur="1" fill="hold">
                                          <p:stCondLst>
                                            <p:cond delay="0"/>
                                          </p:stCondLst>
                                        </p:cTn>
                                        <p:tgtEl>
                                          <p:spTgt spid="725"/>
                                        </p:tgtEl>
                                        <p:attrNameLst>
                                          <p:attrName>style.visibility</p:attrName>
                                        </p:attrNameLst>
                                      </p:cBhvr>
                                      <p:to>
                                        <p:strVal val="visible"/>
                                      </p:to>
                                    </p:set>
                                    <p:animEffect transition="in" filter="wipe(left)">
                                      <p:cBhvr>
                                        <p:cTn id="505" dur="50"/>
                                        <p:tgtEl>
                                          <p:spTgt spid="725"/>
                                        </p:tgtEl>
                                      </p:cBhvr>
                                    </p:animEffect>
                                  </p:childTnLst>
                                </p:cTn>
                              </p:par>
                            </p:childTnLst>
                          </p:cTn>
                        </p:par>
                        <p:par>
                          <p:cTn id="506" fill="hold">
                            <p:stCondLst>
                              <p:cond delay="3600"/>
                            </p:stCondLst>
                            <p:childTnLst>
                              <p:par>
                                <p:cTn id="507" presetID="22" presetClass="entr" presetSubtype="8" fill="hold" grpId="0" nodeType="afterEffect">
                                  <p:stCondLst>
                                    <p:cond delay="0"/>
                                  </p:stCondLst>
                                  <p:childTnLst>
                                    <p:set>
                                      <p:cBhvr>
                                        <p:cTn id="508" dur="1" fill="hold">
                                          <p:stCondLst>
                                            <p:cond delay="0"/>
                                          </p:stCondLst>
                                        </p:cTn>
                                        <p:tgtEl>
                                          <p:spTgt spid="728"/>
                                        </p:tgtEl>
                                        <p:attrNameLst>
                                          <p:attrName>style.visibility</p:attrName>
                                        </p:attrNameLst>
                                      </p:cBhvr>
                                      <p:to>
                                        <p:strVal val="visible"/>
                                      </p:to>
                                    </p:set>
                                    <p:animEffect transition="in" filter="wipe(left)">
                                      <p:cBhvr>
                                        <p:cTn id="509" dur="50"/>
                                        <p:tgtEl>
                                          <p:spTgt spid="728"/>
                                        </p:tgtEl>
                                      </p:cBhvr>
                                    </p:animEffect>
                                  </p:childTnLst>
                                </p:cTn>
                              </p:par>
                            </p:childTnLst>
                          </p:cTn>
                        </p:par>
                        <p:par>
                          <p:cTn id="510" fill="hold">
                            <p:stCondLst>
                              <p:cond delay="3650"/>
                            </p:stCondLst>
                            <p:childTnLst>
                              <p:par>
                                <p:cTn id="511" presetID="21" presetClass="entr" presetSubtype="1" fill="hold" grpId="0" nodeType="afterEffect">
                                  <p:stCondLst>
                                    <p:cond delay="0"/>
                                  </p:stCondLst>
                                  <p:childTnLst>
                                    <p:set>
                                      <p:cBhvr>
                                        <p:cTn id="512" dur="1" fill="hold">
                                          <p:stCondLst>
                                            <p:cond delay="0"/>
                                          </p:stCondLst>
                                        </p:cTn>
                                        <p:tgtEl>
                                          <p:spTgt spid="732"/>
                                        </p:tgtEl>
                                        <p:attrNameLst>
                                          <p:attrName>style.visibility</p:attrName>
                                        </p:attrNameLst>
                                      </p:cBhvr>
                                      <p:to>
                                        <p:strVal val="visible"/>
                                      </p:to>
                                    </p:set>
                                    <p:animEffect transition="in" filter="wheel(1)">
                                      <p:cBhvr>
                                        <p:cTn id="513" dur="100"/>
                                        <p:tgtEl>
                                          <p:spTgt spid="732"/>
                                        </p:tgtEl>
                                      </p:cBhvr>
                                    </p:animEffect>
                                  </p:childTnLst>
                                </p:cTn>
                              </p:par>
                            </p:childTnLst>
                          </p:cTn>
                        </p:par>
                        <p:par>
                          <p:cTn id="514" fill="hold">
                            <p:stCondLst>
                              <p:cond delay="3750"/>
                            </p:stCondLst>
                            <p:childTnLst>
                              <p:par>
                                <p:cTn id="515" presetID="22" presetClass="entr" presetSubtype="8" fill="hold" grpId="0" nodeType="afterEffect">
                                  <p:stCondLst>
                                    <p:cond delay="0"/>
                                  </p:stCondLst>
                                  <p:childTnLst>
                                    <p:set>
                                      <p:cBhvr>
                                        <p:cTn id="516" dur="1" fill="hold">
                                          <p:stCondLst>
                                            <p:cond delay="0"/>
                                          </p:stCondLst>
                                        </p:cTn>
                                        <p:tgtEl>
                                          <p:spTgt spid="743"/>
                                        </p:tgtEl>
                                        <p:attrNameLst>
                                          <p:attrName>style.visibility</p:attrName>
                                        </p:attrNameLst>
                                      </p:cBhvr>
                                      <p:to>
                                        <p:strVal val="visible"/>
                                      </p:to>
                                    </p:set>
                                    <p:animEffect transition="in" filter="wipe(left)">
                                      <p:cBhvr>
                                        <p:cTn id="517" dur="100"/>
                                        <p:tgtEl>
                                          <p:spTgt spid="743"/>
                                        </p:tgtEl>
                                      </p:cBhvr>
                                    </p:animEffect>
                                  </p:childTnLst>
                                </p:cTn>
                              </p:par>
                            </p:childTnLst>
                          </p:cTn>
                        </p:par>
                        <p:par>
                          <p:cTn id="518" fill="hold">
                            <p:stCondLst>
                              <p:cond delay="3850"/>
                            </p:stCondLst>
                            <p:childTnLst>
                              <p:par>
                                <p:cTn id="519" presetID="21" presetClass="entr" presetSubtype="1" fill="hold" grpId="0" nodeType="afterEffect">
                                  <p:stCondLst>
                                    <p:cond delay="0"/>
                                  </p:stCondLst>
                                  <p:childTnLst>
                                    <p:set>
                                      <p:cBhvr>
                                        <p:cTn id="520" dur="1" fill="hold">
                                          <p:stCondLst>
                                            <p:cond delay="0"/>
                                          </p:stCondLst>
                                        </p:cTn>
                                        <p:tgtEl>
                                          <p:spTgt spid="733"/>
                                        </p:tgtEl>
                                        <p:attrNameLst>
                                          <p:attrName>style.visibility</p:attrName>
                                        </p:attrNameLst>
                                      </p:cBhvr>
                                      <p:to>
                                        <p:strVal val="visible"/>
                                      </p:to>
                                    </p:set>
                                    <p:animEffect transition="in" filter="wheel(1)">
                                      <p:cBhvr>
                                        <p:cTn id="521" dur="100"/>
                                        <p:tgtEl>
                                          <p:spTgt spid="733"/>
                                        </p:tgtEl>
                                      </p:cBhvr>
                                    </p:animEffect>
                                  </p:childTnLst>
                                </p:cTn>
                              </p:par>
                            </p:childTnLst>
                          </p:cTn>
                        </p:par>
                        <p:par>
                          <p:cTn id="522" fill="hold">
                            <p:stCondLst>
                              <p:cond delay="3950"/>
                            </p:stCondLst>
                            <p:childTnLst>
                              <p:par>
                                <p:cTn id="523" presetID="21" presetClass="entr" presetSubtype="1" fill="hold" grpId="0" nodeType="afterEffect">
                                  <p:stCondLst>
                                    <p:cond delay="0"/>
                                  </p:stCondLst>
                                  <p:childTnLst>
                                    <p:set>
                                      <p:cBhvr>
                                        <p:cTn id="524" dur="1" fill="hold">
                                          <p:stCondLst>
                                            <p:cond delay="0"/>
                                          </p:stCondLst>
                                        </p:cTn>
                                        <p:tgtEl>
                                          <p:spTgt spid="734"/>
                                        </p:tgtEl>
                                        <p:attrNameLst>
                                          <p:attrName>style.visibility</p:attrName>
                                        </p:attrNameLst>
                                      </p:cBhvr>
                                      <p:to>
                                        <p:strVal val="visible"/>
                                      </p:to>
                                    </p:set>
                                    <p:animEffect transition="in" filter="wheel(1)">
                                      <p:cBhvr>
                                        <p:cTn id="525" dur="100"/>
                                        <p:tgtEl>
                                          <p:spTgt spid="734"/>
                                        </p:tgtEl>
                                      </p:cBhvr>
                                    </p:animEffect>
                                  </p:childTnLst>
                                </p:cTn>
                              </p:par>
                            </p:childTnLst>
                          </p:cTn>
                        </p:par>
                        <p:par>
                          <p:cTn id="526" fill="hold">
                            <p:stCondLst>
                              <p:cond delay="4050"/>
                            </p:stCondLst>
                            <p:childTnLst>
                              <p:par>
                                <p:cTn id="527" presetID="22" presetClass="entr" presetSubtype="8" fill="hold" grpId="0" nodeType="afterEffect">
                                  <p:stCondLst>
                                    <p:cond delay="0"/>
                                  </p:stCondLst>
                                  <p:childTnLst>
                                    <p:set>
                                      <p:cBhvr>
                                        <p:cTn id="528" dur="1" fill="hold">
                                          <p:stCondLst>
                                            <p:cond delay="0"/>
                                          </p:stCondLst>
                                        </p:cTn>
                                        <p:tgtEl>
                                          <p:spTgt spid="737"/>
                                        </p:tgtEl>
                                        <p:attrNameLst>
                                          <p:attrName>style.visibility</p:attrName>
                                        </p:attrNameLst>
                                      </p:cBhvr>
                                      <p:to>
                                        <p:strVal val="visible"/>
                                      </p:to>
                                    </p:set>
                                    <p:animEffect transition="in" filter="wipe(left)">
                                      <p:cBhvr>
                                        <p:cTn id="529" dur="50"/>
                                        <p:tgtEl>
                                          <p:spTgt spid="737"/>
                                        </p:tgtEl>
                                      </p:cBhvr>
                                    </p:animEffect>
                                  </p:childTnLst>
                                </p:cTn>
                              </p:par>
                            </p:childTnLst>
                          </p:cTn>
                        </p:par>
                        <p:par>
                          <p:cTn id="530" fill="hold">
                            <p:stCondLst>
                              <p:cond delay="4100"/>
                            </p:stCondLst>
                            <p:childTnLst>
                              <p:par>
                                <p:cTn id="531" presetID="22" presetClass="entr" presetSubtype="8" fill="hold" grpId="0" nodeType="afterEffect">
                                  <p:stCondLst>
                                    <p:cond delay="0"/>
                                  </p:stCondLst>
                                  <p:childTnLst>
                                    <p:set>
                                      <p:cBhvr>
                                        <p:cTn id="532" dur="1" fill="hold">
                                          <p:stCondLst>
                                            <p:cond delay="0"/>
                                          </p:stCondLst>
                                        </p:cTn>
                                        <p:tgtEl>
                                          <p:spTgt spid="740"/>
                                        </p:tgtEl>
                                        <p:attrNameLst>
                                          <p:attrName>style.visibility</p:attrName>
                                        </p:attrNameLst>
                                      </p:cBhvr>
                                      <p:to>
                                        <p:strVal val="visible"/>
                                      </p:to>
                                    </p:set>
                                    <p:animEffect transition="in" filter="wipe(left)">
                                      <p:cBhvr>
                                        <p:cTn id="533" dur="50"/>
                                        <p:tgtEl>
                                          <p:spTgt spid="740"/>
                                        </p:tgtEl>
                                      </p:cBhvr>
                                    </p:animEffect>
                                  </p:childTnLst>
                                </p:cTn>
                              </p:par>
                            </p:childTnLst>
                          </p:cTn>
                        </p:par>
                        <p:par>
                          <p:cTn id="534" fill="hold">
                            <p:stCondLst>
                              <p:cond delay="4150"/>
                            </p:stCondLst>
                            <p:childTnLst>
                              <p:par>
                                <p:cTn id="535" presetID="22" presetClass="entr" presetSubtype="8" fill="hold" grpId="0" nodeType="afterEffect">
                                  <p:stCondLst>
                                    <p:cond delay="0"/>
                                  </p:stCondLst>
                                  <p:childTnLst>
                                    <p:set>
                                      <p:cBhvr>
                                        <p:cTn id="536" dur="1" fill="hold">
                                          <p:stCondLst>
                                            <p:cond delay="0"/>
                                          </p:stCondLst>
                                        </p:cTn>
                                        <p:tgtEl>
                                          <p:spTgt spid="741"/>
                                        </p:tgtEl>
                                        <p:attrNameLst>
                                          <p:attrName>style.visibility</p:attrName>
                                        </p:attrNameLst>
                                      </p:cBhvr>
                                      <p:to>
                                        <p:strVal val="visible"/>
                                      </p:to>
                                    </p:set>
                                    <p:animEffect transition="in" filter="wipe(left)">
                                      <p:cBhvr>
                                        <p:cTn id="537" dur="50"/>
                                        <p:tgtEl>
                                          <p:spTgt spid="741"/>
                                        </p:tgtEl>
                                      </p:cBhvr>
                                    </p:animEffect>
                                  </p:childTnLst>
                                </p:cTn>
                              </p:par>
                            </p:childTnLst>
                          </p:cTn>
                        </p:par>
                      </p:childTnLst>
                    </p:cTn>
                  </p:par>
                  <p:par>
                    <p:cTn id="538" fill="hold">
                      <p:stCondLst>
                        <p:cond delay="indefinite"/>
                      </p:stCondLst>
                      <p:childTnLst>
                        <p:par>
                          <p:cTn id="539" fill="hold">
                            <p:stCondLst>
                              <p:cond delay="0"/>
                            </p:stCondLst>
                            <p:childTnLst>
                              <p:par>
                                <p:cTn id="540" presetID="21" presetClass="entr" presetSubtype="1" fill="hold" grpId="0" nodeType="clickEffect">
                                  <p:stCondLst>
                                    <p:cond delay="0"/>
                                  </p:stCondLst>
                                  <p:childTnLst>
                                    <p:set>
                                      <p:cBhvr>
                                        <p:cTn id="541" dur="1" fill="hold">
                                          <p:stCondLst>
                                            <p:cond delay="0"/>
                                          </p:stCondLst>
                                        </p:cTn>
                                        <p:tgtEl>
                                          <p:spTgt spid="744"/>
                                        </p:tgtEl>
                                        <p:attrNameLst>
                                          <p:attrName>style.visibility</p:attrName>
                                        </p:attrNameLst>
                                      </p:cBhvr>
                                      <p:to>
                                        <p:strVal val="visible"/>
                                      </p:to>
                                    </p:set>
                                    <p:animEffect transition="in" filter="wheel(1)">
                                      <p:cBhvr>
                                        <p:cTn id="542" dur="100"/>
                                        <p:tgtEl>
                                          <p:spTgt spid="744"/>
                                        </p:tgtEl>
                                      </p:cBhvr>
                                    </p:animEffect>
                                  </p:childTnLst>
                                </p:cTn>
                              </p:par>
                            </p:childTnLst>
                          </p:cTn>
                        </p:par>
                        <p:par>
                          <p:cTn id="543" fill="hold">
                            <p:stCondLst>
                              <p:cond delay="100"/>
                            </p:stCondLst>
                            <p:childTnLst>
                              <p:par>
                                <p:cTn id="544" presetID="22" presetClass="entr" presetSubtype="8" fill="hold" grpId="0" nodeType="afterEffect">
                                  <p:stCondLst>
                                    <p:cond delay="0"/>
                                  </p:stCondLst>
                                  <p:childTnLst>
                                    <p:set>
                                      <p:cBhvr>
                                        <p:cTn id="545" dur="1" fill="hold">
                                          <p:stCondLst>
                                            <p:cond delay="0"/>
                                          </p:stCondLst>
                                        </p:cTn>
                                        <p:tgtEl>
                                          <p:spTgt spid="755"/>
                                        </p:tgtEl>
                                        <p:attrNameLst>
                                          <p:attrName>style.visibility</p:attrName>
                                        </p:attrNameLst>
                                      </p:cBhvr>
                                      <p:to>
                                        <p:strVal val="visible"/>
                                      </p:to>
                                    </p:set>
                                    <p:animEffect transition="in" filter="wipe(left)">
                                      <p:cBhvr>
                                        <p:cTn id="546" dur="100"/>
                                        <p:tgtEl>
                                          <p:spTgt spid="755"/>
                                        </p:tgtEl>
                                      </p:cBhvr>
                                    </p:animEffect>
                                  </p:childTnLst>
                                </p:cTn>
                              </p:par>
                            </p:childTnLst>
                          </p:cTn>
                        </p:par>
                        <p:par>
                          <p:cTn id="547" fill="hold">
                            <p:stCondLst>
                              <p:cond delay="200"/>
                            </p:stCondLst>
                            <p:childTnLst>
                              <p:par>
                                <p:cTn id="548" presetID="21" presetClass="entr" presetSubtype="1" fill="hold" grpId="0" nodeType="afterEffect">
                                  <p:stCondLst>
                                    <p:cond delay="0"/>
                                  </p:stCondLst>
                                  <p:childTnLst>
                                    <p:set>
                                      <p:cBhvr>
                                        <p:cTn id="549" dur="1" fill="hold">
                                          <p:stCondLst>
                                            <p:cond delay="0"/>
                                          </p:stCondLst>
                                        </p:cTn>
                                        <p:tgtEl>
                                          <p:spTgt spid="745"/>
                                        </p:tgtEl>
                                        <p:attrNameLst>
                                          <p:attrName>style.visibility</p:attrName>
                                        </p:attrNameLst>
                                      </p:cBhvr>
                                      <p:to>
                                        <p:strVal val="visible"/>
                                      </p:to>
                                    </p:set>
                                    <p:animEffect transition="in" filter="wheel(1)">
                                      <p:cBhvr>
                                        <p:cTn id="550" dur="100"/>
                                        <p:tgtEl>
                                          <p:spTgt spid="745"/>
                                        </p:tgtEl>
                                      </p:cBhvr>
                                    </p:animEffect>
                                  </p:childTnLst>
                                </p:cTn>
                              </p:par>
                            </p:childTnLst>
                          </p:cTn>
                        </p:par>
                        <p:par>
                          <p:cTn id="551" fill="hold">
                            <p:stCondLst>
                              <p:cond delay="300"/>
                            </p:stCondLst>
                            <p:childTnLst>
                              <p:par>
                                <p:cTn id="552" presetID="21" presetClass="entr" presetSubtype="1" fill="hold" grpId="0" nodeType="afterEffect">
                                  <p:stCondLst>
                                    <p:cond delay="0"/>
                                  </p:stCondLst>
                                  <p:childTnLst>
                                    <p:set>
                                      <p:cBhvr>
                                        <p:cTn id="553" dur="1" fill="hold">
                                          <p:stCondLst>
                                            <p:cond delay="0"/>
                                          </p:stCondLst>
                                        </p:cTn>
                                        <p:tgtEl>
                                          <p:spTgt spid="746"/>
                                        </p:tgtEl>
                                        <p:attrNameLst>
                                          <p:attrName>style.visibility</p:attrName>
                                        </p:attrNameLst>
                                      </p:cBhvr>
                                      <p:to>
                                        <p:strVal val="visible"/>
                                      </p:to>
                                    </p:set>
                                    <p:animEffect transition="in" filter="wheel(1)">
                                      <p:cBhvr>
                                        <p:cTn id="554" dur="100"/>
                                        <p:tgtEl>
                                          <p:spTgt spid="746"/>
                                        </p:tgtEl>
                                      </p:cBhvr>
                                    </p:animEffect>
                                  </p:childTnLst>
                                </p:cTn>
                              </p:par>
                            </p:childTnLst>
                          </p:cTn>
                        </p:par>
                        <p:par>
                          <p:cTn id="555" fill="hold">
                            <p:stCondLst>
                              <p:cond delay="400"/>
                            </p:stCondLst>
                            <p:childTnLst>
                              <p:par>
                                <p:cTn id="556" presetID="22" presetClass="entr" presetSubtype="8" fill="hold" grpId="0" nodeType="afterEffect">
                                  <p:stCondLst>
                                    <p:cond delay="0"/>
                                  </p:stCondLst>
                                  <p:childTnLst>
                                    <p:set>
                                      <p:cBhvr>
                                        <p:cTn id="557" dur="1" fill="hold">
                                          <p:stCondLst>
                                            <p:cond delay="0"/>
                                          </p:stCondLst>
                                        </p:cTn>
                                        <p:tgtEl>
                                          <p:spTgt spid="749"/>
                                        </p:tgtEl>
                                        <p:attrNameLst>
                                          <p:attrName>style.visibility</p:attrName>
                                        </p:attrNameLst>
                                      </p:cBhvr>
                                      <p:to>
                                        <p:strVal val="visible"/>
                                      </p:to>
                                    </p:set>
                                    <p:animEffect transition="in" filter="wipe(left)">
                                      <p:cBhvr>
                                        <p:cTn id="558" dur="50"/>
                                        <p:tgtEl>
                                          <p:spTgt spid="749"/>
                                        </p:tgtEl>
                                      </p:cBhvr>
                                    </p:animEffect>
                                  </p:childTnLst>
                                </p:cTn>
                              </p:par>
                            </p:childTnLst>
                          </p:cTn>
                        </p:par>
                        <p:par>
                          <p:cTn id="559" fill="hold">
                            <p:stCondLst>
                              <p:cond delay="450"/>
                            </p:stCondLst>
                            <p:childTnLst>
                              <p:par>
                                <p:cTn id="560" presetID="22" presetClass="entr" presetSubtype="8" fill="hold" grpId="0" nodeType="afterEffect">
                                  <p:stCondLst>
                                    <p:cond delay="0"/>
                                  </p:stCondLst>
                                  <p:childTnLst>
                                    <p:set>
                                      <p:cBhvr>
                                        <p:cTn id="561" dur="1" fill="hold">
                                          <p:stCondLst>
                                            <p:cond delay="0"/>
                                          </p:stCondLst>
                                        </p:cTn>
                                        <p:tgtEl>
                                          <p:spTgt spid="750"/>
                                        </p:tgtEl>
                                        <p:attrNameLst>
                                          <p:attrName>style.visibility</p:attrName>
                                        </p:attrNameLst>
                                      </p:cBhvr>
                                      <p:to>
                                        <p:strVal val="visible"/>
                                      </p:to>
                                    </p:set>
                                    <p:animEffect transition="in" filter="wipe(left)">
                                      <p:cBhvr>
                                        <p:cTn id="562" dur="50"/>
                                        <p:tgtEl>
                                          <p:spTgt spid="750"/>
                                        </p:tgtEl>
                                      </p:cBhvr>
                                    </p:animEffect>
                                  </p:childTnLst>
                                </p:cTn>
                              </p:par>
                            </p:childTnLst>
                          </p:cTn>
                        </p:par>
                        <p:par>
                          <p:cTn id="563" fill="hold">
                            <p:stCondLst>
                              <p:cond delay="500"/>
                            </p:stCondLst>
                            <p:childTnLst>
                              <p:par>
                                <p:cTn id="564" presetID="22" presetClass="entr" presetSubtype="8" fill="hold" grpId="0" nodeType="afterEffect">
                                  <p:stCondLst>
                                    <p:cond delay="0"/>
                                  </p:stCondLst>
                                  <p:childTnLst>
                                    <p:set>
                                      <p:cBhvr>
                                        <p:cTn id="565" dur="1" fill="hold">
                                          <p:stCondLst>
                                            <p:cond delay="0"/>
                                          </p:stCondLst>
                                        </p:cTn>
                                        <p:tgtEl>
                                          <p:spTgt spid="752"/>
                                        </p:tgtEl>
                                        <p:attrNameLst>
                                          <p:attrName>style.visibility</p:attrName>
                                        </p:attrNameLst>
                                      </p:cBhvr>
                                      <p:to>
                                        <p:strVal val="visible"/>
                                      </p:to>
                                    </p:set>
                                    <p:animEffect transition="in" filter="wipe(left)">
                                      <p:cBhvr>
                                        <p:cTn id="566" dur="50"/>
                                        <p:tgtEl>
                                          <p:spTgt spid="752"/>
                                        </p:tgtEl>
                                      </p:cBhvr>
                                    </p:animEffect>
                                  </p:childTnLst>
                                </p:cTn>
                              </p:par>
                            </p:childTnLst>
                          </p:cTn>
                        </p:par>
                        <p:par>
                          <p:cTn id="567" fill="hold">
                            <p:stCondLst>
                              <p:cond delay="550"/>
                            </p:stCondLst>
                            <p:childTnLst>
                              <p:par>
                                <p:cTn id="568" presetID="21" presetClass="entr" presetSubtype="1" fill="hold" grpId="0" nodeType="afterEffect">
                                  <p:stCondLst>
                                    <p:cond delay="0"/>
                                  </p:stCondLst>
                                  <p:childTnLst>
                                    <p:set>
                                      <p:cBhvr>
                                        <p:cTn id="569" dur="1" fill="hold">
                                          <p:stCondLst>
                                            <p:cond delay="0"/>
                                          </p:stCondLst>
                                        </p:cTn>
                                        <p:tgtEl>
                                          <p:spTgt spid="756"/>
                                        </p:tgtEl>
                                        <p:attrNameLst>
                                          <p:attrName>style.visibility</p:attrName>
                                        </p:attrNameLst>
                                      </p:cBhvr>
                                      <p:to>
                                        <p:strVal val="visible"/>
                                      </p:to>
                                    </p:set>
                                    <p:animEffect transition="in" filter="wheel(1)">
                                      <p:cBhvr>
                                        <p:cTn id="570" dur="100"/>
                                        <p:tgtEl>
                                          <p:spTgt spid="756"/>
                                        </p:tgtEl>
                                      </p:cBhvr>
                                    </p:animEffect>
                                  </p:childTnLst>
                                </p:cTn>
                              </p:par>
                            </p:childTnLst>
                          </p:cTn>
                        </p:par>
                        <p:par>
                          <p:cTn id="571" fill="hold">
                            <p:stCondLst>
                              <p:cond delay="650"/>
                            </p:stCondLst>
                            <p:childTnLst>
                              <p:par>
                                <p:cTn id="572" presetID="22" presetClass="entr" presetSubtype="8" fill="hold" grpId="0" nodeType="afterEffect">
                                  <p:stCondLst>
                                    <p:cond delay="0"/>
                                  </p:stCondLst>
                                  <p:childTnLst>
                                    <p:set>
                                      <p:cBhvr>
                                        <p:cTn id="573" dur="1" fill="hold">
                                          <p:stCondLst>
                                            <p:cond delay="0"/>
                                          </p:stCondLst>
                                        </p:cTn>
                                        <p:tgtEl>
                                          <p:spTgt spid="767"/>
                                        </p:tgtEl>
                                        <p:attrNameLst>
                                          <p:attrName>style.visibility</p:attrName>
                                        </p:attrNameLst>
                                      </p:cBhvr>
                                      <p:to>
                                        <p:strVal val="visible"/>
                                      </p:to>
                                    </p:set>
                                    <p:animEffect transition="in" filter="wipe(left)">
                                      <p:cBhvr>
                                        <p:cTn id="574" dur="100"/>
                                        <p:tgtEl>
                                          <p:spTgt spid="767"/>
                                        </p:tgtEl>
                                      </p:cBhvr>
                                    </p:animEffect>
                                  </p:childTnLst>
                                </p:cTn>
                              </p:par>
                            </p:childTnLst>
                          </p:cTn>
                        </p:par>
                        <p:par>
                          <p:cTn id="575" fill="hold">
                            <p:stCondLst>
                              <p:cond delay="750"/>
                            </p:stCondLst>
                            <p:childTnLst>
                              <p:par>
                                <p:cTn id="576" presetID="21" presetClass="entr" presetSubtype="1" fill="hold" grpId="0" nodeType="afterEffect">
                                  <p:stCondLst>
                                    <p:cond delay="0"/>
                                  </p:stCondLst>
                                  <p:childTnLst>
                                    <p:set>
                                      <p:cBhvr>
                                        <p:cTn id="577" dur="1" fill="hold">
                                          <p:stCondLst>
                                            <p:cond delay="0"/>
                                          </p:stCondLst>
                                        </p:cTn>
                                        <p:tgtEl>
                                          <p:spTgt spid="757"/>
                                        </p:tgtEl>
                                        <p:attrNameLst>
                                          <p:attrName>style.visibility</p:attrName>
                                        </p:attrNameLst>
                                      </p:cBhvr>
                                      <p:to>
                                        <p:strVal val="visible"/>
                                      </p:to>
                                    </p:set>
                                    <p:animEffect transition="in" filter="wheel(1)">
                                      <p:cBhvr>
                                        <p:cTn id="578" dur="100"/>
                                        <p:tgtEl>
                                          <p:spTgt spid="757"/>
                                        </p:tgtEl>
                                      </p:cBhvr>
                                    </p:animEffect>
                                  </p:childTnLst>
                                </p:cTn>
                              </p:par>
                            </p:childTnLst>
                          </p:cTn>
                        </p:par>
                        <p:par>
                          <p:cTn id="579" fill="hold">
                            <p:stCondLst>
                              <p:cond delay="850"/>
                            </p:stCondLst>
                            <p:childTnLst>
                              <p:par>
                                <p:cTn id="580" presetID="21" presetClass="entr" presetSubtype="1" fill="hold" grpId="0" nodeType="afterEffect">
                                  <p:stCondLst>
                                    <p:cond delay="0"/>
                                  </p:stCondLst>
                                  <p:childTnLst>
                                    <p:set>
                                      <p:cBhvr>
                                        <p:cTn id="581" dur="1" fill="hold">
                                          <p:stCondLst>
                                            <p:cond delay="0"/>
                                          </p:stCondLst>
                                        </p:cTn>
                                        <p:tgtEl>
                                          <p:spTgt spid="758"/>
                                        </p:tgtEl>
                                        <p:attrNameLst>
                                          <p:attrName>style.visibility</p:attrName>
                                        </p:attrNameLst>
                                      </p:cBhvr>
                                      <p:to>
                                        <p:strVal val="visible"/>
                                      </p:to>
                                    </p:set>
                                    <p:animEffect transition="in" filter="wheel(1)">
                                      <p:cBhvr>
                                        <p:cTn id="582" dur="100"/>
                                        <p:tgtEl>
                                          <p:spTgt spid="758"/>
                                        </p:tgtEl>
                                      </p:cBhvr>
                                    </p:animEffect>
                                  </p:childTnLst>
                                </p:cTn>
                              </p:par>
                            </p:childTnLst>
                          </p:cTn>
                        </p:par>
                        <p:par>
                          <p:cTn id="583" fill="hold">
                            <p:stCondLst>
                              <p:cond delay="950"/>
                            </p:stCondLst>
                            <p:childTnLst>
                              <p:par>
                                <p:cTn id="584" presetID="22" presetClass="entr" presetSubtype="8" fill="hold" grpId="0" nodeType="afterEffect">
                                  <p:stCondLst>
                                    <p:cond delay="0"/>
                                  </p:stCondLst>
                                  <p:childTnLst>
                                    <p:set>
                                      <p:cBhvr>
                                        <p:cTn id="585" dur="1" fill="hold">
                                          <p:stCondLst>
                                            <p:cond delay="0"/>
                                          </p:stCondLst>
                                        </p:cTn>
                                        <p:tgtEl>
                                          <p:spTgt spid="761"/>
                                        </p:tgtEl>
                                        <p:attrNameLst>
                                          <p:attrName>style.visibility</p:attrName>
                                        </p:attrNameLst>
                                      </p:cBhvr>
                                      <p:to>
                                        <p:strVal val="visible"/>
                                      </p:to>
                                    </p:set>
                                    <p:animEffect transition="in" filter="wipe(left)">
                                      <p:cBhvr>
                                        <p:cTn id="586" dur="50"/>
                                        <p:tgtEl>
                                          <p:spTgt spid="761"/>
                                        </p:tgtEl>
                                      </p:cBhvr>
                                    </p:animEffect>
                                  </p:childTnLst>
                                </p:cTn>
                              </p:par>
                            </p:childTnLst>
                          </p:cTn>
                        </p:par>
                        <p:par>
                          <p:cTn id="587" fill="hold">
                            <p:stCondLst>
                              <p:cond delay="1000"/>
                            </p:stCondLst>
                            <p:childTnLst>
                              <p:par>
                                <p:cTn id="588" presetID="22" presetClass="entr" presetSubtype="8" fill="hold" grpId="0" nodeType="afterEffect">
                                  <p:stCondLst>
                                    <p:cond delay="0"/>
                                  </p:stCondLst>
                                  <p:childTnLst>
                                    <p:set>
                                      <p:cBhvr>
                                        <p:cTn id="589" dur="1" fill="hold">
                                          <p:stCondLst>
                                            <p:cond delay="0"/>
                                          </p:stCondLst>
                                        </p:cTn>
                                        <p:tgtEl>
                                          <p:spTgt spid="762"/>
                                        </p:tgtEl>
                                        <p:attrNameLst>
                                          <p:attrName>style.visibility</p:attrName>
                                        </p:attrNameLst>
                                      </p:cBhvr>
                                      <p:to>
                                        <p:strVal val="visible"/>
                                      </p:to>
                                    </p:set>
                                    <p:animEffect transition="in" filter="wipe(left)">
                                      <p:cBhvr>
                                        <p:cTn id="590" dur="50"/>
                                        <p:tgtEl>
                                          <p:spTgt spid="762"/>
                                        </p:tgtEl>
                                      </p:cBhvr>
                                    </p:animEffect>
                                  </p:childTnLst>
                                </p:cTn>
                              </p:par>
                            </p:childTnLst>
                          </p:cTn>
                        </p:par>
                        <p:par>
                          <p:cTn id="591" fill="hold">
                            <p:stCondLst>
                              <p:cond delay="1050"/>
                            </p:stCondLst>
                            <p:childTnLst>
                              <p:par>
                                <p:cTn id="592" presetID="21" presetClass="entr" presetSubtype="1" fill="hold" grpId="0" nodeType="afterEffect">
                                  <p:stCondLst>
                                    <p:cond delay="0"/>
                                  </p:stCondLst>
                                  <p:childTnLst>
                                    <p:set>
                                      <p:cBhvr>
                                        <p:cTn id="593" dur="1" fill="hold">
                                          <p:stCondLst>
                                            <p:cond delay="0"/>
                                          </p:stCondLst>
                                        </p:cTn>
                                        <p:tgtEl>
                                          <p:spTgt spid="768"/>
                                        </p:tgtEl>
                                        <p:attrNameLst>
                                          <p:attrName>style.visibility</p:attrName>
                                        </p:attrNameLst>
                                      </p:cBhvr>
                                      <p:to>
                                        <p:strVal val="visible"/>
                                      </p:to>
                                    </p:set>
                                    <p:animEffect transition="in" filter="wheel(1)">
                                      <p:cBhvr>
                                        <p:cTn id="594" dur="100"/>
                                        <p:tgtEl>
                                          <p:spTgt spid="768"/>
                                        </p:tgtEl>
                                      </p:cBhvr>
                                    </p:animEffect>
                                  </p:childTnLst>
                                </p:cTn>
                              </p:par>
                            </p:childTnLst>
                          </p:cTn>
                        </p:par>
                        <p:par>
                          <p:cTn id="595" fill="hold">
                            <p:stCondLst>
                              <p:cond delay="1150"/>
                            </p:stCondLst>
                            <p:childTnLst>
                              <p:par>
                                <p:cTn id="596" presetID="22" presetClass="entr" presetSubtype="8" fill="hold" grpId="0" nodeType="afterEffect">
                                  <p:stCondLst>
                                    <p:cond delay="0"/>
                                  </p:stCondLst>
                                  <p:childTnLst>
                                    <p:set>
                                      <p:cBhvr>
                                        <p:cTn id="597" dur="1" fill="hold">
                                          <p:stCondLst>
                                            <p:cond delay="0"/>
                                          </p:stCondLst>
                                        </p:cTn>
                                        <p:tgtEl>
                                          <p:spTgt spid="779"/>
                                        </p:tgtEl>
                                        <p:attrNameLst>
                                          <p:attrName>style.visibility</p:attrName>
                                        </p:attrNameLst>
                                      </p:cBhvr>
                                      <p:to>
                                        <p:strVal val="visible"/>
                                      </p:to>
                                    </p:set>
                                    <p:animEffect transition="in" filter="wipe(left)">
                                      <p:cBhvr>
                                        <p:cTn id="598" dur="100"/>
                                        <p:tgtEl>
                                          <p:spTgt spid="779"/>
                                        </p:tgtEl>
                                      </p:cBhvr>
                                    </p:animEffect>
                                  </p:childTnLst>
                                </p:cTn>
                              </p:par>
                            </p:childTnLst>
                          </p:cTn>
                        </p:par>
                        <p:par>
                          <p:cTn id="599" fill="hold">
                            <p:stCondLst>
                              <p:cond delay="1250"/>
                            </p:stCondLst>
                            <p:childTnLst>
                              <p:par>
                                <p:cTn id="600" presetID="21" presetClass="entr" presetSubtype="1" fill="hold" grpId="0" nodeType="afterEffect">
                                  <p:stCondLst>
                                    <p:cond delay="0"/>
                                  </p:stCondLst>
                                  <p:childTnLst>
                                    <p:set>
                                      <p:cBhvr>
                                        <p:cTn id="601" dur="1" fill="hold">
                                          <p:stCondLst>
                                            <p:cond delay="0"/>
                                          </p:stCondLst>
                                        </p:cTn>
                                        <p:tgtEl>
                                          <p:spTgt spid="769"/>
                                        </p:tgtEl>
                                        <p:attrNameLst>
                                          <p:attrName>style.visibility</p:attrName>
                                        </p:attrNameLst>
                                      </p:cBhvr>
                                      <p:to>
                                        <p:strVal val="visible"/>
                                      </p:to>
                                    </p:set>
                                    <p:animEffect transition="in" filter="wheel(1)">
                                      <p:cBhvr>
                                        <p:cTn id="602" dur="100"/>
                                        <p:tgtEl>
                                          <p:spTgt spid="769"/>
                                        </p:tgtEl>
                                      </p:cBhvr>
                                    </p:animEffect>
                                  </p:childTnLst>
                                </p:cTn>
                              </p:par>
                            </p:childTnLst>
                          </p:cTn>
                        </p:par>
                        <p:par>
                          <p:cTn id="603" fill="hold">
                            <p:stCondLst>
                              <p:cond delay="1350"/>
                            </p:stCondLst>
                            <p:childTnLst>
                              <p:par>
                                <p:cTn id="604" presetID="21" presetClass="entr" presetSubtype="1" fill="hold" grpId="0" nodeType="afterEffect">
                                  <p:stCondLst>
                                    <p:cond delay="0"/>
                                  </p:stCondLst>
                                  <p:childTnLst>
                                    <p:set>
                                      <p:cBhvr>
                                        <p:cTn id="605" dur="1" fill="hold">
                                          <p:stCondLst>
                                            <p:cond delay="0"/>
                                          </p:stCondLst>
                                        </p:cTn>
                                        <p:tgtEl>
                                          <p:spTgt spid="770"/>
                                        </p:tgtEl>
                                        <p:attrNameLst>
                                          <p:attrName>style.visibility</p:attrName>
                                        </p:attrNameLst>
                                      </p:cBhvr>
                                      <p:to>
                                        <p:strVal val="visible"/>
                                      </p:to>
                                    </p:set>
                                    <p:animEffect transition="in" filter="wheel(1)">
                                      <p:cBhvr>
                                        <p:cTn id="606" dur="100"/>
                                        <p:tgtEl>
                                          <p:spTgt spid="770"/>
                                        </p:tgtEl>
                                      </p:cBhvr>
                                    </p:animEffect>
                                  </p:childTnLst>
                                </p:cTn>
                              </p:par>
                            </p:childTnLst>
                          </p:cTn>
                        </p:par>
                        <p:par>
                          <p:cTn id="607" fill="hold">
                            <p:stCondLst>
                              <p:cond delay="1450"/>
                            </p:stCondLst>
                            <p:childTnLst>
                              <p:par>
                                <p:cTn id="608" presetID="22" presetClass="entr" presetSubtype="8" fill="hold" grpId="0" nodeType="afterEffect">
                                  <p:stCondLst>
                                    <p:cond delay="0"/>
                                  </p:stCondLst>
                                  <p:childTnLst>
                                    <p:set>
                                      <p:cBhvr>
                                        <p:cTn id="609" dur="1" fill="hold">
                                          <p:stCondLst>
                                            <p:cond delay="0"/>
                                          </p:stCondLst>
                                        </p:cTn>
                                        <p:tgtEl>
                                          <p:spTgt spid="774"/>
                                        </p:tgtEl>
                                        <p:attrNameLst>
                                          <p:attrName>style.visibility</p:attrName>
                                        </p:attrNameLst>
                                      </p:cBhvr>
                                      <p:to>
                                        <p:strVal val="visible"/>
                                      </p:to>
                                    </p:set>
                                    <p:animEffect transition="in" filter="wipe(left)">
                                      <p:cBhvr>
                                        <p:cTn id="610" dur="50"/>
                                        <p:tgtEl>
                                          <p:spTgt spid="774"/>
                                        </p:tgtEl>
                                      </p:cBhvr>
                                    </p:animEffect>
                                  </p:childTnLst>
                                </p:cTn>
                              </p:par>
                            </p:childTnLst>
                          </p:cTn>
                        </p:par>
                        <p:par>
                          <p:cTn id="611" fill="hold">
                            <p:stCondLst>
                              <p:cond delay="1500"/>
                            </p:stCondLst>
                            <p:childTnLst>
                              <p:par>
                                <p:cTn id="612" presetID="21" presetClass="entr" presetSubtype="1" fill="hold" grpId="0" nodeType="afterEffect">
                                  <p:stCondLst>
                                    <p:cond delay="0"/>
                                  </p:stCondLst>
                                  <p:childTnLst>
                                    <p:set>
                                      <p:cBhvr>
                                        <p:cTn id="613" dur="1" fill="hold">
                                          <p:stCondLst>
                                            <p:cond delay="0"/>
                                          </p:stCondLst>
                                        </p:cTn>
                                        <p:tgtEl>
                                          <p:spTgt spid="780"/>
                                        </p:tgtEl>
                                        <p:attrNameLst>
                                          <p:attrName>style.visibility</p:attrName>
                                        </p:attrNameLst>
                                      </p:cBhvr>
                                      <p:to>
                                        <p:strVal val="visible"/>
                                      </p:to>
                                    </p:set>
                                    <p:animEffect transition="in" filter="wheel(1)">
                                      <p:cBhvr>
                                        <p:cTn id="614" dur="100"/>
                                        <p:tgtEl>
                                          <p:spTgt spid="780"/>
                                        </p:tgtEl>
                                      </p:cBhvr>
                                    </p:animEffect>
                                  </p:childTnLst>
                                </p:cTn>
                              </p:par>
                            </p:childTnLst>
                          </p:cTn>
                        </p:par>
                        <p:par>
                          <p:cTn id="615" fill="hold">
                            <p:stCondLst>
                              <p:cond delay="1600"/>
                            </p:stCondLst>
                            <p:childTnLst>
                              <p:par>
                                <p:cTn id="616" presetID="22" presetClass="entr" presetSubtype="8" fill="hold" grpId="0" nodeType="afterEffect">
                                  <p:stCondLst>
                                    <p:cond delay="0"/>
                                  </p:stCondLst>
                                  <p:childTnLst>
                                    <p:set>
                                      <p:cBhvr>
                                        <p:cTn id="617" dur="1" fill="hold">
                                          <p:stCondLst>
                                            <p:cond delay="0"/>
                                          </p:stCondLst>
                                        </p:cTn>
                                        <p:tgtEl>
                                          <p:spTgt spid="791"/>
                                        </p:tgtEl>
                                        <p:attrNameLst>
                                          <p:attrName>style.visibility</p:attrName>
                                        </p:attrNameLst>
                                      </p:cBhvr>
                                      <p:to>
                                        <p:strVal val="visible"/>
                                      </p:to>
                                    </p:set>
                                    <p:animEffect transition="in" filter="wipe(left)">
                                      <p:cBhvr>
                                        <p:cTn id="618" dur="100"/>
                                        <p:tgtEl>
                                          <p:spTgt spid="791"/>
                                        </p:tgtEl>
                                      </p:cBhvr>
                                    </p:animEffect>
                                  </p:childTnLst>
                                </p:cTn>
                              </p:par>
                            </p:childTnLst>
                          </p:cTn>
                        </p:par>
                        <p:par>
                          <p:cTn id="619" fill="hold">
                            <p:stCondLst>
                              <p:cond delay="1700"/>
                            </p:stCondLst>
                            <p:childTnLst>
                              <p:par>
                                <p:cTn id="620" presetID="21" presetClass="entr" presetSubtype="1" fill="hold" grpId="0" nodeType="afterEffect">
                                  <p:stCondLst>
                                    <p:cond delay="0"/>
                                  </p:stCondLst>
                                  <p:childTnLst>
                                    <p:set>
                                      <p:cBhvr>
                                        <p:cTn id="621" dur="1" fill="hold">
                                          <p:stCondLst>
                                            <p:cond delay="0"/>
                                          </p:stCondLst>
                                        </p:cTn>
                                        <p:tgtEl>
                                          <p:spTgt spid="781"/>
                                        </p:tgtEl>
                                        <p:attrNameLst>
                                          <p:attrName>style.visibility</p:attrName>
                                        </p:attrNameLst>
                                      </p:cBhvr>
                                      <p:to>
                                        <p:strVal val="visible"/>
                                      </p:to>
                                    </p:set>
                                    <p:animEffect transition="in" filter="wheel(1)">
                                      <p:cBhvr>
                                        <p:cTn id="622" dur="100"/>
                                        <p:tgtEl>
                                          <p:spTgt spid="781"/>
                                        </p:tgtEl>
                                      </p:cBhvr>
                                    </p:animEffect>
                                  </p:childTnLst>
                                </p:cTn>
                              </p:par>
                            </p:childTnLst>
                          </p:cTn>
                        </p:par>
                        <p:par>
                          <p:cTn id="623" fill="hold">
                            <p:stCondLst>
                              <p:cond delay="1800"/>
                            </p:stCondLst>
                            <p:childTnLst>
                              <p:par>
                                <p:cTn id="624" presetID="21" presetClass="entr" presetSubtype="1" fill="hold" grpId="0" nodeType="afterEffect">
                                  <p:stCondLst>
                                    <p:cond delay="0"/>
                                  </p:stCondLst>
                                  <p:childTnLst>
                                    <p:set>
                                      <p:cBhvr>
                                        <p:cTn id="625" dur="1" fill="hold">
                                          <p:stCondLst>
                                            <p:cond delay="0"/>
                                          </p:stCondLst>
                                        </p:cTn>
                                        <p:tgtEl>
                                          <p:spTgt spid="782"/>
                                        </p:tgtEl>
                                        <p:attrNameLst>
                                          <p:attrName>style.visibility</p:attrName>
                                        </p:attrNameLst>
                                      </p:cBhvr>
                                      <p:to>
                                        <p:strVal val="visible"/>
                                      </p:to>
                                    </p:set>
                                    <p:animEffect transition="in" filter="wheel(1)">
                                      <p:cBhvr>
                                        <p:cTn id="626" dur="100"/>
                                        <p:tgtEl>
                                          <p:spTgt spid="782"/>
                                        </p:tgtEl>
                                      </p:cBhvr>
                                    </p:animEffect>
                                  </p:childTnLst>
                                </p:cTn>
                              </p:par>
                            </p:childTnLst>
                          </p:cTn>
                        </p:par>
                        <p:par>
                          <p:cTn id="627" fill="hold">
                            <p:stCondLst>
                              <p:cond delay="1900"/>
                            </p:stCondLst>
                            <p:childTnLst>
                              <p:par>
                                <p:cTn id="628" presetID="22" presetClass="entr" presetSubtype="8" fill="hold" grpId="0" nodeType="afterEffect">
                                  <p:stCondLst>
                                    <p:cond delay="0"/>
                                  </p:stCondLst>
                                  <p:childTnLst>
                                    <p:set>
                                      <p:cBhvr>
                                        <p:cTn id="629" dur="1" fill="hold">
                                          <p:stCondLst>
                                            <p:cond delay="0"/>
                                          </p:stCondLst>
                                        </p:cTn>
                                        <p:tgtEl>
                                          <p:spTgt spid="784"/>
                                        </p:tgtEl>
                                        <p:attrNameLst>
                                          <p:attrName>style.visibility</p:attrName>
                                        </p:attrNameLst>
                                      </p:cBhvr>
                                      <p:to>
                                        <p:strVal val="visible"/>
                                      </p:to>
                                    </p:set>
                                    <p:animEffect transition="in" filter="wipe(left)">
                                      <p:cBhvr>
                                        <p:cTn id="630" dur="50"/>
                                        <p:tgtEl>
                                          <p:spTgt spid="784"/>
                                        </p:tgtEl>
                                      </p:cBhvr>
                                    </p:animEffect>
                                  </p:childTnLst>
                                </p:cTn>
                              </p:par>
                            </p:childTnLst>
                          </p:cTn>
                        </p:par>
                        <p:par>
                          <p:cTn id="631" fill="hold">
                            <p:stCondLst>
                              <p:cond delay="1950"/>
                            </p:stCondLst>
                            <p:childTnLst>
                              <p:par>
                                <p:cTn id="632" presetID="22" presetClass="entr" presetSubtype="8" fill="hold" grpId="0" nodeType="afterEffect">
                                  <p:stCondLst>
                                    <p:cond delay="0"/>
                                  </p:stCondLst>
                                  <p:childTnLst>
                                    <p:set>
                                      <p:cBhvr>
                                        <p:cTn id="633" dur="1" fill="hold">
                                          <p:stCondLst>
                                            <p:cond delay="0"/>
                                          </p:stCondLst>
                                        </p:cTn>
                                        <p:tgtEl>
                                          <p:spTgt spid="785"/>
                                        </p:tgtEl>
                                        <p:attrNameLst>
                                          <p:attrName>style.visibility</p:attrName>
                                        </p:attrNameLst>
                                      </p:cBhvr>
                                      <p:to>
                                        <p:strVal val="visible"/>
                                      </p:to>
                                    </p:set>
                                    <p:animEffect transition="in" filter="wipe(left)">
                                      <p:cBhvr>
                                        <p:cTn id="634" dur="50"/>
                                        <p:tgtEl>
                                          <p:spTgt spid="785"/>
                                        </p:tgtEl>
                                      </p:cBhvr>
                                    </p:animEffect>
                                  </p:childTnLst>
                                </p:cTn>
                              </p:par>
                            </p:childTnLst>
                          </p:cTn>
                        </p:par>
                        <p:par>
                          <p:cTn id="635" fill="hold">
                            <p:stCondLst>
                              <p:cond delay="2000"/>
                            </p:stCondLst>
                            <p:childTnLst>
                              <p:par>
                                <p:cTn id="636" presetID="21" presetClass="entr" presetSubtype="1" fill="hold" grpId="0" nodeType="afterEffect">
                                  <p:stCondLst>
                                    <p:cond delay="0"/>
                                  </p:stCondLst>
                                  <p:childTnLst>
                                    <p:set>
                                      <p:cBhvr>
                                        <p:cTn id="637" dur="1" fill="hold">
                                          <p:stCondLst>
                                            <p:cond delay="0"/>
                                          </p:stCondLst>
                                        </p:cTn>
                                        <p:tgtEl>
                                          <p:spTgt spid="792"/>
                                        </p:tgtEl>
                                        <p:attrNameLst>
                                          <p:attrName>style.visibility</p:attrName>
                                        </p:attrNameLst>
                                      </p:cBhvr>
                                      <p:to>
                                        <p:strVal val="visible"/>
                                      </p:to>
                                    </p:set>
                                    <p:animEffect transition="in" filter="wheel(1)">
                                      <p:cBhvr>
                                        <p:cTn id="638" dur="100"/>
                                        <p:tgtEl>
                                          <p:spTgt spid="792"/>
                                        </p:tgtEl>
                                      </p:cBhvr>
                                    </p:animEffect>
                                  </p:childTnLst>
                                </p:cTn>
                              </p:par>
                            </p:childTnLst>
                          </p:cTn>
                        </p:par>
                        <p:par>
                          <p:cTn id="639" fill="hold">
                            <p:stCondLst>
                              <p:cond delay="2100"/>
                            </p:stCondLst>
                            <p:childTnLst>
                              <p:par>
                                <p:cTn id="640" presetID="22" presetClass="entr" presetSubtype="8" fill="hold" grpId="0" nodeType="afterEffect">
                                  <p:stCondLst>
                                    <p:cond delay="0"/>
                                  </p:stCondLst>
                                  <p:childTnLst>
                                    <p:set>
                                      <p:cBhvr>
                                        <p:cTn id="641" dur="1" fill="hold">
                                          <p:stCondLst>
                                            <p:cond delay="0"/>
                                          </p:stCondLst>
                                        </p:cTn>
                                        <p:tgtEl>
                                          <p:spTgt spid="803"/>
                                        </p:tgtEl>
                                        <p:attrNameLst>
                                          <p:attrName>style.visibility</p:attrName>
                                        </p:attrNameLst>
                                      </p:cBhvr>
                                      <p:to>
                                        <p:strVal val="visible"/>
                                      </p:to>
                                    </p:set>
                                    <p:animEffect transition="in" filter="wipe(left)">
                                      <p:cBhvr>
                                        <p:cTn id="642" dur="100"/>
                                        <p:tgtEl>
                                          <p:spTgt spid="803"/>
                                        </p:tgtEl>
                                      </p:cBhvr>
                                    </p:animEffect>
                                  </p:childTnLst>
                                </p:cTn>
                              </p:par>
                            </p:childTnLst>
                          </p:cTn>
                        </p:par>
                        <p:par>
                          <p:cTn id="643" fill="hold">
                            <p:stCondLst>
                              <p:cond delay="2200"/>
                            </p:stCondLst>
                            <p:childTnLst>
                              <p:par>
                                <p:cTn id="644" presetID="21" presetClass="entr" presetSubtype="1" fill="hold" grpId="0" nodeType="afterEffect">
                                  <p:stCondLst>
                                    <p:cond delay="0"/>
                                  </p:stCondLst>
                                  <p:childTnLst>
                                    <p:set>
                                      <p:cBhvr>
                                        <p:cTn id="645" dur="1" fill="hold">
                                          <p:stCondLst>
                                            <p:cond delay="0"/>
                                          </p:stCondLst>
                                        </p:cTn>
                                        <p:tgtEl>
                                          <p:spTgt spid="793"/>
                                        </p:tgtEl>
                                        <p:attrNameLst>
                                          <p:attrName>style.visibility</p:attrName>
                                        </p:attrNameLst>
                                      </p:cBhvr>
                                      <p:to>
                                        <p:strVal val="visible"/>
                                      </p:to>
                                    </p:set>
                                    <p:animEffect transition="in" filter="wheel(1)">
                                      <p:cBhvr>
                                        <p:cTn id="646" dur="100"/>
                                        <p:tgtEl>
                                          <p:spTgt spid="793"/>
                                        </p:tgtEl>
                                      </p:cBhvr>
                                    </p:animEffect>
                                  </p:childTnLst>
                                </p:cTn>
                              </p:par>
                            </p:childTnLst>
                          </p:cTn>
                        </p:par>
                        <p:par>
                          <p:cTn id="647" fill="hold">
                            <p:stCondLst>
                              <p:cond delay="2300"/>
                            </p:stCondLst>
                            <p:childTnLst>
                              <p:par>
                                <p:cTn id="648" presetID="21" presetClass="entr" presetSubtype="1" fill="hold" grpId="0" nodeType="afterEffect">
                                  <p:stCondLst>
                                    <p:cond delay="0"/>
                                  </p:stCondLst>
                                  <p:childTnLst>
                                    <p:set>
                                      <p:cBhvr>
                                        <p:cTn id="649" dur="1" fill="hold">
                                          <p:stCondLst>
                                            <p:cond delay="0"/>
                                          </p:stCondLst>
                                        </p:cTn>
                                        <p:tgtEl>
                                          <p:spTgt spid="794"/>
                                        </p:tgtEl>
                                        <p:attrNameLst>
                                          <p:attrName>style.visibility</p:attrName>
                                        </p:attrNameLst>
                                      </p:cBhvr>
                                      <p:to>
                                        <p:strVal val="visible"/>
                                      </p:to>
                                    </p:set>
                                    <p:animEffect transition="in" filter="wheel(1)">
                                      <p:cBhvr>
                                        <p:cTn id="650" dur="100"/>
                                        <p:tgtEl>
                                          <p:spTgt spid="794"/>
                                        </p:tgtEl>
                                      </p:cBhvr>
                                    </p:animEffect>
                                  </p:childTnLst>
                                </p:cTn>
                              </p:par>
                            </p:childTnLst>
                          </p:cTn>
                        </p:par>
                        <p:par>
                          <p:cTn id="651" fill="hold">
                            <p:stCondLst>
                              <p:cond delay="2400"/>
                            </p:stCondLst>
                            <p:childTnLst>
                              <p:par>
                                <p:cTn id="652" presetID="22" presetClass="entr" presetSubtype="8" fill="hold" grpId="0" nodeType="afterEffect">
                                  <p:stCondLst>
                                    <p:cond delay="0"/>
                                  </p:stCondLst>
                                  <p:childTnLst>
                                    <p:set>
                                      <p:cBhvr>
                                        <p:cTn id="653" dur="1" fill="hold">
                                          <p:stCondLst>
                                            <p:cond delay="0"/>
                                          </p:stCondLst>
                                        </p:cTn>
                                        <p:tgtEl>
                                          <p:spTgt spid="795"/>
                                        </p:tgtEl>
                                        <p:attrNameLst>
                                          <p:attrName>style.visibility</p:attrName>
                                        </p:attrNameLst>
                                      </p:cBhvr>
                                      <p:to>
                                        <p:strVal val="visible"/>
                                      </p:to>
                                    </p:set>
                                    <p:animEffect transition="in" filter="wipe(left)">
                                      <p:cBhvr>
                                        <p:cTn id="654" dur="50"/>
                                        <p:tgtEl>
                                          <p:spTgt spid="795"/>
                                        </p:tgtEl>
                                      </p:cBhvr>
                                    </p:animEffect>
                                  </p:childTnLst>
                                </p:cTn>
                              </p:par>
                            </p:childTnLst>
                          </p:cTn>
                        </p:par>
                        <p:par>
                          <p:cTn id="655" fill="hold">
                            <p:stCondLst>
                              <p:cond delay="2450"/>
                            </p:stCondLst>
                            <p:childTnLst>
                              <p:par>
                                <p:cTn id="656" presetID="22" presetClass="entr" presetSubtype="8" fill="hold" grpId="0" nodeType="afterEffect">
                                  <p:stCondLst>
                                    <p:cond delay="0"/>
                                  </p:stCondLst>
                                  <p:childTnLst>
                                    <p:set>
                                      <p:cBhvr>
                                        <p:cTn id="657" dur="1" fill="hold">
                                          <p:stCondLst>
                                            <p:cond delay="0"/>
                                          </p:stCondLst>
                                        </p:cTn>
                                        <p:tgtEl>
                                          <p:spTgt spid="797"/>
                                        </p:tgtEl>
                                        <p:attrNameLst>
                                          <p:attrName>style.visibility</p:attrName>
                                        </p:attrNameLst>
                                      </p:cBhvr>
                                      <p:to>
                                        <p:strVal val="visible"/>
                                      </p:to>
                                    </p:set>
                                    <p:animEffect transition="in" filter="wipe(left)">
                                      <p:cBhvr>
                                        <p:cTn id="658" dur="50"/>
                                        <p:tgtEl>
                                          <p:spTgt spid="797"/>
                                        </p:tgtEl>
                                      </p:cBhvr>
                                    </p:animEffect>
                                  </p:childTnLst>
                                </p:cTn>
                              </p:par>
                            </p:childTnLst>
                          </p:cTn>
                        </p:par>
                        <p:par>
                          <p:cTn id="659" fill="hold">
                            <p:stCondLst>
                              <p:cond delay="2500"/>
                            </p:stCondLst>
                            <p:childTnLst>
                              <p:par>
                                <p:cTn id="660" presetID="21" presetClass="entr" presetSubtype="1" fill="hold" grpId="0" nodeType="afterEffect">
                                  <p:stCondLst>
                                    <p:cond delay="0"/>
                                  </p:stCondLst>
                                  <p:childTnLst>
                                    <p:set>
                                      <p:cBhvr>
                                        <p:cTn id="661" dur="1" fill="hold">
                                          <p:stCondLst>
                                            <p:cond delay="0"/>
                                          </p:stCondLst>
                                        </p:cTn>
                                        <p:tgtEl>
                                          <p:spTgt spid="804"/>
                                        </p:tgtEl>
                                        <p:attrNameLst>
                                          <p:attrName>style.visibility</p:attrName>
                                        </p:attrNameLst>
                                      </p:cBhvr>
                                      <p:to>
                                        <p:strVal val="visible"/>
                                      </p:to>
                                    </p:set>
                                    <p:animEffect transition="in" filter="wheel(1)">
                                      <p:cBhvr>
                                        <p:cTn id="662" dur="100"/>
                                        <p:tgtEl>
                                          <p:spTgt spid="804"/>
                                        </p:tgtEl>
                                      </p:cBhvr>
                                    </p:animEffect>
                                  </p:childTnLst>
                                </p:cTn>
                              </p:par>
                            </p:childTnLst>
                          </p:cTn>
                        </p:par>
                        <p:par>
                          <p:cTn id="663" fill="hold">
                            <p:stCondLst>
                              <p:cond delay="2600"/>
                            </p:stCondLst>
                            <p:childTnLst>
                              <p:par>
                                <p:cTn id="664" presetID="22" presetClass="entr" presetSubtype="8" fill="hold" grpId="0" nodeType="afterEffect">
                                  <p:stCondLst>
                                    <p:cond delay="0"/>
                                  </p:stCondLst>
                                  <p:childTnLst>
                                    <p:set>
                                      <p:cBhvr>
                                        <p:cTn id="665" dur="1" fill="hold">
                                          <p:stCondLst>
                                            <p:cond delay="0"/>
                                          </p:stCondLst>
                                        </p:cTn>
                                        <p:tgtEl>
                                          <p:spTgt spid="815"/>
                                        </p:tgtEl>
                                        <p:attrNameLst>
                                          <p:attrName>style.visibility</p:attrName>
                                        </p:attrNameLst>
                                      </p:cBhvr>
                                      <p:to>
                                        <p:strVal val="visible"/>
                                      </p:to>
                                    </p:set>
                                    <p:animEffect transition="in" filter="wipe(left)">
                                      <p:cBhvr>
                                        <p:cTn id="666" dur="100"/>
                                        <p:tgtEl>
                                          <p:spTgt spid="815"/>
                                        </p:tgtEl>
                                      </p:cBhvr>
                                    </p:animEffect>
                                  </p:childTnLst>
                                </p:cTn>
                              </p:par>
                            </p:childTnLst>
                          </p:cTn>
                        </p:par>
                        <p:par>
                          <p:cTn id="667" fill="hold">
                            <p:stCondLst>
                              <p:cond delay="2700"/>
                            </p:stCondLst>
                            <p:childTnLst>
                              <p:par>
                                <p:cTn id="668" presetID="21" presetClass="entr" presetSubtype="1" fill="hold" grpId="0" nodeType="afterEffect">
                                  <p:stCondLst>
                                    <p:cond delay="0"/>
                                  </p:stCondLst>
                                  <p:childTnLst>
                                    <p:set>
                                      <p:cBhvr>
                                        <p:cTn id="669" dur="1" fill="hold">
                                          <p:stCondLst>
                                            <p:cond delay="0"/>
                                          </p:stCondLst>
                                        </p:cTn>
                                        <p:tgtEl>
                                          <p:spTgt spid="805"/>
                                        </p:tgtEl>
                                        <p:attrNameLst>
                                          <p:attrName>style.visibility</p:attrName>
                                        </p:attrNameLst>
                                      </p:cBhvr>
                                      <p:to>
                                        <p:strVal val="visible"/>
                                      </p:to>
                                    </p:set>
                                    <p:animEffect transition="in" filter="wheel(1)">
                                      <p:cBhvr>
                                        <p:cTn id="670" dur="100"/>
                                        <p:tgtEl>
                                          <p:spTgt spid="805"/>
                                        </p:tgtEl>
                                      </p:cBhvr>
                                    </p:animEffect>
                                  </p:childTnLst>
                                </p:cTn>
                              </p:par>
                            </p:childTnLst>
                          </p:cTn>
                        </p:par>
                        <p:par>
                          <p:cTn id="671" fill="hold">
                            <p:stCondLst>
                              <p:cond delay="2800"/>
                            </p:stCondLst>
                            <p:childTnLst>
                              <p:par>
                                <p:cTn id="672" presetID="21" presetClass="entr" presetSubtype="1" fill="hold" grpId="0" nodeType="afterEffect">
                                  <p:stCondLst>
                                    <p:cond delay="0"/>
                                  </p:stCondLst>
                                  <p:childTnLst>
                                    <p:set>
                                      <p:cBhvr>
                                        <p:cTn id="673" dur="1" fill="hold">
                                          <p:stCondLst>
                                            <p:cond delay="0"/>
                                          </p:stCondLst>
                                        </p:cTn>
                                        <p:tgtEl>
                                          <p:spTgt spid="806"/>
                                        </p:tgtEl>
                                        <p:attrNameLst>
                                          <p:attrName>style.visibility</p:attrName>
                                        </p:attrNameLst>
                                      </p:cBhvr>
                                      <p:to>
                                        <p:strVal val="visible"/>
                                      </p:to>
                                    </p:set>
                                    <p:animEffect transition="in" filter="wheel(1)">
                                      <p:cBhvr>
                                        <p:cTn id="674" dur="100"/>
                                        <p:tgtEl>
                                          <p:spTgt spid="806"/>
                                        </p:tgtEl>
                                      </p:cBhvr>
                                    </p:animEffect>
                                  </p:childTnLst>
                                </p:cTn>
                              </p:par>
                            </p:childTnLst>
                          </p:cTn>
                        </p:par>
                        <p:par>
                          <p:cTn id="675" fill="hold">
                            <p:stCondLst>
                              <p:cond delay="2900"/>
                            </p:stCondLst>
                            <p:childTnLst>
                              <p:par>
                                <p:cTn id="676" presetID="22" presetClass="entr" presetSubtype="8" fill="hold" grpId="0" nodeType="afterEffect">
                                  <p:stCondLst>
                                    <p:cond delay="0"/>
                                  </p:stCondLst>
                                  <p:childTnLst>
                                    <p:set>
                                      <p:cBhvr>
                                        <p:cTn id="677" dur="1" fill="hold">
                                          <p:stCondLst>
                                            <p:cond delay="0"/>
                                          </p:stCondLst>
                                        </p:cTn>
                                        <p:tgtEl>
                                          <p:spTgt spid="810"/>
                                        </p:tgtEl>
                                        <p:attrNameLst>
                                          <p:attrName>style.visibility</p:attrName>
                                        </p:attrNameLst>
                                      </p:cBhvr>
                                      <p:to>
                                        <p:strVal val="visible"/>
                                      </p:to>
                                    </p:set>
                                    <p:animEffect transition="in" filter="wipe(left)">
                                      <p:cBhvr>
                                        <p:cTn id="678" dur="50"/>
                                        <p:tgtEl>
                                          <p:spTgt spid="810"/>
                                        </p:tgtEl>
                                      </p:cBhvr>
                                    </p:animEffect>
                                  </p:childTnLst>
                                </p:cTn>
                              </p:par>
                            </p:childTnLst>
                          </p:cTn>
                        </p:par>
                        <p:par>
                          <p:cTn id="679" fill="hold">
                            <p:stCondLst>
                              <p:cond delay="2950"/>
                            </p:stCondLst>
                            <p:childTnLst>
                              <p:par>
                                <p:cTn id="680" presetID="22" presetClass="entr" presetSubtype="8" fill="hold" grpId="0" nodeType="afterEffect">
                                  <p:stCondLst>
                                    <p:cond delay="0"/>
                                  </p:stCondLst>
                                  <p:childTnLst>
                                    <p:set>
                                      <p:cBhvr>
                                        <p:cTn id="681" dur="1" fill="hold">
                                          <p:stCondLst>
                                            <p:cond delay="0"/>
                                          </p:stCondLst>
                                        </p:cTn>
                                        <p:tgtEl>
                                          <p:spTgt spid="814"/>
                                        </p:tgtEl>
                                        <p:attrNameLst>
                                          <p:attrName>style.visibility</p:attrName>
                                        </p:attrNameLst>
                                      </p:cBhvr>
                                      <p:to>
                                        <p:strVal val="visible"/>
                                      </p:to>
                                    </p:set>
                                    <p:animEffect transition="in" filter="wipe(left)">
                                      <p:cBhvr>
                                        <p:cTn id="682" dur="50"/>
                                        <p:tgtEl>
                                          <p:spTgt spid="814"/>
                                        </p:tgtEl>
                                      </p:cBhvr>
                                    </p:animEffect>
                                  </p:childTnLst>
                                </p:cTn>
                              </p:par>
                            </p:childTnLst>
                          </p:cTn>
                        </p:par>
                        <p:par>
                          <p:cTn id="683" fill="hold">
                            <p:stCondLst>
                              <p:cond delay="3000"/>
                            </p:stCondLst>
                            <p:childTnLst>
                              <p:par>
                                <p:cTn id="684" presetID="21" presetClass="entr" presetSubtype="1" fill="hold" grpId="0" nodeType="afterEffect">
                                  <p:stCondLst>
                                    <p:cond delay="0"/>
                                  </p:stCondLst>
                                  <p:childTnLst>
                                    <p:set>
                                      <p:cBhvr>
                                        <p:cTn id="685" dur="1" fill="hold">
                                          <p:stCondLst>
                                            <p:cond delay="0"/>
                                          </p:stCondLst>
                                        </p:cTn>
                                        <p:tgtEl>
                                          <p:spTgt spid="816"/>
                                        </p:tgtEl>
                                        <p:attrNameLst>
                                          <p:attrName>style.visibility</p:attrName>
                                        </p:attrNameLst>
                                      </p:cBhvr>
                                      <p:to>
                                        <p:strVal val="visible"/>
                                      </p:to>
                                    </p:set>
                                    <p:animEffect transition="in" filter="wheel(1)">
                                      <p:cBhvr>
                                        <p:cTn id="686" dur="100"/>
                                        <p:tgtEl>
                                          <p:spTgt spid="816"/>
                                        </p:tgtEl>
                                      </p:cBhvr>
                                    </p:animEffect>
                                  </p:childTnLst>
                                </p:cTn>
                              </p:par>
                            </p:childTnLst>
                          </p:cTn>
                        </p:par>
                        <p:par>
                          <p:cTn id="687" fill="hold">
                            <p:stCondLst>
                              <p:cond delay="3100"/>
                            </p:stCondLst>
                            <p:childTnLst>
                              <p:par>
                                <p:cTn id="688" presetID="22" presetClass="entr" presetSubtype="8" fill="hold" grpId="0" nodeType="afterEffect">
                                  <p:stCondLst>
                                    <p:cond delay="0"/>
                                  </p:stCondLst>
                                  <p:childTnLst>
                                    <p:set>
                                      <p:cBhvr>
                                        <p:cTn id="689" dur="1" fill="hold">
                                          <p:stCondLst>
                                            <p:cond delay="0"/>
                                          </p:stCondLst>
                                        </p:cTn>
                                        <p:tgtEl>
                                          <p:spTgt spid="827"/>
                                        </p:tgtEl>
                                        <p:attrNameLst>
                                          <p:attrName>style.visibility</p:attrName>
                                        </p:attrNameLst>
                                      </p:cBhvr>
                                      <p:to>
                                        <p:strVal val="visible"/>
                                      </p:to>
                                    </p:set>
                                    <p:animEffect transition="in" filter="wipe(left)">
                                      <p:cBhvr>
                                        <p:cTn id="690" dur="100"/>
                                        <p:tgtEl>
                                          <p:spTgt spid="827"/>
                                        </p:tgtEl>
                                      </p:cBhvr>
                                    </p:animEffect>
                                  </p:childTnLst>
                                </p:cTn>
                              </p:par>
                            </p:childTnLst>
                          </p:cTn>
                        </p:par>
                        <p:par>
                          <p:cTn id="691" fill="hold">
                            <p:stCondLst>
                              <p:cond delay="3200"/>
                            </p:stCondLst>
                            <p:childTnLst>
                              <p:par>
                                <p:cTn id="692" presetID="21" presetClass="entr" presetSubtype="1" fill="hold" grpId="0" nodeType="afterEffect">
                                  <p:stCondLst>
                                    <p:cond delay="0"/>
                                  </p:stCondLst>
                                  <p:childTnLst>
                                    <p:set>
                                      <p:cBhvr>
                                        <p:cTn id="693" dur="1" fill="hold">
                                          <p:stCondLst>
                                            <p:cond delay="0"/>
                                          </p:stCondLst>
                                        </p:cTn>
                                        <p:tgtEl>
                                          <p:spTgt spid="817"/>
                                        </p:tgtEl>
                                        <p:attrNameLst>
                                          <p:attrName>style.visibility</p:attrName>
                                        </p:attrNameLst>
                                      </p:cBhvr>
                                      <p:to>
                                        <p:strVal val="visible"/>
                                      </p:to>
                                    </p:set>
                                    <p:animEffect transition="in" filter="wheel(1)">
                                      <p:cBhvr>
                                        <p:cTn id="694" dur="100"/>
                                        <p:tgtEl>
                                          <p:spTgt spid="817"/>
                                        </p:tgtEl>
                                      </p:cBhvr>
                                    </p:animEffect>
                                  </p:childTnLst>
                                </p:cTn>
                              </p:par>
                            </p:childTnLst>
                          </p:cTn>
                        </p:par>
                        <p:par>
                          <p:cTn id="695" fill="hold">
                            <p:stCondLst>
                              <p:cond delay="3300"/>
                            </p:stCondLst>
                            <p:childTnLst>
                              <p:par>
                                <p:cTn id="696" presetID="21" presetClass="entr" presetSubtype="1" fill="hold" grpId="0" nodeType="afterEffect">
                                  <p:stCondLst>
                                    <p:cond delay="0"/>
                                  </p:stCondLst>
                                  <p:childTnLst>
                                    <p:set>
                                      <p:cBhvr>
                                        <p:cTn id="697" dur="1" fill="hold">
                                          <p:stCondLst>
                                            <p:cond delay="0"/>
                                          </p:stCondLst>
                                        </p:cTn>
                                        <p:tgtEl>
                                          <p:spTgt spid="818"/>
                                        </p:tgtEl>
                                        <p:attrNameLst>
                                          <p:attrName>style.visibility</p:attrName>
                                        </p:attrNameLst>
                                      </p:cBhvr>
                                      <p:to>
                                        <p:strVal val="visible"/>
                                      </p:to>
                                    </p:set>
                                    <p:animEffect transition="in" filter="wheel(1)">
                                      <p:cBhvr>
                                        <p:cTn id="698" dur="100"/>
                                        <p:tgtEl>
                                          <p:spTgt spid="818"/>
                                        </p:tgtEl>
                                      </p:cBhvr>
                                    </p:animEffect>
                                  </p:childTnLst>
                                </p:cTn>
                              </p:par>
                            </p:childTnLst>
                          </p:cTn>
                        </p:par>
                        <p:par>
                          <p:cTn id="699" fill="hold">
                            <p:stCondLst>
                              <p:cond delay="3400"/>
                            </p:stCondLst>
                            <p:childTnLst>
                              <p:par>
                                <p:cTn id="700" presetID="22" presetClass="entr" presetSubtype="8" fill="hold" grpId="0" nodeType="afterEffect">
                                  <p:stCondLst>
                                    <p:cond delay="0"/>
                                  </p:stCondLst>
                                  <p:childTnLst>
                                    <p:set>
                                      <p:cBhvr>
                                        <p:cTn id="701" dur="1" fill="hold">
                                          <p:stCondLst>
                                            <p:cond delay="0"/>
                                          </p:stCondLst>
                                        </p:cTn>
                                        <p:tgtEl>
                                          <p:spTgt spid="821"/>
                                        </p:tgtEl>
                                        <p:attrNameLst>
                                          <p:attrName>style.visibility</p:attrName>
                                        </p:attrNameLst>
                                      </p:cBhvr>
                                      <p:to>
                                        <p:strVal val="visible"/>
                                      </p:to>
                                    </p:set>
                                    <p:animEffect transition="in" filter="wipe(left)">
                                      <p:cBhvr>
                                        <p:cTn id="702" dur="50"/>
                                        <p:tgtEl>
                                          <p:spTgt spid="821"/>
                                        </p:tgtEl>
                                      </p:cBhvr>
                                    </p:animEffect>
                                  </p:childTnLst>
                                </p:cTn>
                              </p:par>
                            </p:childTnLst>
                          </p:cTn>
                        </p:par>
                        <p:par>
                          <p:cTn id="703" fill="hold">
                            <p:stCondLst>
                              <p:cond delay="3450"/>
                            </p:stCondLst>
                            <p:childTnLst>
                              <p:par>
                                <p:cTn id="704" presetID="22" presetClass="entr" presetSubtype="8" fill="hold" grpId="0" nodeType="afterEffect">
                                  <p:stCondLst>
                                    <p:cond delay="0"/>
                                  </p:stCondLst>
                                  <p:childTnLst>
                                    <p:set>
                                      <p:cBhvr>
                                        <p:cTn id="705" dur="1" fill="hold">
                                          <p:stCondLst>
                                            <p:cond delay="0"/>
                                          </p:stCondLst>
                                        </p:cTn>
                                        <p:tgtEl>
                                          <p:spTgt spid="822"/>
                                        </p:tgtEl>
                                        <p:attrNameLst>
                                          <p:attrName>style.visibility</p:attrName>
                                        </p:attrNameLst>
                                      </p:cBhvr>
                                      <p:to>
                                        <p:strVal val="visible"/>
                                      </p:to>
                                    </p:set>
                                    <p:animEffect transition="in" filter="wipe(left)">
                                      <p:cBhvr>
                                        <p:cTn id="706" dur="50"/>
                                        <p:tgtEl>
                                          <p:spTgt spid="822"/>
                                        </p:tgtEl>
                                      </p:cBhvr>
                                    </p:animEffect>
                                  </p:childTnLst>
                                </p:cTn>
                              </p:par>
                            </p:childTnLst>
                          </p:cTn>
                        </p:par>
                        <p:par>
                          <p:cTn id="707" fill="hold">
                            <p:stCondLst>
                              <p:cond delay="3500"/>
                            </p:stCondLst>
                            <p:childTnLst>
                              <p:par>
                                <p:cTn id="708" presetID="22" presetClass="entr" presetSubtype="8" fill="hold" grpId="0" nodeType="afterEffect">
                                  <p:stCondLst>
                                    <p:cond delay="0"/>
                                  </p:stCondLst>
                                  <p:childTnLst>
                                    <p:set>
                                      <p:cBhvr>
                                        <p:cTn id="709" dur="1" fill="hold">
                                          <p:stCondLst>
                                            <p:cond delay="0"/>
                                          </p:stCondLst>
                                        </p:cTn>
                                        <p:tgtEl>
                                          <p:spTgt spid="824"/>
                                        </p:tgtEl>
                                        <p:attrNameLst>
                                          <p:attrName>style.visibility</p:attrName>
                                        </p:attrNameLst>
                                      </p:cBhvr>
                                      <p:to>
                                        <p:strVal val="visible"/>
                                      </p:to>
                                    </p:set>
                                    <p:animEffect transition="in" filter="wipe(left)">
                                      <p:cBhvr>
                                        <p:cTn id="710" dur="50"/>
                                        <p:tgtEl>
                                          <p:spTgt spid="824"/>
                                        </p:tgtEl>
                                      </p:cBhvr>
                                    </p:animEffect>
                                  </p:childTnLst>
                                </p:cTn>
                              </p:par>
                            </p:childTnLst>
                          </p:cTn>
                        </p:par>
                        <p:par>
                          <p:cTn id="711" fill="hold">
                            <p:stCondLst>
                              <p:cond delay="3550"/>
                            </p:stCondLst>
                            <p:childTnLst>
                              <p:par>
                                <p:cTn id="712" presetID="22" presetClass="entr" presetSubtype="8" fill="hold" grpId="0" nodeType="afterEffect">
                                  <p:stCondLst>
                                    <p:cond delay="0"/>
                                  </p:stCondLst>
                                  <p:childTnLst>
                                    <p:set>
                                      <p:cBhvr>
                                        <p:cTn id="713" dur="1" fill="hold">
                                          <p:stCondLst>
                                            <p:cond delay="0"/>
                                          </p:stCondLst>
                                        </p:cTn>
                                        <p:tgtEl>
                                          <p:spTgt spid="825"/>
                                        </p:tgtEl>
                                        <p:attrNameLst>
                                          <p:attrName>style.visibility</p:attrName>
                                        </p:attrNameLst>
                                      </p:cBhvr>
                                      <p:to>
                                        <p:strVal val="visible"/>
                                      </p:to>
                                    </p:set>
                                    <p:animEffect transition="in" filter="wipe(left)">
                                      <p:cBhvr>
                                        <p:cTn id="714" dur="50"/>
                                        <p:tgtEl>
                                          <p:spTgt spid="825"/>
                                        </p:tgtEl>
                                      </p:cBhvr>
                                    </p:animEffect>
                                  </p:childTnLst>
                                </p:cTn>
                              </p:par>
                            </p:childTnLst>
                          </p:cTn>
                        </p:par>
                        <p:par>
                          <p:cTn id="715" fill="hold">
                            <p:stCondLst>
                              <p:cond delay="3600"/>
                            </p:stCondLst>
                            <p:childTnLst>
                              <p:par>
                                <p:cTn id="716" presetID="21" presetClass="entr" presetSubtype="1" fill="hold" grpId="0" nodeType="afterEffect">
                                  <p:stCondLst>
                                    <p:cond delay="0"/>
                                  </p:stCondLst>
                                  <p:childTnLst>
                                    <p:set>
                                      <p:cBhvr>
                                        <p:cTn id="717" dur="1" fill="hold">
                                          <p:stCondLst>
                                            <p:cond delay="0"/>
                                          </p:stCondLst>
                                        </p:cTn>
                                        <p:tgtEl>
                                          <p:spTgt spid="828"/>
                                        </p:tgtEl>
                                        <p:attrNameLst>
                                          <p:attrName>style.visibility</p:attrName>
                                        </p:attrNameLst>
                                      </p:cBhvr>
                                      <p:to>
                                        <p:strVal val="visible"/>
                                      </p:to>
                                    </p:set>
                                    <p:animEffect transition="in" filter="wheel(1)">
                                      <p:cBhvr>
                                        <p:cTn id="718" dur="100"/>
                                        <p:tgtEl>
                                          <p:spTgt spid="828"/>
                                        </p:tgtEl>
                                      </p:cBhvr>
                                    </p:animEffect>
                                  </p:childTnLst>
                                </p:cTn>
                              </p:par>
                            </p:childTnLst>
                          </p:cTn>
                        </p:par>
                        <p:par>
                          <p:cTn id="719" fill="hold">
                            <p:stCondLst>
                              <p:cond delay="3700"/>
                            </p:stCondLst>
                            <p:childTnLst>
                              <p:par>
                                <p:cTn id="720" presetID="22" presetClass="entr" presetSubtype="8" fill="hold" grpId="0" nodeType="afterEffect">
                                  <p:stCondLst>
                                    <p:cond delay="0"/>
                                  </p:stCondLst>
                                  <p:childTnLst>
                                    <p:set>
                                      <p:cBhvr>
                                        <p:cTn id="721" dur="1" fill="hold">
                                          <p:stCondLst>
                                            <p:cond delay="0"/>
                                          </p:stCondLst>
                                        </p:cTn>
                                        <p:tgtEl>
                                          <p:spTgt spid="839"/>
                                        </p:tgtEl>
                                        <p:attrNameLst>
                                          <p:attrName>style.visibility</p:attrName>
                                        </p:attrNameLst>
                                      </p:cBhvr>
                                      <p:to>
                                        <p:strVal val="visible"/>
                                      </p:to>
                                    </p:set>
                                    <p:animEffect transition="in" filter="wipe(left)">
                                      <p:cBhvr>
                                        <p:cTn id="722" dur="100"/>
                                        <p:tgtEl>
                                          <p:spTgt spid="839"/>
                                        </p:tgtEl>
                                      </p:cBhvr>
                                    </p:animEffect>
                                  </p:childTnLst>
                                </p:cTn>
                              </p:par>
                            </p:childTnLst>
                          </p:cTn>
                        </p:par>
                        <p:par>
                          <p:cTn id="723" fill="hold">
                            <p:stCondLst>
                              <p:cond delay="3800"/>
                            </p:stCondLst>
                            <p:childTnLst>
                              <p:par>
                                <p:cTn id="724" presetID="21" presetClass="entr" presetSubtype="1" fill="hold" grpId="0" nodeType="afterEffect">
                                  <p:stCondLst>
                                    <p:cond delay="0"/>
                                  </p:stCondLst>
                                  <p:childTnLst>
                                    <p:set>
                                      <p:cBhvr>
                                        <p:cTn id="725" dur="1" fill="hold">
                                          <p:stCondLst>
                                            <p:cond delay="0"/>
                                          </p:stCondLst>
                                        </p:cTn>
                                        <p:tgtEl>
                                          <p:spTgt spid="829"/>
                                        </p:tgtEl>
                                        <p:attrNameLst>
                                          <p:attrName>style.visibility</p:attrName>
                                        </p:attrNameLst>
                                      </p:cBhvr>
                                      <p:to>
                                        <p:strVal val="visible"/>
                                      </p:to>
                                    </p:set>
                                    <p:animEffect transition="in" filter="wheel(1)">
                                      <p:cBhvr>
                                        <p:cTn id="726" dur="100"/>
                                        <p:tgtEl>
                                          <p:spTgt spid="829"/>
                                        </p:tgtEl>
                                      </p:cBhvr>
                                    </p:animEffect>
                                  </p:childTnLst>
                                </p:cTn>
                              </p:par>
                            </p:childTnLst>
                          </p:cTn>
                        </p:par>
                        <p:par>
                          <p:cTn id="727" fill="hold">
                            <p:stCondLst>
                              <p:cond delay="3900"/>
                            </p:stCondLst>
                            <p:childTnLst>
                              <p:par>
                                <p:cTn id="728" presetID="21" presetClass="entr" presetSubtype="1" fill="hold" grpId="0" nodeType="afterEffect">
                                  <p:stCondLst>
                                    <p:cond delay="0"/>
                                  </p:stCondLst>
                                  <p:childTnLst>
                                    <p:set>
                                      <p:cBhvr>
                                        <p:cTn id="729" dur="1" fill="hold">
                                          <p:stCondLst>
                                            <p:cond delay="0"/>
                                          </p:stCondLst>
                                        </p:cTn>
                                        <p:tgtEl>
                                          <p:spTgt spid="830"/>
                                        </p:tgtEl>
                                        <p:attrNameLst>
                                          <p:attrName>style.visibility</p:attrName>
                                        </p:attrNameLst>
                                      </p:cBhvr>
                                      <p:to>
                                        <p:strVal val="visible"/>
                                      </p:to>
                                    </p:set>
                                    <p:animEffect transition="in" filter="wheel(1)">
                                      <p:cBhvr>
                                        <p:cTn id="730" dur="100"/>
                                        <p:tgtEl>
                                          <p:spTgt spid="830"/>
                                        </p:tgtEl>
                                      </p:cBhvr>
                                    </p:animEffect>
                                  </p:childTnLst>
                                </p:cTn>
                              </p:par>
                            </p:childTnLst>
                          </p:cTn>
                        </p:par>
                        <p:par>
                          <p:cTn id="731" fill="hold">
                            <p:stCondLst>
                              <p:cond delay="4000"/>
                            </p:stCondLst>
                            <p:childTnLst>
                              <p:par>
                                <p:cTn id="732" presetID="22" presetClass="entr" presetSubtype="8" fill="hold" grpId="0" nodeType="afterEffect">
                                  <p:stCondLst>
                                    <p:cond delay="0"/>
                                  </p:stCondLst>
                                  <p:childTnLst>
                                    <p:set>
                                      <p:cBhvr>
                                        <p:cTn id="733" dur="1" fill="hold">
                                          <p:stCondLst>
                                            <p:cond delay="0"/>
                                          </p:stCondLst>
                                        </p:cTn>
                                        <p:tgtEl>
                                          <p:spTgt spid="832"/>
                                        </p:tgtEl>
                                        <p:attrNameLst>
                                          <p:attrName>style.visibility</p:attrName>
                                        </p:attrNameLst>
                                      </p:cBhvr>
                                      <p:to>
                                        <p:strVal val="visible"/>
                                      </p:to>
                                    </p:set>
                                    <p:animEffect transition="in" filter="wipe(left)">
                                      <p:cBhvr>
                                        <p:cTn id="734" dur="50"/>
                                        <p:tgtEl>
                                          <p:spTgt spid="832"/>
                                        </p:tgtEl>
                                      </p:cBhvr>
                                    </p:animEffect>
                                  </p:childTnLst>
                                </p:cTn>
                              </p:par>
                            </p:childTnLst>
                          </p:cTn>
                        </p:par>
                        <p:par>
                          <p:cTn id="735" fill="hold">
                            <p:stCondLst>
                              <p:cond delay="4050"/>
                            </p:stCondLst>
                            <p:childTnLst>
                              <p:par>
                                <p:cTn id="736" presetID="22" presetClass="entr" presetSubtype="8" fill="hold" grpId="0" nodeType="afterEffect">
                                  <p:stCondLst>
                                    <p:cond delay="0"/>
                                  </p:stCondLst>
                                  <p:childTnLst>
                                    <p:set>
                                      <p:cBhvr>
                                        <p:cTn id="737" dur="1" fill="hold">
                                          <p:stCondLst>
                                            <p:cond delay="0"/>
                                          </p:stCondLst>
                                        </p:cTn>
                                        <p:tgtEl>
                                          <p:spTgt spid="833"/>
                                        </p:tgtEl>
                                        <p:attrNameLst>
                                          <p:attrName>style.visibility</p:attrName>
                                        </p:attrNameLst>
                                      </p:cBhvr>
                                      <p:to>
                                        <p:strVal val="visible"/>
                                      </p:to>
                                    </p:set>
                                    <p:animEffect transition="in" filter="wipe(left)">
                                      <p:cBhvr>
                                        <p:cTn id="738" dur="50"/>
                                        <p:tgtEl>
                                          <p:spTgt spid="833"/>
                                        </p:tgtEl>
                                      </p:cBhvr>
                                    </p:animEffect>
                                  </p:childTnLst>
                                </p:cTn>
                              </p:par>
                            </p:childTnLst>
                          </p:cTn>
                        </p:par>
                        <p:par>
                          <p:cTn id="739" fill="hold">
                            <p:stCondLst>
                              <p:cond delay="4100"/>
                            </p:stCondLst>
                            <p:childTnLst>
                              <p:par>
                                <p:cTn id="740" presetID="22" presetClass="entr" presetSubtype="8" fill="hold" grpId="0" nodeType="afterEffect">
                                  <p:stCondLst>
                                    <p:cond delay="0"/>
                                  </p:stCondLst>
                                  <p:childTnLst>
                                    <p:set>
                                      <p:cBhvr>
                                        <p:cTn id="741" dur="1" fill="hold">
                                          <p:stCondLst>
                                            <p:cond delay="0"/>
                                          </p:stCondLst>
                                        </p:cTn>
                                        <p:tgtEl>
                                          <p:spTgt spid="834"/>
                                        </p:tgtEl>
                                        <p:attrNameLst>
                                          <p:attrName>style.visibility</p:attrName>
                                        </p:attrNameLst>
                                      </p:cBhvr>
                                      <p:to>
                                        <p:strVal val="visible"/>
                                      </p:to>
                                    </p:set>
                                    <p:animEffect transition="in" filter="wipe(left)">
                                      <p:cBhvr>
                                        <p:cTn id="742" dur="50"/>
                                        <p:tgtEl>
                                          <p:spTgt spid="834"/>
                                        </p:tgtEl>
                                      </p:cBhvr>
                                    </p:animEffect>
                                  </p:childTnLst>
                                </p:cTn>
                              </p:par>
                            </p:childTnLst>
                          </p:cTn>
                        </p:par>
                        <p:par>
                          <p:cTn id="743" fill="hold">
                            <p:stCondLst>
                              <p:cond delay="4150"/>
                            </p:stCondLst>
                            <p:childTnLst>
                              <p:par>
                                <p:cTn id="744" presetID="21" presetClass="entr" presetSubtype="1" fill="hold" grpId="0" nodeType="afterEffect">
                                  <p:stCondLst>
                                    <p:cond delay="0"/>
                                  </p:stCondLst>
                                  <p:childTnLst>
                                    <p:set>
                                      <p:cBhvr>
                                        <p:cTn id="745" dur="1" fill="hold">
                                          <p:stCondLst>
                                            <p:cond delay="0"/>
                                          </p:stCondLst>
                                        </p:cTn>
                                        <p:tgtEl>
                                          <p:spTgt spid="840"/>
                                        </p:tgtEl>
                                        <p:attrNameLst>
                                          <p:attrName>style.visibility</p:attrName>
                                        </p:attrNameLst>
                                      </p:cBhvr>
                                      <p:to>
                                        <p:strVal val="visible"/>
                                      </p:to>
                                    </p:set>
                                    <p:animEffect transition="in" filter="wheel(1)">
                                      <p:cBhvr>
                                        <p:cTn id="746" dur="100"/>
                                        <p:tgtEl>
                                          <p:spTgt spid="840"/>
                                        </p:tgtEl>
                                      </p:cBhvr>
                                    </p:animEffect>
                                  </p:childTnLst>
                                </p:cTn>
                              </p:par>
                            </p:childTnLst>
                          </p:cTn>
                        </p:par>
                        <p:par>
                          <p:cTn id="747" fill="hold">
                            <p:stCondLst>
                              <p:cond delay="4250"/>
                            </p:stCondLst>
                            <p:childTnLst>
                              <p:par>
                                <p:cTn id="748" presetID="22" presetClass="entr" presetSubtype="8" fill="hold" grpId="0" nodeType="afterEffect">
                                  <p:stCondLst>
                                    <p:cond delay="0"/>
                                  </p:stCondLst>
                                  <p:childTnLst>
                                    <p:set>
                                      <p:cBhvr>
                                        <p:cTn id="749" dur="1" fill="hold">
                                          <p:stCondLst>
                                            <p:cond delay="0"/>
                                          </p:stCondLst>
                                        </p:cTn>
                                        <p:tgtEl>
                                          <p:spTgt spid="851"/>
                                        </p:tgtEl>
                                        <p:attrNameLst>
                                          <p:attrName>style.visibility</p:attrName>
                                        </p:attrNameLst>
                                      </p:cBhvr>
                                      <p:to>
                                        <p:strVal val="visible"/>
                                      </p:to>
                                    </p:set>
                                    <p:animEffect transition="in" filter="wipe(left)">
                                      <p:cBhvr>
                                        <p:cTn id="750" dur="100"/>
                                        <p:tgtEl>
                                          <p:spTgt spid="851"/>
                                        </p:tgtEl>
                                      </p:cBhvr>
                                    </p:animEffect>
                                  </p:childTnLst>
                                </p:cTn>
                              </p:par>
                            </p:childTnLst>
                          </p:cTn>
                        </p:par>
                        <p:par>
                          <p:cTn id="751" fill="hold">
                            <p:stCondLst>
                              <p:cond delay="4350"/>
                            </p:stCondLst>
                            <p:childTnLst>
                              <p:par>
                                <p:cTn id="752" presetID="21" presetClass="entr" presetSubtype="1" fill="hold" grpId="0" nodeType="afterEffect">
                                  <p:stCondLst>
                                    <p:cond delay="0"/>
                                  </p:stCondLst>
                                  <p:childTnLst>
                                    <p:set>
                                      <p:cBhvr>
                                        <p:cTn id="753" dur="1" fill="hold">
                                          <p:stCondLst>
                                            <p:cond delay="0"/>
                                          </p:stCondLst>
                                        </p:cTn>
                                        <p:tgtEl>
                                          <p:spTgt spid="841"/>
                                        </p:tgtEl>
                                        <p:attrNameLst>
                                          <p:attrName>style.visibility</p:attrName>
                                        </p:attrNameLst>
                                      </p:cBhvr>
                                      <p:to>
                                        <p:strVal val="visible"/>
                                      </p:to>
                                    </p:set>
                                    <p:animEffect transition="in" filter="wheel(1)">
                                      <p:cBhvr>
                                        <p:cTn id="754" dur="100"/>
                                        <p:tgtEl>
                                          <p:spTgt spid="841"/>
                                        </p:tgtEl>
                                      </p:cBhvr>
                                    </p:animEffect>
                                  </p:childTnLst>
                                </p:cTn>
                              </p:par>
                            </p:childTnLst>
                          </p:cTn>
                        </p:par>
                        <p:par>
                          <p:cTn id="755" fill="hold">
                            <p:stCondLst>
                              <p:cond delay="4450"/>
                            </p:stCondLst>
                            <p:childTnLst>
                              <p:par>
                                <p:cTn id="756" presetID="21" presetClass="entr" presetSubtype="1" fill="hold" grpId="0" nodeType="afterEffect">
                                  <p:stCondLst>
                                    <p:cond delay="0"/>
                                  </p:stCondLst>
                                  <p:childTnLst>
                                    <p:set>
                                      <p:cBhvr>
                                        <p:cTn id="757" dur="1" fill="hold">
                                          <p:stCondLst>
                                            <p:cond delay="0"/>
                                          </p:stCondLst>
                                        </p:cTn>
                                        <p:tgtEl>
                                          <p:spTgt spid="842"/>
                                        </p:tgtEl>
                                        <p:attrNameLst>
                                          <p:attrName>style.visibility</p:attrName>
                                        </p:attrNameLst>
                                      </p:cBhvr>
                                      <p:to>
                                        <p:strVal val="visible"/>
                                      </p:to>
                                    </p:set>
                                    <p:animEffect transition="in" filter="wheel(1)">
                                      <p:cBhvr>
                                        <p:cTn id="758" dur="100"/>
                                        <p:tgtEl>
                                          <p:spTgt spid="842"/>
                                        </p:tgtEl>
                                      </p:cBhvr>
                                    </p:animEffect>
                                  </p:childTnLst>
                                </p:cTn>
                              </p:par>
                            </p:childTnLst>
                          </p:cTn>
                        </p:par>
                        <p:par>
                          <p:cTn id="759" fill="hold">
                            <p:stCondLst>
                              <p:cond delay="4550"/>
                            </p:stCondLst>
                            <p:childTnLst>
                              <p:par>
                                <p:cTn id="760" presetID="22" presetClass="entr" presetSubtype="8" fill="hold" grpId="0" nodeType="afterEffect">
                                  <p:stCondLst>
                                    <p:cond delay="0"/>
                                  </p:stCondLst>
                                  <p:childTnLst>
                                    <p:set>
                                      <p:cBhvr>
                                        <p:cTn id="761" dur="1" fill="hold">
                                          <p:stCondLst>
                                            <p:cond delay="0"/>
                                          </p:stCondLst>
                                        </p:cTn>
                                        <p:tgtEl>
                                          <p:spTgt spid="845"/>
                                        </p:tgtEl>
                                        <p:attrNameLst>
                                          <p:attrName>style.visibility</p:attrName>
                                        </p:attrNameLst>
                                      </p:cBhvr>
                                      <p:to>
                                        <p:strVal val="visible"/>
                                      </p:to>
                                    </p:set>
                                    <p:animEffect transition="in" filter="wipe(left)">
                                      <p:cBhvr>
                                        <p:cTn id="762" dur="50"/>
                                        <p:tgtEl>
                                          <p:spTgt spid="845"/>
                                        </p:tgtEl>
                                      </p:cBhvr>
                                    </p:animEffect>
                                  </p:childTnLst>
                                </p:cTn>
                              </p:par>
                            </p:childTnLst>
                          </p:cTn>
                        </p:par>
                        <p:par>
                          <p:cTn id="763" fill="hold">
                            <p:stCondLst>
                              <p:cond delay="4600"/>
                            </p:stCondLst>
                            <p:childTnLst>
                              <p:par>
                                <p:cTn id="764" presetID="22" presetClass="entr" presetSubtype="8" fill="hold" grpId="0" nodeType="afterEffect">
                                  <p:stCondLst>
                                    <p:cond delay="0"/>
                                  </p:stCondLst>
                                  <p:childTnLst>
                                    <p:set>
                                      <p:cBhvr>
                                        <p:cTn id="765" dur="1" fill="hold">
                                          <p:stCondLst>
                                            <p:cond delay="0"/>
                                          </p:stCondLst>
                                        </p:cTn>
                                        <p:tgtEl>
                                          <p:spTgt spid="846"/>
                                        </p:tgtEl>
                                        <p:attrNameLst>
                                          <p:attrName>style.visibility</p:attrName>
                                        </p:attrNameLst>
                                      </p:cBhvr>
                                      <p:to>
                                        <p:strVal val="visible"/>
                                      </p:to>
                                    </p:set>
                                    <p:animEffect transition="in" filter="wipe(left)">
                                      <p:cBhvr>
                                        <p:cTn id="766" dur="50"/>
                                        <p:tgtEl>
                                          <p:spTgt spid="846"/>
                                        </p:tgtEl>
                                      </p:cBhvr>
                                    </p:animEffect>
                                  </p:childTnLst>
                                </p:cTn>
                              </p:par>
                            </p:childTnLst>
                          </p:cTn>
                        </p:par>
                        <p:par>
                          <p:cTn id="767" fill="hold">
                            <p:stCondLst>
                              <p:cond delay="4650"/>
                            </p:stCondLst>
                            <p:childTnLst>
                              <p:par>
                                <p:cTn id="768" presetID="21" presetClass="entr" presetSubtype="1" fill="hold" grpId="0" nodeType="afterEffect">
                                  <p:stCondLst>
                                    <p:cond delay="0"/>
                                  </p:stCondLst>
                                  <p:childTnLst>
                                    <p:set>
                                      <p:cBhvr>
                                        <p:cTn id="769" dur="1" fill="hold">
                                          <p:stCondLst>
                                            <p:cond delay="0"/>
                                          </p:stCondLst>
                                        </p:cTn>
                                        <p:tgtEl>
                                          <p:spTgt spid="852"/>
                                        </p:tgtEl>
                                        <p:attrNameLst>
                                          <p:attrName>style.visibility</p:attrName>
                                        </p:attrNameLst>
                                      </p:cBhvr>
                                      <p:to>
                                        <p:strVal val="visible"/>
                                      </p:to>
                                    </p:set>
                                    <p:animEffect transition="in" filter="wheel(1)">
                                      <p:cBhvr>
                                        <p:cTn id="770" dur="100"/>
                                        <p:tgtEl>
                                          <p:spTgt spid="852"/>
                                        </p:tgtEl>
                                      </p:cBhvr>
                                    </p:animEffect>
                                  </p:childTnLst>
                                </p:cTn>
                              </p:par>
                            </p:childTnLst>
                          </p:cTn>
                        </p:par>
                        <p:par>
                          <p:cTn id="771" fill="hold">
                            <p:stCondLst>
                              <p:cond delay="4750"/>
                            </p:stCondLst>
                            <p:childTnLst>
                              <p:par>
                                <p:cTn id="772" presetID="22" presetClass="entr" presetSubtype="8" fill="hold" grpId="0" nodeType="afterEffect">
                                  <p:stCondLst>
                                    <p:cond delay="0"/>
                                  </p:stCondLst>
                                  <p:childTnLst>
                                    <p:set>
                                      <p:cBhvr>
                                        <p:cTn id="773" dur="1" fill="hold">
                                          <p:stCondLst>
                                            <p:cond delay="0"/>
                                          </p:stCondLst>
                                        </p:cTn>
                                        <p:tgtEl>
                                          <p:spTgt spid="863"/>
                                        </p:tgtEl>
                                        <p:attrNameLst>
                                          <p:attrName>style.visibility</p:attrName>
                                        </p:attrNameLst>
                                      </p:cBhvr>
                                      <p:to>
                                        <p:strVal val="visible"/>
                                      </p:to>
                                    </p:set>
                                    <p:animEffect transition="in" filter="wipe(left)">
                                      <p:cBhvr>
                                        <p:cTn id="774" dur="100"/>
                                        <p:tgtEl>
                                          <p:spTgt spid="863"/>
                                        </p:tgtEl>
                                      </p:cBhvr>
                                    </p:animEffect>
                                  </p:childTnLst>
                                </p:cTn>
                              </p:par>
                            </p:childTnLst>
                          </p:cTn>
                        </p:par>
                        <p:par>
                          <p:cTn id="775" fill="hold">
                            <p:stCondLst>
                              <p:cond delay="4850"/>
                            </p:stCondLst>
                            <p:childTnLst>
                              <p:par>
                                <p:cTn id="776" presetID="21" presetClass="entr" presetSubtype="1" fill="hold" grpId="0" nodeType="afterEffect">
                                  <p:stCondLst>
                                    <p:cond delay="0"/>
                                  </p:stCondLst>
                                  <p:childTnLst>
                                    <p:set>
                                      <p:cBhvr>
                                        <p:cTn id="777" dur="1" fill="hold">
                                          <p:stCondLst>
                                            <p:cond delay="0"/>
                                          </p:stCondLst>
                                        </p:cTn>
                                        <p:tgtEl>
                                          <p:spTgt spid="853"/>
                                        </p:tgtEl>
                                        <p:attrNameLst>
                                          <p:attrName>style.visibility</p:attrName>
                                        </p:attrNameLst>
                                      </p:cBhvr>
                                      <p:to>
                                        <p:strVal val="visible"/>
                                      </p:to>
                                    </p:set>
                                    <p:animEffect transition="in" filter="wheel(1)">
                                      <p:cBhvr>
                                        <p:cTn id="778" dur="100"/>
                                        <p:tgtEl>
                                          <p:spTgt spid="853"/>
                                        </p:tgtEl>
                                      </p:cBhvr>
                                    </p:animEffect>
                                  </p:childTnLst>
                                </p:cTn>
                              </p:par>
                            </p:childTnLst>
                          </p:cTn>
                        </p:par>
                        <p:par>
                          <p:cTn id="779" fill="hold">
                            <p:stCondLst>
                              <p:cond delay="4950"/>
                            </p:stCondLst>
                            <p:childTnLst>
                              <p:par>
                                <p:cTn id="780" presetID="21" presetClass="entr" presetSubtype="1" fill="hold" grpId="0" nodeType="afterEffect">
                                  <p:stCondLst>
                                    <p:cond delay="0"/>
                                  </p:stCondLst>
                                  <p:childTnLst>
                                    <p:set>
                                      <p:cBhvr>
                                        <p:cTn id="781" dur="1" fill="hold">
                                          <p:stCondLst>
                                            <p:cond delay="0"/>
                                          </p:stCondLst>
                                        </p:cTn>
                                        <p:tgtEl>
                                          <p:spTgt spid="854"/>
                                        </p:tgtEl>
                                        <p:attrNameLst>
                                          <p:attrName>style.visibility</p:attrName>
                                        </p:attrNameLst>
                                      </p:cBhvr>
                                      <p:to>
                                        <p:strVal val="visible"/>
                                      </p:to>
                                    </p:set>
                                    <p:animEffect transition="in" filter="wheel(1)">
                                      <p:cBhvr>
                                        <p:cTn id="782" dur="100"/>
                                        <p:tgtEl>
                                          <p:spTgt spid="854"/>
                                        </p:tgtEl>
                                      </p:cBhvr>
                                    </p:animEffect>
                                  </p:childTnLst>
                                </p:cTn>
                              </p:par>
                            </p:childTnLst>
                          </p:cTn>
                        </p:par>
                        <p:par>
                          <p:cTn id="783" fill="hold">
                            <p:stCondLst>
                              <p:cond delay="5050"/>
                            </p:stCondLst>
                            <p:childTnLst>
                              <p:par>
                                <p:cTn id="784" presetID="22" presetClass="entr" presetSubtype="8" fill="hold" grpId="0" nodeType="afterEffect">
                                  <p:stCondLst>
                                    <p:cond delay="0"/>
                                  </p:stCondLst>
                                  <p:childTnLst>
                                    <p:set>
                                      <p:cBhvr>
                                        <p:cTn id="785" dur="1" fill="hold">
                                          <p:stCondLst>
                                            <p:cond delay="0"/>
                                          </p:stCondLst>
                                        </p:cTn>
                                        <p:tgtEl>
                                          <p:spTgt spid="855"/>
                                        </p:tgtEl>
                                        <p:attrNameLst>
                                          <p:attrName>style.visibility</p:attrName>
                                        </p:attrNameLst>
                                      </p:cBhvr>
                                      <p:to>
                                        <p:strVal val="visible"/>
                                      </p:to>
                                    </p:set>
                                    <p:animEffect transition="in" filter="wipe(left)">
                                      <p:cBhvr>
                                        <p:cTn id="786" dur="50"/>
                                        <p:tgtEl>
                                          <p:spTgt spid="855"/>
                                        </p:tgtEl>
                                      </p:cBhvr>
                                    </p:animEffect>
                                  </p:childTnLst>
                                </p:cTn>
                              </p:par>
                            </p:childTnLst>
                          </p:cTn>
                        </p:par>
                        <p:par>
                          <p:cTn id="787" fill="hold">
                            <p:stCondLst>
                              <p:cond delay="5100"/>
                            </p:stCondLst>
                            <p:childTnLst>
                              <p:par>
                                <p:cTn id="788" presetID="22" presetClass="entr" presetSubtype="8" fill="hold" grpId="0" nodeType="afterEffect">
                                  <p:stCondLst>
                                    <p:cond delay="0"/>
                                  </p:stCondLst>
                                  <p:childTnLst>
                                    <p:set>
                                      <p:cBhvr>
                                        <p:cTn id="789" dur="1" fill="hold">
                                          <p:stCondLst>
                                            <p:cond delay="0"/>
                                          </p:stCondLst>
                                        </p:cTn>
                                        <p:tgtEl>
                                          <p:spTgt spid="856"/>
                                        </p:tgtEl>
                                        <p:attrNameLst>
                                          <p:attrName>style.visibility</p:attrName>
                                        </p:attrNameLst>
                                      </p:cBhvr>
                                      <p:to>
                                        <p:strVal val="visible"/>
                                      </p:to>
                                    </p:set>
                                    <p:animEffect transition="in" filter="wipe(left)">
                                      <p:cBhvr>
                                        <p:cTn id="790" dur="50"/>
                                        <p:tgtEl>
                                          <p:spTgt spid="856"/>
                                        </p:tgtEl>
                                      </p:cBhvr>
                                    </p:animEffect>
                                  </p:childTnLst>
                                </p:cTn>
                              </p:par>
                            </p:childTnLst>
                          </p:cTn>
                        </p:par>
                        <p:par>
                          <p:cTn id="791" fill="hold">
                            <p:stCondLst>
                              <p:cond delay="5150"/>
                            </p:stCondLst>
                            <p:childTnLst>
                              <p:par>
                                <p:cTn id="792" presetID="22" presetClass="entr" presetSubtype="8" fill="hold" grpId="0" nodeType="afterEffect">
                                  <p:stCondLst>
                                    <p:cond delay="0"/>
                                  </p:stCondLst>
                                  <p:childTnLst>
                                    <p:set>
                                      <p:cBhvr>
                                        <p:cTn id="793" dur="1" fill="hold">
                                          <p:stCondLst>
                                            <p:cond delay="0"/>
                                          </p:stCondLst>
                                        </p:cTn>
                                        <p:tgtEl>
                                          <p:spTgt spid="857"/>
                                        </p:tgtEl>
                                        <p:attrNameLst>
                                          <p:attrName>style.visibility</p:attrName>
                                        </p:attrNameLst>
                                      </p:cBhvr>
                                      <p:to>
                                        <p:strVal val="visible"/>
                                      </p:to>
                                    </p:set>
                                    <p:animEffect transition="in" filter="wipe(left)">
                                      <p:cBhvr>
                                        <p:cTn id="794" dur="50"/>
                                        <p:tgtEl>
                                          <p:spTgt spid="857"/>
                                        </p:tgtEl>
                                      </p:cBhvr>
                                    </p:animEffect>
                                  </p:childTnLst>
                                </p:cTn>
                              </p:par>
                            </p:childTnLst>
                          </p:cTn>
                        </p:par>
                        <p:par>
                          <p:cTn id="795" fill="hold">
                            <p:stCondLst>
                              <p:cond delay="5200"/>
                            </p:stCondLst>
                            <p:childTnLst>
                              <p:par>
                                <p:cTn id="796" presetID="22" presetClass="entr" presetSubtype="8" fill="hold" grpId="0" nodeType="afterEffect">
                                  <p:stCondLst>
                                    <p:cond delay="0"/>
                                  </p:stCondLst>
                                  <p:childTnLst>
                                    <p:set>
                                      <p:cBhvr>
                                        <p:cTn id="797" dur="1" fill="hold">
                                          <p:stCondLst>
                                            <p:cond delay="0"/>
                                          </p:stCondLst>
                                        </p:cTn>
                                        <p:tgtEl>
                                          <p:spTgt spid="859"/>
                                        </p:tgtEl>
                                        <p:attrNameLst>
                                          <p:attrName>style.visibility</p:attrName>
                                        </p:attrNameLst>
                                      </p:cBhvr>
                                      <p:to>
                                        <p:strVal val="visible"/>
                                      </p:to>
                                    </p:set>
                                    <p:animEffect transition="in" filter="wipe(left)">
                                      <p:cBhvr>
                                        <p:cTn id="798" dur="50"/>
                                        <p:tgtEl>
                                          <p:spTgt spid="859"/>
                                        </p:tgtEl>
                                      </p:cBhvr>
                                    </p:animEffect>
                                  </p:childTnLst>
                                </p:cTn>
                              </p:par>
                            </p:childTnLst>
                          </p:cTn>
                        </p:par>
                        <p:par>
                          <p:cTn id="799" fill="hold">
                            <p:stCondLst>
                              <p:cond delay="5250"/>
                            </p:stCondLst>
                            <p:childTnLst>
                              <p:par>
                                <p:cTn id="800" presetID="22" presetClass="entr" presetSubtype="8" fill="hold" grpId="0" nodeType="afterEffect">
                                  <p:stCondLst>
                                    <p:cond delay="0"/>
                                  </p:stCondLst>
                                  <p:childTnLst>
                                    <p:set>
                                      <p:cBhvr>
                                        <p:cTn id="801" dur="1" fill="hold">
                                          <p:stCondLst>
                                            <p:cond delay="0"/>
                                          </p:stCondLst>
                                        </p:cTn>
                                        <p:tgtEl>
                                          <p:spTgt spid="860"/>
                                        </p:tgtEl>
                                        <p:attrNameLst>
                                          <p:attrName>style.visibility</p:attrName>
                                        </p:attrNameLst>
                                      </p:cBhvr>
                                      <p:to>
                                        <p:strVal val="visible"/>
                                      </p:to>
                                    </p:set>
                                    <p:animEffect transition="in" filter="wipe(left)">
                                      <p:cBhvr>
                                        <p:cTn id="802" dur="50"/>
                                        <p:tgtEl>
                                          <p:spTgt spid="860"/>
                                        </p:tgtEl>
                                      </p:cBhvr>
                                    </p:animEffect>
                                  </p:childTnLst>
                                </p:cTn>
                              </p:par>
                            </p:childTnLst>
                          </p:cTn>
                        </p:par>
                        <p:par>
                          <p:cTn id="803" fill="hold">
                            <p:stCondLst>
                              <p:cond delay="5300"/>
                            </p:stCondLst>
                            <p:childTnLst>
                              <p:par>
                                <p:cTn id="804" presetID="21" presetClass="entr" presetSubtype="1" fill="hold" grpId="0" nodeType="afterEffect">
                                  <p:stCondLst>
                                    <p:cond delay="0"/>
                                  </p:stCondLst>
                                  <p:childTnLst>
                                    <p:set>
                                      <p:cBhvr>
                                        <p:cTn id="805" dur="1" fill="hold">
                                          <p:stCondLst>
                                            <p:cond delay="0"/>
                                          </p:stCondLst>
                                        </p:cTn>
                                        <p:tgtEl>
                                          <p:spTgt spid="864"/>
                                        </p:tgtEl>
                                        <p:attrNameLst>
                                          <p:attrName>style.visibility</p:attrName>
                                        </p:attrNameLst>
                                      </p:cBhvr>
                                      <p:to>
                                        <p:strVal val="visible"/>
                                      </p:to>
                                    </p:set>
                                    <p:animEffect transition="in" filter="wheel(1)">
                                      <p:cBhvr>
                                        <p:cTn id="806" dur="100"/>
                                        <p:tgtEl>
                                          <p:spTgt spid="864"/>
                                        </p:tgtEl>
                                      </p:cBhvr>
                                    </p:animEffect>
                                  </p:childTnLst>
                                </p:cTn>
                              </p:par>
                            </p:childTnLst>
                          </p:cTn>
                        </p:par>
                        <p:par>
                          <p:cTn id="807" fill="hold">
                            <p:stCondLst>
                              <p:cond delay="5400"/>
                            </p:stCondLst>
                            <p:childTnLst>
                              <p:par>
                                <p:cTn id="808" presetID="22" presetClass="entr" presetSubtype="8" fill="hold" grpId="0" nodeType="afterEffect">
                                  <p:stCondLst>
                                    <p:cond delay="0"/>
                                  </p:stCondLst>
                                  <p:childTnLst>
                                    <p:set>
                                      <p:cBhvr>
                                        <p:cTn id="809" dur="1" fill="hold">
                                          <p:stCondLst>
                                            <p:cond delay="0"/>
                                          </p:stCondLst>
                                        </p:cTn>
                                        <p:tgtEl>
                                          <p:spTgt spid="875"/>
                                        </p:tgtEl>
                                        <p:attrNameLst>
                                          <p:attrName>style.visibility</p:attrName>
                                        </p:attrNameLst>
                                      </p:cBhvr>
                                      <p:to>
                                        <p:strVal val="visible"/>
                                      </p:to>
                                    </p:set>
                                    <p:animEffect transition="in" filter="wipe(left)">
                                      <p:cBhvr>
                                        <p:cTn id="810" dur="100"/>
                                        <p:tgtEl>
                                          <p:spTgt spid="875"/>
                                        </p:tgtEl>
                                      </p:cBhvr>
                                    </p:animEffect>
                                  </p:childTnLst>
                                </p:cTn>
                              </p:par>
                            </p:childTnLst>
                          </p:cTn>
                        </p:par>
                        <p:par>
                          <p:cTn id="811" fill="hold">
                            <p:stCondLst>
                              <p:cond delay="5500"/>
                            </p:stCondLst>
                            <p:childTnLst>
                              <p:par>
                                <p:cTn id="812" presetID="21" presetClass="entr" presetSubtype="1" fill="hold" grpId="0" nodeType="afterEffect">
                                  <p:stCondLst>
                                    <p:cond delay="0"/>
                                  </p:stCondLst>
                                  <p:childTnLst>
                                    <p:set>
                                      <p:cBhvr>
                                        <p:cTn id="813" dur="1" fill="hold">
                                          <p:stCondLst>
                                            <p:cond delay="0"/>
                                          </p:stCondLst>
                                        </p:cTn>
                                        <p:tgtEl>
                                          <p:spTgt spid="865"/>
                                        </p:tgtEl>
                                        <p:attrNameLst>
                                          <p:attrName>style.visibility</p:attrName>
                                        </p:attrNameLst>
                                      </p:cBhvr>
                                      <p:to>
                                        <p:strVal val="visible"/>
                                      </p:to>
                                    </p:set>
                                    <p:animEffect transition="in" filter="wheel(1)">
                                      <p:cBhvr>
                                        <p:cTn id="814" dur="100"/>
                                        <p:tgtEl>
                                          <p:spTgt spid="865"/>
                                        </p:tgtEl>
                                      </p:cBhvr>
                                    </p:animEffect>
                                  </p:childTnLst>
                                </p:cTn>
                              </p:par>
                            </p:childTnLst>
                          </p:cTn>
                        </p:par>
                        <p:par>
                          <p:cTn id="815" fill="hold">
                            <p:stCondLst>
                              <p:cond delay="5600"/>
                            </p:stCondLst>
                            <p:childTnLst>
                              <p:par>
                                <p:cTn id="816" presetID="21" presetClass="entr" presetSubtype="1" fill="hold" grpId="0" nodeType="afterEffect">
                                  <p:stCondLst>
                                    <p:cond delay="0"/>
                                  </p:stCondLst>
                                  <p:childTnLst>
                                    <p:set>
                                      <p:cBhvr>
                                        <p:cTn id="817" dur="1" fill="hold">
                                          <p:stCondLst>
                                            <p:cond delay="0"/>
                                          </p:stCondLst>
                                        </p:cTn>
                                        <p:tgtEl>
                                          <p:spTgt spid="866"/>
                                        </p:tgtEl>
                                        <p:attrNameLst>
                                          <p:attrName>style.visibility</p:attrName>
                                        </p:attrNameLst>
                                      </p:cBhvr>
                                      <p:to>
                                        <p:strVal val="visible"/>
                                      </p:to>
                                    </p:set>
                                    <p:animEffect transition="in" filter="wheel(1)">
                                      <p:cBhvr>
                                        <p:cTn id="818" dur="100"/>
                                        <p:tgtEl>
                                          <p:spTgt spid="866"/>
                                        </p:tgtEl>
                                      </p:cBhvr>
                                    </p:animEffect>
                                  </p:childTnLst>
                                </p:cTn>
                              </p:par>
                            </p:childTnLst>
                          </p:cTn>
                        </p:par>
                        <p:par>
                          <p:cTn id="819" fill="hold">
                            <p:stCondLst>
                              <p:cond delay="5700"/>
                            </p:stCondLst>
                            <p:childTnLst>
                              <p:par>
                                <p:cTn id="820" presetID="22" presetClass="entr" presetSubtype="8" fill="hold" grpId="0" nodeType="afterEffect">
                                  <p:stCondLst>
                                    <p:cond delay="0"/>
                                  </p:stCondLst>
                                  <p:childTnLst>
                                    <p:set>
                                      <p:cBhvr>
                                        <p:cTn id="821" dur="1" fill="hold">
                                          <p:stCondLst>
                                            <p:cond delay="0"/>
                                          </p:stCondLst>
                                        </p:cTn>
                                        <p:tgtEl>
                                          <p:spTgt spid="873"/>
                                        </p:tgtEl>
                                        <p:attrNameLst>
                                          <p:attrName>style.visibility</p:attrName>
                                        </p:attrNameLst>
                                      </p:cBhvr>
                                      <p:to>
                                        <p:strVal val="visible"/>
                                      </p:to>
                                    </p:set>
                                    <p:animEffect transition="in" filter="wipe(left)">
                                      <p:cBhvr>
                                        <p:cTn id="822" dur="50"/>
                                        <p:tgtEl>
                                          <p:spTgt spid="873"/>
                                        </p:tgtEl>
                                      </p:cBhvr>
                                    </p:animEffect>
                                  </p:childTnLst>
                                </p:cTn>
                              </p:par>
                            </p:childTnLst>
                          </p:cTn>
                        </p:par>
                        <p:par>
                          <p:cTn id="823" fill="hold">
                            <p:stCondLst>
                              <p:cond delay="5750"/>
                            </p:stCondLst>
                            <p:childTnLst>
                              <p:par>
                                <p:cTn id="824" presetID="22" presetClass="entr" presetSubtype="8" fill="hold" grpId="0" nodeType="afterEffect">
                                  <p:stCondLst>
                                    <p:cond delay="0"/>
                                  </p:stCondLst>
                                  <p:childTnLst>
                                    <p:set>
                                      <p:cBhvr>
                                        <p:cTn id="825" dur="1" fill="hold">
                                          <p:stCondLst>
                                            <p:cond delay="0"/>
                                          </p:stCondLst>
                                        </p:cTn>
                                        <p:tgtEl>
                                          <p:spTgt spid="874"/>
                                        </p:tgtEl>
                                        <p:attrNameLst>
                                          <p:attrName>style.visibility</p:attrName>
                                        </p:attrNameLst>
                                      </p:cBhvr>
                                      <p:to>
                                        <p:strVal val="visible"/>
                                      </p:to>
                                    </p:set>
                                    <p:animEffect transition="in" filter="wipe(left)">
                                      <p:cBhvr>
                                        <p:cTn id="826" dur="50"/>
                                        <p:tgtEl>
                                          <p:spTgt spid="874"/>
                                        </p:tgtEl>
                                      </p:cBhvr>
                                    </p:animEffect>
                                  </p:childTnLst>
                                </p:cTn>
                              </p:par>
                            </p:childTnLst>
                          </p:cTn>
                        </p:par>
                        <p:par>
                          <p:cTn id="827" fill="hold">
                            <p:stCondLst>
                              <p:cond delay="5800"/>
                            </p:stCondLst>
                            <p:childTnLst>
                              <p:par>
                                <p:cTn id="828" presetID="21" presetClass="entr" presetSubtype="1" fill="hold" grpId="0" nodeType="afterEffect">
                                  <p:stCondLst>
                                    <p:cond delay="0"/>
                                  </p:stCondLst>
                                  <p:childTnLst>
                                    <p:set>
                                      <p:cBhvr>
                                        <p:cTn id="829" dur="1" fill="hold">
                                          <p:stCondLst>
                                            <p:cond delay="0"/>
                                          </p:stCondLst>
                                        </p:cTn>
                                        <p:tgtEl>
                                          <p:spTgt spid="876"/>
                                        </p:tgtEl>
                                        <p:attrNameLst>
                                          <p:attrName>style.visibility</p:attrName>
                                        </p:attrNameLst>
                                      </p:cBhvr>
                                      <p:to>
                                        <p:strVal val="visible"/>
                                      </p:to>
                                    </p:set>
                                    <p:animEffect transition="in" filter="wheel(1)">
                                      <p:cBhvr>
                                        <p:cTn id="830" dur="100"/>
                                        <p:tgtEl>
                                          <p:spTgt spid="876"/>
                                        </p:tgtEl>
                                      </p:cBhvr>
                                    </p:animEffect>
                                  </p:childTnLst>
                                </p:cTn>
                              </p:par>
                            </p:childTnLst>
                          </p:cTn>
                        </p:par>
                        <p:par>
                          <p:cTn id="831" fill="hold">
                            <p:stCondLst>
                              <p:cond delay="5900"/>
                            </p:stCondLst>
                            <p:childTnLst>
                              <p:par>
                                <p:cTn id="832" presetID="22" presetClass="entr" presetSubtype="8" fill="hold" grpId="0" nodeType="afterEffect">
                                  <p:stCondLst>
                                    <p:cond delay="0"/>
                                  </p:stCondLst>
                                  <p:childTnLst>
                                    <p:set>
                                      <p:cBhvr>
                                        <p:cTn id="833" dur="1" fill="hold">
                                          <p:stCondLst>
                                            <p:cond delay="0"/>
                                          </p:stCondLst>
                                        </p:cTn>
                                        <p:tgtEl>
                                          <p:spTgt spid="887"/>
                                        </p:tgtEl>
                                        <p:attrNameLst>
                                          <p:attrName>style.visibility</p:attrName>
                                        </p:attrNameLst>
                                      </p:cBhvr>
                                      <p:to>
                                        <p:strVal val="visible"/>
                                      </p:to>
                                    </p:set>
                                    <p:animEffect transition="in" filter="wipe(left)">
                                      <p:cBhvr>
                                        <p:cTn id="834" dur="100"/>
                                        <p:tgtEl>
                                          <p:spTgt spid="887"/>
                                        </p:tgtEl>
                                      </p:cBhvr>
                                    </p:animEffect>
                                  </p:childTnLst>
                                </p:cTn>
                              </p:par>
                            </p:childTnLst>
                          </p:cTn>
                        </p:par>
                        <p:par>
                          <p:cTn id="835" fill="hold">
                            <p:stCondLst>
                              <p:cond delay="6000"/>
                            </p:stCondLst>
                            <p:childTnLst>
                              <p:par>
                                <p:cTn id="836" presetID="21" presetClass="entr" presetSubtype="1" fill="hold" grpId="0" nodeType="afterEffect">
                                  <p:stCondLst>
                                    <p:cond delay="0"/>
                                  </p:stCondLst>
                                  <p:childTnLst>
                                    <p:set>
                                      <p:cBhvr>
                                        <p:cTn id="837" dur="1" fill="hold">
                                          <p:stCondLst>
                                            <p:cond delay="0"/>
                                          </p:stCondLst>
                                        </p:cTn>
                                        <p:tgtEl>
                                          <p:spTgt spid="877"/>
                                        </p:tgtEl>
                                        <p:attrNameLst>
                                          <p:attrName>style.visibility</p:attrName>
                                        </p:attrNameLst>
                                      </p:cBhvr>
                                      <p:to>
                                        <p:strVal val="visible"/>
                                      </p:to>
                                    </p:set>
                                    <p:animEffect transition="in" filter="wheel(1)">
                                      <p:cBhvr>
                                        <p:cTn id="838" dur="100"/>
                                        <p:tgtEl>
                                          <p:spTgt spid="877"/>
                                        </p:tgtEl>
                                      </p:cBhvr>
                                    </p:animEffect>
                                  </p:childTnLst>
                                </p:cTn>
                              </p:par>
                            </p:childTnLst>
                          </p:cTn>
                        </p:par>
                        <p:par>
                          <p:cTn id="839" fill="hold">
                            <p:stCondLst>
                              <p:cond delay="6100"/>
                            </p:stCondLst>
                            <p:childTnLst>
                              <p:par>
                                <p:cTn id="840" presetID="21" presetClass="entr" presetSubtype="1" fill="hold" grpId="0" nodeType="afterEffect">
                                  <p:stCondLst>
                                    <p:cond delay="0"/>
                                  </p:stCondLst>
                                  <p:childTnLst>
                                    <p:set>
                                      <p:cBhvr>
                                        <p:cTn id="841" dur="1" fill="hold">
                                          <p:stCondLst>
                                            <p:cond delay="0"/>
                                          </p:stCondLst>
                                        </p:cTn>
                                        <p:tgtEl>
                                          <p:spTgt spid="878"/>
                                        </p:tgtEl>
                                        <p:attrNameLst>
                                          <p:attrName>style.visibility</p:attrName>
                                        </p:attrNameLst>
                                      </p:cBhvr>
                                      <p:to>
                                        <p:strVal val="visible"/>
                                      </p:to>
                                    </p:set>
                                    <p:animEffect transition="in" filter="wheel(1)">
                                      <p:cBhvr>
                                        <p:cTn id="842" dur="100"/>
                                        <p:tgtEl>
                                          <p:spTgt spid="878"/>
                                        </p:tgtEl>
                                      </p:cBhvr>
                                    </p:animEffect>
                                  </p:childTnLst>
                                </p:cTn>
                              </p:par>
                            </p:childTnLst>
                          </p:cTn>
                        </p:par>
                        <p:par>
                          <p:cTn id="843" fill="hold">
                            <p:stCondLst>
                              <p:cond delay="6200"/>
                            </p:stCondLst>
                            <p:childTnLst>
                              <p:par>
                                <p:cTn id="844" presetID="22" presetClass="entr" presetSubtype="8" fill="hold" grpId="0" nodeType="afterEffect">
                                  <p:stCondLst>
                                    <p:cond delay="0"/>
                                  </p:stCondLst>
                                  <p:childTnLst>
                                    <p:set>
                                      <p:cBhvr>
                                        <p:cTn id="845" dur="1" fill="hold">
                                          <p:stCondLst>
                                            <p:cond delay="0"/>
                                          </p:stCondLst>
                                        </p:cTn>
                                        <p:tgtEl>
                                          <p:spTgt spid="881"/>
                                        </p:tgtEl>
                                        <p:attrNameLst>
                                          <p:attrName>style.visibility</p:attrName>
                                        </p:attrNameLst>
                                      </p:cBhvr>
                                      <p:to>
                                        <p:strVal val="visible"/>
                                      </p:to>
                                    </p:set>
                                    <p:animEffect transition="in" filter="wipe(left)">
                                      <p:cBhvr>
                                        <p:cTn id="846" dur="50"/>
                                        <p:tgtEl>
                                          <p:spTgt spid="881"/>
                                        </p:tgtEl>
                                      </p:cBhvr>
                                    </p:animEffect>
                                  </p:childTnLst>
                                </p:cTn>
                              </p:par>
                            </p:childTnLst>
                          </p:cTn>
                        </p:par>
                        <p:par>
                          <p:cTn id="847" fill="hold">
                            <p:stCondLst>
                              <p:cond delay="6250"/>
                            </p:stCondLst>
                            <p:childTnLst>
                              <p:par>
                                <p:cTn id="848" presetID="22" presetClass="entr" presetSubtype="8" fill="hold" grpId="0" nodeType="afterEffect">
                                  <p:stCondLst>
                                    <p:cond delay="0"/>
                                  </p:stCondLst>
                                  <p:childTnLst>
                                    <p:set>
                                      <p:cBhvr>
                                        <p:cTn id="849" dur="1" fill="hold">
                                          <p:stCondLst>
                                            <p:cond delay="0"/>
                                          </p:stCondLst>
                                        </p:cTn>
                                        <p:tgtEl>
                                          <p:spTgt spid="882"/>
                                        </p:tgtEl>
                                        <p:attrNameLst>
                                          <p:attrName>style.visibility</p:attrName>
                                        </p:attrNameLst>
                                      </p:cBhvr>
                                      <p:to>
                                        <p:strVal val="visible"/>
                                      </p:to>
                                    </p:set>
                                    <p:animEffect transition="in" filter="wipe(left)">
                                      <p:cBhvr>
                                        <p:cTn id="850" dur="50"/>
                                        <p:tgtEl>
                                          <p:spTgt spid="882"/>
                                        </p:tgtEl>
                                      </p:cBhvr>
                                    </p:animEffect>
                                  </p:childTnLst>
                                </p:cTn>
                              </p:par>
                            </p:childTnLst>
                          </p:cTn>
                        </p:par>
                        <p:par>
                          <p:cTn id="851" fill="hold">
                            <p:stCondLst>
                              <p:cond delay="6300"/>
                            </p:stCondLst>
                            <p:childTnLst>
                              <p:par>
                                <p:cTn id="852" presetID="21" presetClass="entr" presetSubtype="1" fill="hold" grpId="0" nodeType="afterEffect">
                                  <p:stCondLst>
                                    <p:cond delay="0"/>
                                  </p:stCondLst>
                                  <p:childTnLst>
                                    <p:set>
                                      <p:cBhvr>
                                        <p:cTn id="853" dur="1" fill="hold">
                                          <p:stCondLst>
                                            <p:cond delay="0"/>
                                          </p:stCondLst>
                                        </p:cTn>
                                        <p:tgtEl>
                                          <p:spTgt spid="888"/>
                                        </p:tgtEl>
                                        <p:attrNameLst>
                                          <p:attrName>style.visibility</p:attrName>
                                        </p:attrNameLst>
                                      </p:cBhvr>
                                      <p:to>
                                        <p:strVal val="visible"/>
                                      </p:to>
                                    </p:set>
                                    <p:animEffect transition="in" filter="wheel(1)">
                                      <p:cBhvr>
                                        <p:cTn id="854" dur="100"/>
                                        <p:tgtEl>
                                          <p:spTgt spid="888"/>
                                        </p:tgtEl>
                                      </p:cBhvr>
                                    </p:animEffect>
                                  </p:childTnLst>
                                </p:cTn>
                              </p:par>
                            </p:childTnLst>
                          </p:cTn>
                        </p:par>
                        <p:par>
                          <p:cTn id="855" fill="hold">
                            <p:stCondLst>
                              <p:cond delay="6400"/>
                            </p:stCondLst>
                            <p:childTnLst>
                              <p:par>
                                <p:cTn id="856" presetID="22" presetClass="entr" presetSubtype="8" fill="hold" grpId="0" nodeType="afterEffect">
                                  <p:stCondLst>
                                    <p:cond delay="0"/>
                                  </p:stCondLst>
                                  <p:childTnLst>
                                    <p:set>
                                      <p:cBhvr>
                                        <p:cTn id="857" dur="1" fill="hold">
                                          <p:stCondLst>
                                            <p:cond delay="0"/>
                                          </p:stCondLst>
                                        </p:cTn>
                                        <p:tgtEl>
                                          <p:spTgt spid="899"/>
                                        </p:tgtEl>
                                        <p:attrNameLst>
                                          <p:attrName>style.visibility</p:attrName>
                                        </p:attrNameLst>
                                      </p:cBhvr>
                                      <p:to>
                                        <p:strVal val="visible"/>
                                      </p:to>
                                    </p:set>
                                    <p:animEffect transition="in" filter="wipe(left)">
                                      <p:cBhvr>
                                        <p:cTn id="858" dur="100"/>
                                        <p:tgtEl>
                                          <p:spTgt spid="899"/>
                                        </p:tgtEl>
                                      </p:cBhvr>
                                    </p:animEffect>
                                  </p:childTnLst>
                                </p:cTn>
                              </p:par>
                            </p:childTnLst>
                          </p:cTn>
                        </p:par>
                        <p:par>
                          <p:cTn id="859" fill="hold">
                            <p:stCondLst>
                              <p:cond delay="6500"/>
                            </p:stCondLst>
                            <p:childTnLst>
                              <p:par>
                                <p:cTn id="860" presetID="21" presetClass="entr" presetSubtype="1" fill="hold" grpId="0" nodeType="afterEffect">
                                  <p:stCondLst>
                                    <p:cond delay="0"/>
                                  </p:stCondLst>
                                  <p:childTnLst>
                                    <p:set>
                                      <p:cBhvr>
                                        <p:cTn id="861" dur="1" fill="hold">
                                          <p:stCondLst>
                                            <p:cond delay="0"/>
                                          </p:stCondLst>
                                        </p:cTn>
                                        <p:tgtEl>
                                          <p:spTgt spid="889"/>
                                        </p:tgtEl>
                                        <p:attrNameLst>
                                          <p:attrName>style.visibility</p:attrName>
                                        </p:attrNameLst>
                                      </p:cBhvr>
                                      <p:to>
                                        <p:strVal val="visible"/>
                                      </p:to>
                                    </p:set>
                                    <p:animEffect transition="in" filter="wheel(1)">
                                      <p:cBhvr>
                                        <p:cTn id="862" dur="100"/>
                                        <p:tgtEl>
                                          <p:spTgt spid="889"/>
                                        </p:tgtEl>
                                      </p:cBhvr>
                                    </p:animEffect>
                                  </p:childTnLst>
                                </p:cTn>
                              </p:par>
                            </p:childTnLst>
                          </p:cTn>
                        </p:par>
                        <p:par>
                          <p:cTn id="863" fill="hold">
                            <p:stCondLst>
                              <p:cond delay="6600"/>
                            </p:stCondLst>
                            <p:childTnLst>
                              <p:par>
                                <p:cTn id="864" presetID="21" presetClass="entr" presetSubtype="1" fill="hold" grpId="0" nodeType="afterEffect">
                                  <p:stCondLst>
                                    <p:cond delay="0"/>
                                  </p:stCondLst>
                                  <p:childTnLst>
                                    <p:set>
                                      <p:cBhvr>
                                        <p:cTn id="865" dur="1" fill="hold">
                                          <p:stCondLst>
                                            <p:cond delay="0"/>
                                          </p:stCondLst>
                                        </p:cTn>
                                        <p:tgtEl>
                                          <p:spTgt spid="890"/>
                                        </p:tgtEl>
                                        <p:attrNameLst>
                                          <p:attrName>style.visibility</p:attrName>
                                        </p:attrNameLst>
                                      </p:cBhvr>
                                      <p:to>
                                        <p:strVal val="visible"/>
                                      </p:to>
                                    </p:set>
                                    <p:animEffect transition="in" filter="wheel(1)">
                                      <p:cBhvr>
                                        <p:cTn id="866" dur="100"/>
                                        <p:tgtEl>
                                          <p:spTgt spid="890"/>
                                        </p:tgtEl>
                                      </p:cBhvr>
                                    </p:animEffect>
                                  </p:childTnLst>
                                </p:cTn>
                              </p:par>
                            </p:childTnLst>
                          </p:cTn>
                        </p:par>
                        <p:par>
                          <p:cTn id="867" fill="hold">
                            <p:stCondLst>
                              <p:cond delay="6700"/>
                            </p:stCondLst>
                            <p:childTnLst>
                              <p:par>
                                <p:cTn id="868" presetID="22" presetClass="entr" presetSubtype="8" fill="hold" grpId="0" nodeType="afterEffect">
                                  <p:stCondLst>
                                    <p:cond delay="0"/>
                                  </p:stCondLst>
                                  <p:childTnLst>
                                    <p:set>
                                      <p:cBhvr>
                                        <p:cTn id="869" dur="1" fill="hold">
                                          <p:stCondLst>
                                            <p:cond delay="0"/>
                                          </p:stCondLst>
                                        </p:cTn>
                                        <p:tgtEl>
                                          <p:spTgt spid="891"/>
                                        </p:tgtEl>
                                        <p:attrNameLst>
                                          <p:attrName>style.visibility</p:attrName>
                                        </p:attrNameLst>
                                      </p:cBhvr>
                                      <p:to>
                                        <p:strVal val="visible"/>
                                      </p:to>
                                    </p:set>
                                    <p:animEffect transition="in" filter="wipe(left)">
                                      <p:cBhvr>
                                        <p:cTn id="870" dur="50"/>
                                        <p:tgtEl>
                                          <p:spTgt spid="891"/>
                                        </p:tgtEl>
                                      </p:cBhvr>
                                    </p:animEffect>
                                  </p:childTnLst>
                                </p:cTn>
                              </p:par>
                            </p:childTnLst>
                          </p:cTn>
                        </p:par>
                        <p:par>
                          <p:cTn id="871" fill="hold">
                            <p:stCondLst>
                              <p:cond delay="6750"/>
                            </p:stCondLst>
                            <p:childTnLst>
                              <p:par>
                                <p:cTn id="872" presetID="22" presetClass="entr" presetSubtype="8" fill="hold" grpId="0" nodeType="afterEffect">
                                  <p:stCondLst>
                                    <p:cond delay="0"/>
                                  </p:stCondLst>
                                  <p:childTnLst>
                                    <p:set>
                                      <p:cBhvr>
                                        <p:cTn id="873" dur="1" fill="hold">
                                          <p:stCondLst>
                                            <p:cond delay="0"/>
                                          </p:stCondLst>
                                        </p:cTn>
                                        <p:tgtEl>
                                          <p:spTgt spid="892"/>
                                        </p:tgtEl>
                                        <p:attrNameLst>
                                          <p:attrName>style.visibility</p:attrName>
                                        </p:attrNameLst>
                                      </p:cBhvr>
                                      <p:to>
                                        <p:strVal val="visible"/>
                                      </p:to>
                                    </p:set>
                                    <p:animEffect transition="in" filter="wipe(left)">
                                      <p:cBhvr>
                                        <p:cTn id="874" dur="50"/>
                                        <p:tgtEl>
                                          <p:spTgt spid="892"/>
                                        </p:tgtEl>
                                      </p:cBhvr>
                                    </p:animEffect>
                                  </p:childTnLst>
                                </p:cTn>
                              </p:par>
                            </p:childTnLst>
                          </p:cTn>
                        </p:par>
                        <p:par>
                          <p:cTn id="875" fill="hold">
                            <p:stCondLst>
                              <p:cond delay="6800"/>
                            </p:stCondLst>
                            <p:childTnLst>
                              <p:par>
                                <p:cTn id="876" presetID="22" presetClass="entr" presetSubtype="8" fill="hold" grpId="0" nodeType="afterEffect">
                                  <p:stCondLst>
                                    <p:cond delay="0"/>
                                  </p:stCondLst>
                                  <p:childTnLst>
                                    <p:set>
                                      <p:cBhvr>
                                        <p:cTn id="877" dur="1" fill="hold">
                                          <p:stCondLst>
                                            <p:cond delay="0"/>
                                          </p:stCondLst>
                                        </p:cTn>
                                        <p:tgtEl>
                                          <p:spTgt spid="896"/>
                                        </p:tgtEl>
                                        <p:attrNameLst>
                                          <p:attrName>style.visibility</p:attrName>
                                        </p:attrNameLst>
                                      </p:cBhvr>
                                      <p:to>
                                        <p:strVal val="visible"/>
                                      </p:to>
                                    </p:set>
                                    <p:animEffect transition="in" filter="wipe(left)">
                                      <p:cBhvr>
                                        <p:cTn id="878" dur="50"/>
                                        <p:tgtEl>
                                          <p:spTgt spid="896"/>
                                        </p:tgtEl>
                                      </p:cBhvr>
                                    </p:animEffect>
                                  </p:childTnLst>
                                </p:cTn>
                              </p:par>
                            </p:childTnLst>
                          </p:cTn>
                        </p:par>
                        <p:par>
                          <p:cTn id="879" fill="hold">
                            <p:stCondLst>
                              <p:cond delay="6850"/>
                            </p:stCondLst>
                            <p:childTnLst>
                              <p:par>
                                <p:cTn id="880" presetID="21" presetClass="entr" presetSubtype="1" fill="hold" grpId="0" nodeType="afterEffect">
                                  <p:stCondLst>
                                    <p:cond delay="0"/>
                                  </p:stCondLst>
                                  <p:childTnLst>
                                    <p:set>
                                      <p:cBhvr>
                                        <p:cTn id="881" dur="1" fill="hold">
                                          <p:stCondLst>
                                            <p:cond delay="0"/>
                                          </p:stCondLst>
                                        </p:cTn>
                                        <p:tgtEl>
                                          <p:spTgt spid="900"/>
                                        </p:tgtEl>
                                        <p:attrNameLst>
                                          <p:attrName>style.visibility</p:attrName>
                                        </p:attrNameLst>
                                      </p:cBhvr>
                                      <p:to>
                                        <p:strVal val="visible"/>
                                      </p:to>
                                    </p:set>
                                    <p:animEffect transition="in" filter="wheel(1)">
                                      <p:cBhvr>
                                        <p:cTn id="882" dur="100"/>
                                        <p:tgtEl>
                                          <p:spTgt spid="900"/>
                                        </p:tgtEl>
                                      </p:cBhvr>
                                    </p:animEffect>
                                  </p:childTnLst>
                                </p:cTn>
                              </p:par>
                            </p:childTnLst>
                          </p:cTn>
                        </p:par>
                        <p:par>
                          <p:cTn id="883" fill="hold">
                            <p:stCondLst>
                              <p:cond delay="6950"/>
                            </p:stCondLst>
                            <p:childTnLst>
                              <p:par>
                                <p:cTn id="884" presetID="22" presetClass="entr" presetSubtype="8" fill="hold" grpId="0" nodeType="afterEffect">
                                  <p:stCondLst>
                                    <p:cond delay="0"/>
                                  </p:stCondLst>
                                  <p:childTnLst>
                                    <p:set>
                                      <p:cBhvr>
                                        <p:cTn id="885" dur="1" fill="hold">
                                          <p:stCondLst>
                                            <p:cond delay="0"/>
                                          </p:stCondLst>
                                        </p:cTn>
                                        <p:tgtEl>
                                          <p:spTgt spid="911"/>
                                        </p:tgtEl>
                                        <p:attrNameLst>
                                          <p:attrName>style.visibility</p:attrName>
                                        </p:attrNameLst>
                                      </p:cBhvr>
                                      <p:to>
                                        <p:strVal val="visible"/>
                                      </p:to>
                                    </p:set>
                                    <p:animEffect transition="in" filter="wipe(left)">
                                      <p:cBhvr>
                                        <p:cTn id="886" dur="100"/>
                                        <p:tgtEl>
                                          <p:spTgt spid="911"/>
                                        </p:tgtEl>
                                      </p:cBhvr>
                                    </p:animEffect>
                                  </p:childTnLst>
                                </p:cTn>
                              </p:par>
                            </p:childTnLst>
                          </p:cTn>
                        </p:par>
                        <p:par>
                          <p:cTn id="887" fill="hold">
                            <p:stCondLst>
                              <p:cond delay="7050"/>
                            </p:stCondLst>
                            <p:childTnLst>
                              <p:par>
                                <p:cTn id="888" presetID="21" presetClass="entr" presetSubtype="1" fill="hold" grpId="0" nodeType="afterEffect">
                                  <p:stCondLst>
                                    <p:cond delay="0"/>
                                  </p:stCondLst>
                                  <p:childTnLst>
                                    <p:set>
                                      <p:cBhvr>
                                        <p:cTn id="889" dur="1" fill="hold">
                                          <p:stCondLst>
                                            <p:cond delay="0"/>
                                          </p:stCondLst>
                                        </p:cTn>
                                        <p:tgtEl>
                                          <p:spTgt spid="901"/>
                                        </p:tgtEl>
                                        <p:attrNameLst>
                                          <p:attrName>style.visibility</p:attrName>
                                        </p:attrNameLst>
                                      </p:cBhvr>
                                      <p:to>
                                        <p:strVal val="visible"/>
                                      </p:to>
                                    </p:set>
                                    <p:animEffect transition="in" filter="wheel(1)">
                                      <p:cBhvr>
                                        <p:cTn id="890" dur="100"/>
                                        <p:tgtEl>
                                          <p:spTgt spid="901"/>
                                        </p:tgtEl>
                                      </p:cBhvr>
                                    </p:animEffect>
                                  </p:childTnLst>
                                </p:cTn>
                              </p:par>
                            </p:childTnLst>
                          </p:cTn>
                        </p:par>
                        <p:par>
                          <p:cTn id="891" fill="hold">
                            <p:stCondLst>
                              <p:cond delay="7150"/>
                            </p:stCondLst>
                            <p:childTnLst>
                              <p:par>
                                <p:cTn id="892" presetID="21" presetClass="entr" presetSubtype="1" fill="hold" grpId="0" nodeType="afterEffect">
                                  <p:stCondLst>
                                    <p:cond delay="0"/>
                                  </p:stCondLst>
                                  <p:childTnLst>
                                    <p:set>
                                      <p:cBhvr>
                                        <p:cTn id="893" dur="1" fill="hold">
                                          <p:stCondLst>
                                            <p:cond delay="0"/>
                                          </p:stCondLst>
                                        </p:cTn>
                                        <p:tgtEl>
                                          <p:spTgt spid="902"/>
                                        </p:tgtEl>
                                        <p:attrNameLst>
                                          <p:attrName>style.visibility</p:attrName>
                                        </p:attrNameLst>
                                      </p:cBhvr>
                                      <p:to>
                                        <p:strVal val="visible"/>
                                      </p:to>
                                    </p:set>
                                    <p:animEffect transition="in" filter="wheel(1)">
                                      <p:cBhvr>
                                        <p:cTn id="894" dur="100"/>
                                        <p:tgtEl>
                                          <p:spTgt spid="902"/>
                                        </p:tgtEl>
                                      </p:cBhvr>
                                    </p:animEffect>
                                  </p:childTnLst>
                                </p:cTn>
                              </p:par>
                            </p:childTnLst>
                          </p:cTn>
                        </p:par>
                        <p:par>
                          <p:cTn id="895" fill="hold">
                            <p:stCondLst>
                              <p:cond delay="7250"/>
                            </p:stCondLst>
                            <p:childTnLst>
                              <p:par>
                                <p:cTn id="896" presetID="22" presetClass="entr" presetSubtype="8" fill="hold" grpId="0" nodeType="afterEffect">
                                  <p:stCondLst>
                                    <p:cond delay="0"/>
                                  </p:stCondLst>
                                  <p:childTnLst>
                                    <p:set>
                                      <p:cBhvr>
                                        <p:cTn id="897" dur="1" fill="hold">
                                          <p:stCondLst>
                                            <p:cond delay="0"/>
                                          </p:stCondLst>
                                        </p:cTn>
                                        <p:tgtEl>
                                          <p:spTgt spid="904"/>
                                        </p:tgtEl>
                                        <p:attrNameLst>
                                          <p:attrName>style.visibility</p:attrName>
                                        </p:attrNameLst>
                                      </p:cBhvr>
                                      <p:to>
                                        <p:strVal val="visible"/>
                                      </p:to>
                                    </p:set>
                                    <p:animEffect transition="in" filter="wipe(left)">
                                      <p:cBhvr>
                                        <p:cTn id="898" dur="50"/>
                                        <p:tgtEl>
                                          <p:spTgt spid="904"/>
                                        </p:tgtEl>
                                      </p:cBhvr>
                                    </p:animEffect>
                                  </p:childTnLst>
                                </p:cTn>
                              </p:par>
                            </p:childTnLst>
                          </p:cTn>
                        </p:par>
                        <p:par>
                          <p:cTn id="899" fill="hold">
                            <p:stCondLst>
                              <p:cond delay="7300"/>
                            </p:stCondLst>
                            <p:childTnLst>
                              <p:par>
                                <p:cTn id="900" presetID="22" presetClass="entr" presetSubtype="8" fill="hold" grpId="0" nodeType="afterEffect">
                                  <p:stCondLst>
                                    <p:cond delay="0"/>
                                  </p:stCondLst>
                                  <p:childTnLst>
                                    <p:set>
                                      <p:cBhvr>
                                        <p:cTn id="901" dur="1" fill="hold">
                                          <p:stCondLst>
                                            <p:cond delay="0"/>
                                          </p:stCondLst>
                                        </p:cTn>
                                        <p:tgtEl>
                                          <p:spTgt spid="905"/>
                                        </p:tgtEl>
                                        <p:attrNameLst>
                                          <p:attrName>style.visibility</p:attrName>
                                        </p:attrNameLst>
                                      </p:cBhvr>
                                      <p:to>
                                        <p:strVal val="visible"/>
                                      </p:to>
                                    </p:set>
                                    <p:animEffect transition="in" filter="wipe(left)">
                                      <p:cBhvr>
                                        <p:cTn id="902" dur="50"/>
                                        <p:tgtEl>
                                          <p:spTgt spid="905"/>
                                        </p:tgtEl>
                                      </p:cBhvr>
                                    </p:animEffect>
                                  </p:childTnLst>
                                </p:cTn>
                              </p:par>
                            </p:childTnLst>
                          </p:cTn>
                        </p:par>
                        <p:par>
                          <p:cTn id="903" fill="hold">
                            <p:stCondLst>
                              <p:cond delay="7350"/>
                            </p:stCondLst>
                            <p:childTnLst>
                              <p:par>
                                <p:cTn id="904" presetID="22" presetClass="entr" presetSubtype="8" fill="hold" grpId="0" nodeType="afterEffect">
                                  <p:stCondLst>
                                    <p:cond delay="0"/>
                                  </p:stCondLst>
                                  <p:childTnLst>
                                    <p:set>
                                      <p:cBhvr>
                                        <p:cTn id="905" dur="1" fill="hold">
                                          <p:stCondLst>
                                            <p:cond delay="0"/>
                                          </p:stCondLst>
                                        </p:cTn>
                                        <p:tgtEl>
                                          <p:spTgt spid="908"/>
                                        </p:tgtEl>
                                        <p:attrNameLst>
                                          <p:attrName>style.visibility</p:attrName>
                                        </p:attrNameLst>
                                      </p:cBhvr>
                                      <p:to>
                                        <p:strVal val="visible"/>
                                      </p:to>
                                    </p:set>
                                    <p:animEffect transition="in" filter="wipe(left)">
                                      <p:cBhvr>
                                        <p:cTn id="906" dur="50"/>
                                        <p:tgtEl>
                                          <p:spTgt spid="908"/>
                                        </p:tgtEl>
                                      </p:cBhvr>
                                    </p:animEffect>
                                  </p:childTnLst>
                                </p:cTn>
                              </p:par>
                            </p:childTnLst>
                          </p:cTn>
                        </p:par>
                        <p:par>
                          <p:cTn id="907" fill="hold">
                            <p:stCondLst>
                              <p:cond delay="7400"/>
                            </p:stCondLst>
                            <p:childTnLst>
                              <p:par>
                                <p:cTn id="908" presetID="21" presetClass="entr" presetSubtype="1" fill="hold" grpId="0" nodeType="afterEffect">
                                  <p:stCondLst>
                                    <p:cond delay="0"/>
                                  </p:stCondLst>
                                  <p:childTnLst>
                                    <p:set>
                                      <p:cBhvr>
                                        <p:cTn id="909" dur="1" fill="hold">
                                          <p:stCondLst>
                                            <p:cond delay="0"/>
                                          </p:stCondLst>
                                        </p:cTn>
                                        <p:tgtEl>
                                          <p:spTgt spid="912"/>
                                        </p:tgtEl>
                                        <p:attrNameLst>
                                          <p:attrName>style.visibility</p:attrName>
                                        </p:attrNameLst>
                                      </p:cBhvr>
                                      <p:to>
                                        <p:strVal val="visible"/>
                                      </p:to>
                                    </p:set>
                                    <p:animEffect transition="in" filter="wheel(1)">
                                      <p:cBhvr>
                                        <p:cTn id="910" dur="100"/>
                                        <p:tgtEl>
                                          <p:spTgt spid="912"/>
                                        </p:tgtEl>
                                      </p:cBhvr>
                                    </p:animEffect>
                                  </p:childTnLst>
                                </p:cTn>
                              </p:par>
                            </p:childTnLst>
                          </p:cTn>
                        </p:par>
                        <p:par>
                          <p:cTn id="911" fill="hold">
                            <p:stCondLst>
                              <p:cond delay="7500"/>
                            </p:stCondLst>
                            <p:childTnLst>
                              <p:par>
                                <p:cTn id="912" presetID="22" presetClass="entr" presetSubtype="8" fill="hold" grpId="0" nodeType="afterEffect">
                                  <p:stCondLst>
                                    <p:cond delay="0"/>
                                  </p:stCondLst>
                                  <p:childTnLst>
                                    <p:set>
                                      <p:cBhvr>
                                        <p:cTn id="913" dur="1" fill="hold">
                                          <p:stCondLst>
                                            <p:cond delay="0"/>
                                          </p:stCondLst>
                                        </p:cTn>
                                        <p:tgtEl>
                                          <p:spTgt spid="923"/>
                                        </p:tgtEl>
                                        <p:attrNameLst>
                                          <p:attrName>style.visibility</p:attrName>
                                        </p:attrNameLst>
                                      </p:cBhvr>
                                      <p:to>
                                        <p:strVal val="visible"/>
                                      </p:to>
                                    </p:set>
                                    <p:animEffect transition="in" filter="wipe(left)">
                                      <p:cBhvr>
                                        <p:cTn id="914" dur="100"/>
                                        <p:tgtEl>
                                          <p:spTgt spid="923"/>
                                        </p:tgtEl>
                                      </p:cBhvr>
                                    </p:animEffect>
                                  </p:childTnLst>
                                </p:cTn>
                              </p:par>
                            </p:childTnLst>
                          </p:cTn>
                        </p:par>
                        <p:par>
                          <p:cTn id="915" fill="hold">
                            <p:stCondLst>
                              <p:cond delay="7600"/>
                            </p:stCondLst>
                            <p:childTnLst>
                              <p:par>
                                <p:cTn id="916" presetID="21" presetClass="entr" presetSubtype="1" fill="hold" grpId="0" nodeType="afterEffect">
                                  <p:stCondLst>
                                    <p:cond delay="0"/>
                                  </p:stCondLst>
                                  <p:childTnLst>
                                    <p:set>
                                      <p:cBhvr>
                                        <p:cTn id="917" dur="1" fill="hold">
                                          <p:stCondLst>
                                            <p:cond delay="0"/>
                                          </p:stCondLst>
                                        </p:cTn>
                                        <p:tgtEl>
                                          <p:spTgt spid="913"/>
                                        </p:tgtEl>
                                        <p:attrNameLst>
                                          <p:attrName>style.visibility</p:attrName>
                                        </p:attrNameLst>
                                      </p:cBhvr>
                                      <p:to>
                                        <p:strVal val="visible"/>
                                      </p:to>
                                    </p:set>
                                    <p:animEffect transition="in" filter="wheel(1)">
                                      <p:cBhvr>
                                        <p:cTn id="918" dur="100"/>
                                        <p:tgtEl>
                                          <p:spTgt spid="913"/>
                                        </p:tgtEl>
                                      </p:cBhvr>
                                    </p:animEffect>
                                  </p:childTnLst>
                                </p:cTn>
                              </p:par>
                            </p:childTnLst>
                          </p:cTn>
                        </p:par>
                        <p:par>
                          <p:cTn id="919" fill="hold">
                            <p:stCondLst>
                              <p:cond delay="7700"/>
                            </p:stCondLst>
                            <p:childTnLst>
                              <p:par>
                                <p:cTn id="920" presetID="21" presetClass="entr" presetSubtype="1" fill="hold" grpId="0" nodeType="afterEffect">
                                  <p:stCondLst>
                                    <p:cond delay="0"/>
                                  </p:stCondLst>
                                  <p:childTnLst>
                                    <p:set>
                                      <p:cBhvr>
                                        <p:cTn id="921" dur="1" fill="hold">
                                          <p:stCondLst>
                                            <p:cond delay="0"/>
                                          </p:stCondLst>
                                        </p:cTn>
                                        <p:tgtEl>
                                          <p:spTgt spid="914"/>
                                        </p:tgtEl>
                                        <p:attrNameLst>
                                          <p:attrName>style.visibility</p:attrName>
                                        </p:attrNameLst>
                                      </p:cBhvr>
                                      <p:to>
                                        <p:strVal val="visible"/>
                                      </p:to>
                                    </p:set>
                                    <p:animEffect transition="in" filter="wheel(1)">
                                      <p:cBhvr>
                                        <p:cTn id="922" dur="100"/>
                                        <p:tgtEl>
                                          <p:spTgt spid="914"/>
                                        </p:tgtEl>
                                      </p:cBhvr>
                                    </p:animEffect>
                                  </p:childTnLst>
                                </p:cTn>
                              </p:par>
                            </p:childTnLst>
                          </p:cTn>
                        </p:par>
                        <p:par>
                          <p:cTn id="923" fill="hold">
                            <p:stCondLst>
                              <p:cond delay="7800"/>
                            </p:stCondLst>
                            <p:childTnLst>
                              <p:par>
                                <p:cTn id="924" presetID="22" presetClass="entr" presetSubtype="8" fill="hold" grpId="0" nodeType="afterEffect">
                                  <p:stCondLst>
                                    <p:cond delay="0"/>
                                  </p:stCondLst>
                                  <p:childTnLst>
                                    <p:set>
                                      <p:cBhvr>
                                        <p:cTn id="925" dur="1" fill="hold">
                                          <p:stCondLst>
                                            <p:cond delay="0"/>
                                          </p:stCondLst>
                                        </p:cTn>
                                        <p:tgtEl>
                                          <p:spTgt spid="915"/>
                                        </p:tgtEl>
                                        <p:attrNameLst>
                                          <p:attrName>style.visibility</p:attrName>
                                        </p:attrNameLst>
                                      </p:cBhvr>
                                      <p:to>
                                        <p:strVal val="visible"/>
                                      </p:to>
                                    </p:set>
                                    <p:animEffect transition="in" filter="wipe(left)">
                                      <p:cBhvr>
                                        <p:cTn id="926" dur="50"/>
                                        <p:tgtEl>
                                          <p:spTgt spid="915"/>
                                        </p:tgtEl>
                                      </p:cBhvr>
                                    </p:animEffect>
                                  </p:childTnLst>
                                </p:cTn>
                              </p:par>
                            </p:childTnLst>
                          </p:cTn>
                        </p:par>
                        <p:par>
                          <p:cTn id="927" fill="hold">
                            <p:stCondLst>
                              <p:cond delay="7850"/>
                            </p:stCondLst>
                            <p:childTnLst>
                              <p:par>
                                <p:cTn id="928" presetID="22" presetClass="entr" presetSubtype="8" fill="hold" grpId="0" nodeType="afterEffect">
                                  <p:stCondLst>
                                    <p:cond delay="0"/>
                                  </p:stCondLst>
                                  <p:childTnLst>
                                    <p:set>
                                      <p:cBhvr>
                                        <p:cTn id="929" dur="1" fill="hold">
                                          <p:stCondLst>
                                            <p:cond delay="0"/>
                                          </p:stCondLst>
                                        </p:cTn>
                                        <p:tgtEl>
                                          <p:spTgt spid="916"/>
                                        </p:tgtEl>
                                        <p:attrNameLst>
                                          <p:attrName>style.visibility</p:attrName>
                                        </p:attrNameLst>
                                      </p:cBhvr>
                                      <p:to>
                                        <p:strVal val="visible"/>
                                      </p:to>
                                    </p:set>
                                    <p:animEffect transition="in" filter="wipe(left)">
                                      <p:cBhvr>
                                        <p:cTn id="930" dur="50"/>
                                        <p:tgtEl>
                                          <p:spTgt spid="916"/>
                                        </p:tgtEl>
                                      </p:cBhvr>
                                    </p:animEffect>
                                  </p:childTnLst>
                                </p:cTn>
                              </p:par>
                            </p:childTnLst>
                          </p:cTn>
                        </p:par>
                        <p:par>
                          <p:cTn id="931" fill="hold">
                            <p:stCondLst>
                              <p:cond delay="7900"/>
                            </p:stCondLst>
                            <p:childTnLst>
                              <p:par>
                                <p:cTn id="932" presetID="22" presetClass="entr" presetSubtype="8" fill="hold" grpId="0" nodeType="afterEffect">
                                  <p:stCondLst>
                                    <p:cond delay="0"/>
                                  </p:stCondLst>
                                  <p:childTnLst>
                                    <p:set>
                                      <p:cBhvr>
                                        <p:cTn id="933" dur="1" fill="hold">
                                          <p:stCondLst>
                                            <p:cond delay="0"/>
                                          </p:stCondLst>
                                        </p:cTn>
                                        <p:tgtEl>
                                          <p:spTgt spid="920"/>
                                        </p:tgtEl>
                                        <p:attrNameLst>
                                          <p:attrName>style.visibility</p:attrName>
                                        </p:attrNameLst>
                                      </p:cBhvr>
                                      <p:to>
                                        <p:strVal val="visible"/>
                                      </p:to>
                                    </p:set>
                                    <p:animEffect transition="in" filter="wipe(left)">
                                      <p:cBhvr>
                                        <p:cTn id="934" dur="50"/>
                                        <p:tgtEl>
                                          <p:spTgt spid="920"/>
                                        </p:tgtEl>
                                      </p:cBhvr>
                                    </p:animEffect>
                                  </p:childTnLst>
                                </p:cTn>
                              </p:par>
                            </p:childTnLst>
                          </p:cTn>
                        </p:par>
                        <p:par>
                          <p:cTn id="935" fill="hold">
                            <p:stCondLst>
                              <p:cond delay="7950"/>
                            </p:stCondLst>
                            <p:childTnLst>
                              <p:par>
                                <p:cTn id="936" presetID="22" presetClass="entr" presetSubtype="8" fill="hold" grpId="0" nodeType="afterEffect">
                                  <p:stCondLst>
                                    <p:cond delay="0"/>
                                  </p:stCondLst>
                                  <p:childTnLst>
                                    <p:set>
                                      <p:cBhvr>
                                        <p:cTn id="937" dur="1" fill="hold">
                                          <p:stCondLst>
                                            <p:cond delay="0"/>
                                          </p:stCondLst>
                                        </p:cTn>
                                        <p:tgtEl>
                                          <p:spTgt spid="921"/>
                                        </p:tgtEl>
                                        <p:attrNameLst>
                                          <p:attrName>style.visibility</p:attrName>
                                        </p:attrNameLst>
                                      </p:cBhvr>
                                      <p:to>
                                        <p:strVal val="visible"/>
                                      </p:to>
                                    </p:set>
                                    <p:animEffect transition="in" filter="wipe(left)">
                                      <p:cBhvr>
                                        <p:cTn id="938" dur="50"/>
                                        <p:tgtEl>
                                          <p:spTgt spid="921"/>
                                        </p:tgtEl>
                                      </p:cBhvr>
                                    </p:animEffect>
                                  </p:childTnLst>
                                </p:cTn>
                              </p:par>
                            </p:childTnLst>
                          </p:cTn>
                        </p:par>
                        <p:par>
                          <p:cTn id="939" fill="hold">
                            <p:stCondLst>
                              <p:cond delay="8000"/>
                            </p:stCondLst>
                            <p:childTnLst>
                              <p:par>
                                <p:cTn id="940" presetID="22" presetClass="entr" presetSubtype="8" fill="hold" grpId="0" nodeType="afterEffect">
                                  <p:stCondLst>
                                    <p:cond delay="0"/>
                                  </p:stCondLst>
                                  <p:childTnLst>
                                    <p:set>
                                      <p:cBhvr>
                                        <p:cTn id="941" dur="1" fill="hold">
                                          <p:stCondLst>
                                            <p:cond delay="0"/>
                                          </p:stCondLst>
                                        </p:cTn>
                                        <p:tgtEl>
                                          <p:spTgt spid="922"/>
                                        </p:tgtEl>
                                        <p:attrNameLst>
                                          <p:attrName>style.visibility</p:attrName>
                                        </p:attrNameLst>
                                      </p:cBhvr>
                                      <p:to>
                                        <p:strVal val="visible"/>
                                      </p:to>
                                    </p:set>
                                    <p:animEffect transition="in" filter="wipe(left)">
                                      <p:cBhvr>
                                        <p:cTn id="942" dur="50"/>
                                        <p:tgtEl>
                                          <p:spTgt spid="922"/>
                                        </p:tgtEl>
                                      </p:cBhvr>
                                    </p:animEffect>
                                  </p:childTnLst>
                                </p:cTn>
                              </p:par>
                            </p:childTnLst>
                          </p:cTn>
                        </p:par>
                        <p:par>
                          <p:cTn id="943" fill="hold">
                            <p:stCondLst>
                              <p:cond delay="8050"/>
                            </p:stCondLst>
                            <p:childTnLst>
                              <p:par>
                                <p:cTn id="944" presetID="21" presetClass="entr" presetSubtype="1" fill="hold" grpId="0" nodeType="afterEffect">
                                  <p:stCondLst>
                                    <p:cond delay="0"/>
                                  </p:stCondLst>
                                  <p:childTnLst>
                                    <p:set>
                                      <p:cBhvr>
                                        <p:cTn id="945" dur="1" fill="hold">
                                          <p:stCondLst>
                                            <p:cond delay="0"/>
                                          </p:stCondLst>
                                        </p:cTn>
                                        <p:tgtEl>
                                          <p:spTgt spid="924"/>
                                        </p:tgtEl>
                                        <p:attrNameLst>
                                          <p:attrName>style.visibility</p:attrName>
                                        </p:attrNameLst>
                                      </p:cBhvr>
                                      <p:to>
                                        <p:strVal val="visible"/>
                                      </p:to>
                                    </p:set>
                                    <p:animEffect transition="in" filter="wheel(1)">
                                      <p:cBhvr>
                                        <p:cTn id="946" dur="100"/>
                                        <p:tgtEl>
                                          <p:spTgt spid="924"/>
                                        </p:tgtEl>
                                      </p:cBhvr>
                                    </p:animEffect>
                                  </p:childTnLst>
                                </p:cTn>
                              </p:par>
                            </p:childTnLst>
                          </p:cTn>
                        </p:par>
                        <p:par>
                          <p:cTn id="947" fill="hold">
                            <p:stCondLst>
                              <p:cond delay="8150"/>
                            </p:stCondLst>
                            <p:childTnLst>
                              <p:par>
                                <p:cTn id="948" presetID="22" presetClass="entr" presetSubtype="8" fill="hold" grpId="0" nodeType="afterEffect">
                                  <p:stCondLst>
                                    <p:cond delay="0"/>
                                  </p:stCondLst>
                                  <p:childTnLst>
                                    <p:set>
                                      <p:cBhvr>
                                        <p:cTn id="949" dur="1" fill="hold">
                                          <p:stCondLst>
                                            <p:cond delay="0"/>
                                          </p:stCondLst>
                                        </p:cTn>
                                        <p:tgtEl>
                                          <p:spTgt spid="935"/>
                                        </p:tgtEl>
                                        <p:attrNameLst>
                                          <p:attrName>style.visibility</p:attrName>
                                        </p:attrNameLst>
                                      </p:cBhvr>
                                      <p:to>
                                        <p:strVal val="visible"/>
                                      </p:to>
                                    </p:set>
                                    <p:animEffect transition="in" filter="wipe(left)">
                                      <p:cBhvr>
                                        <p:cTn id="950" dur="100"/>
                                        <p:tgtEl>
                                          <p:spTgt spid="935"/>
                                        </p:tgtEl>
                                      </p:cBhvr>
                                    </p:animEffect>
                                  </p:childTnLst>
                                </p:cTn>
                              </p:par>
                            </p:childTnLst>
                          </p:cTn>
                        </p:par>
                        <p:par>
                          <p:cTn id="951" fill="hold">
                            <p:stCondLst>
                              <p:cond delay="8250"/>
                            </p:stCondLst>
                            <p:childTnLst>
                              <p:par>
                                <p:cTn id="952" presetID="21" presetClass="entr" presetSubtype="1" fill="hold" grpId="0" nodeType="afterEffect">
                                  <p:stCondLst>
                                    <p:cond delay="0"/>
                                  </p:stCondLst>
                                  <p:childTnLst>
                                    <p:set>
                                      <p:cBhvr>
                                        <p:cTn id="953" dur="1" fill="hold">
                                          <p:stCondLst>
                                            <p:cond delay="0"/>
                                          </p:stCondLst>
                                        </p:cTn>
                                        <p:tgtEl>
                                          <p:spTgt spid="925"/>
                                        </p:tgtEl>
                                        <p:attrNameLst>
                                          <p:attrName>style.visibility</p:attrName>
                                        </p:attrNameLst>
                                      </p:cBhvr>
                                      <p:to>
                                        <p:strVal val="visible"/>
                                      </p:to>
                                    </p:set>
                                    <p:animEffect transition="in" filter="wheel(1)">
                                      <p:cBhvr>
                                        <p:cTn id="954" dur="100"/>
                                        <p:tgtEl>
                                          <p:spTgt spid="925"/>
                                        </p:tgtEl>
                                      </p:cBhvr>
                                    </p:animEffect>
                                  </p:childTnLst>
                                </p:cTn>
                              </p:par>
                            </p:childTnLst>
                          </p:cTn>
                        </p:par>
                        <p:par>
                          <p:cTn id="955" fill="hold">
                            <p:stCondLst>
                              <p:cond delay="8350"/>
                            </p:stCondLst>
                            <p:childTnLst>
                              <p:par>
                                <p:cTn id="956" presetID="21" presetClass="entr" presetSubtype="1" fill="hold" grpId="0" nodeType="afterEffect">
                                  <p:stCondLst>
                                    <p:cond delay="0"/>
                                  </p:stCondLst>
                                  <p:childTnLst>
                                    <p:set>
                                      <p:cBhvr>
                                        <p:cTn id="957" dur="1" fill="hold">
                                          <p:stCondLst>
                                            <p:cond delay="0"/>
                                          </p:stCondLst>
                                        </p:cTn>
                                        <p:tgtEl>
                                          <p:spTgt spid="926"/>
                                        </p:tgtEl>
                                        <p:attrNameLst>
                                          <p:attrName>style.visibility</p:attrName>
                                        </p:attrNameLst>
                                      </p:cBhvr>
                                      <p:to>
                                        <p:strVal val="visible"/>
                                      </p:to>
                                    </p:set>
                                    <p:animEffect transition="in" filter="wheel(1)">
                                      <p:cBhvr>
                                        <p:cTn id="958" dur="100"/>
                                        <p:tgtEl>
                                          <p:spTgt spid="926"/>
                                        </p:tgtEl>
                                      </p:cBhvr>
                                    </p:animEffect>
                                  </p:childTnLst>
                                </p:cTn>
                              </p:par>
                            </p:childTnLst>
                          </p:cTn>
                        </p:par>
                        <p:par>
                          <p:cTn id="959" fill="hold">
                            <p:stCondLst>
                              <p:cond delay="8450"/>
                            </p:stCondLst>
                            <p:childTnLst>
                              <p:par>
                                <p:cTn id="960" presetID="22" presetClass="entr" presetSubtype="8" fill="hold" grpId="0" nodeType="afterEffect">
                                  <p:stCondLst>
                                    <p:cond delay="0"/>
                                  </p:stCondLst>
                                  <p:childTnLst>
                                    <p:set>
                                      <p:cBhvr>
                                        <p:cTn id="961" dur="1" fill="hold">
                                          <p:stCondLst>
                                            <p:cond delay="0"/>
                                          </p:stCondLst>
                                        </p:cTn>
                                        <p:tgtEl>
                                          <p:spTgt spid="929"/>
                                        </p:tgtEl>
                                        <p:attrNameLst>
                                          <p:attrName>style.visibility</p:attrName>
                                        </p:attrNameLst>
                                      </p:cBhvr>
                                      <p:to>
                                        <p:strVal val="visible"/>
                                      </p:to>
                                    </p:set>
                                    <p:animEffect transition="in" filter="wipe(left)">
                                      <p:cBhvr>
                                        <p:cTn id="962" dur="50"/>
                                        <p:tgtEl>
                                          <p:spTgt spid="929"/>
                                        </p:tgtEl>
                                      </p:cBhvr>
                                    </p:animEffect>
                                  </p:childTnLst>
                                </p:cTn>
                              </p:par>
                            </p:childTnLst>
                          </p:cTn>
                        </p:par>
                        <p:par>
                          <p:cTn id="963" fill="hold">
                            <p:stCondLst>
                              <p:cond delay="8500"/>
                            </p:stCondLst>
                            <p:childTnLst>
                              <p:par>
                                <p:cTn id="964" presetID="22" presetClass="entr" presetSubtype="8" fill="hold" grpId="0" nodeType="afterEffect">
                                  <p:stCondLst>
                                    <p:cond delay="0"/>
                                  </p:stCondLst>
                                  <p:childTnLst>
                                    <p:set>
                                      <p:cBhvr>
                                        <p:cTn id="965" dur="1" fill="hold">
                                          <p:stCondLst>
                                            <p:cond delay="0"/>
                                          </p:stCondLst>
                                        </p:cTn>
                                        <p:tgtEl>
                                          <p:spTgt spid="930"/>
                                        </p:tgtEl>
                                        <p:attrNameLst>
                                          <p:attrName>style.visibility</p:attrName>
                                        </p:attrNameLst>
                                      </p:cBhvr>
                                      <p:to>
                                        <p:strVal val="visible"/>
                                      </p:to>
                                    </p:set>
                                    <p:animEffect transition="in" filter="wipe(left)">
                                      <p:cBhvr>
                                        <p:cTn id="966" dur="50"/>
                                        <p:tgtEl>
                                          <p:spTgt spid="930"/>
                                        </p:tgtEl>
                                      </p:cBhvr>
                                    </p:animEffect>
                                  </p:childTnLst>
                                </p:cTn>
                              </p:par>
                            </p:childTnLst>
                          </p:cTn>
                        </p:par>
                        <p:par>
                          <p:cTn id="967" fill="hold">
                            <p:stCondLst>
                              <p:cond delay="8550"/>
                            </p:stCondLst>
                            <p:childTnLst>
                              <p:par>
                                <p:cTn id="968" presetID="22" presetClass="entr" presetSubtype="8" fill="hold" grpId="0" nodeType="afterEffect">
                                  <p:stCondLst>
                                    <p:cond delay="0"/>
                                  </p:stCondLst>
                                  <p:childTnLst>
                                    <p:set>
                                      <p:cBhvr>
                                        <p:cTn id="969" dur="1" fill="hold">
                                          <p:stCondLst>
                                            <p:cond delay="0"/>
                                          </p:stCondLst>
                                        </p:cTn>
                                        <p:tgtEl>
                                          <p:spTgt spid="932"/>
                                        </p:tgtEl>
                                        <p:attrNameLst>
                                          <p:attrName>style.visibility</p:attrName>
                                        </p:attrNameLst>
                                      </p:cBhvr>
                                      <p:to>
                                        <p:strVal val="visible"/>
                                      </p:to>
                                    </p:set>
                                    <p:animEffect transition="in" filter="wipe(left)">
                                      <p:cBhvr>
                                        <p:cTn id="970" dur="50"/>
                                        <p:tgtEl>
                                          <p:spTgt spid="932"/>
                                        </p:tgtEl>
                                      </p:cBhvr>
                                    </p:animEffect>
                                  </p:childTnLst>
                                </p:cTn>
                              </p:par>
                            </p:childTnLst>
                          </p:cTn>
                        </p:par>
                      </p:childTnLst>
                    </p:cTn>
                  </p:par>
                  <p:par>
                    <p:cTn id="971" fill="hold">
                      <p:stCondLst>
                        <p:cond delay="indefinite"/>
                      </p:stCondLst>
                      <p:childTnLst>
                        <p:par>
                          <p:cTn id="972" fill="hold">
                            <p:stCondLst>
                              <p:cond delay="0"/>
                            </p:stCondLst>
                            <p:childTnLst>
                              <p:par>
                                <p:cTn id="973" presetID="21" presetClass="entr" presetSubtype="1" fill="hold" grpId="0" nodeType="clickEffect">
                                  <p:stCondLst>
                                    <p:cond delay="0"/>
                                  </p:stCondLst>
                                  <p:childTnLst>
                                    <p:set>
                                      <p:cBhvr>
                                        <p:cTn id="974" dur="1" fill="hold">
                                          <p:stCondLst>
                                            <p:cond delay="0"/>
                                          </p:stCondLst>
                                        </p:cTn>
                                        <p:tgtEl>
                                          <p:spTgt spid="936"/>
                                        </p:tgtEl>
                                        <p:attrNameLst>
                                          <p:attrName>style.visibility</p:attrName>
                                        </p:attrNameLst>
                                      </p:cBhvr>
                                      <p:to>
                                        <p:strVal val="visible"/>
                                      </p:to>
                                    </p:set>
                                    <p:animEffect transition="in" filter="wheel(1)">
                                      <p:cBhvr>
                                        <p:cTn id="975" dur="100"/>
                                        <p:tgtEl>
                                          <p:spTgt spid="936"/>
                                        </p:tgtEl>
                                      </p:cBhvr>
                                    </p:animEffect>
                                  </p:childTnLst>
                                </p:cTn>
                              </p:par>
                            </p:childTnLst>
                          </p:cTn>
                        </p:par>
                        <p:par>
                          <p:cTn id="976" fill="hold">
                            <p:stCondLst>
                              <p:cond delay="100"/>
                            </p:stCondLst>
                            <p:childTnLst>
                              <p:par>
                                <p:cTn id="977" presetID="22" presetClass="entr" presetSubtype="8" fill="hold" grpId="0" nodeType="afterEffect">
                                  <p:stCondLst>
                                    <p:cond delay="0"/>
                                  </p:stCondLst>
                                  <p:childTnLst>
                                    <p:set>
                                      <p:cBhvr>
                                        <p:cTn id="978" dur="1" fill="hold">
                                          <p:stCondLst>
                                            <p:cond delay="0"/>
                                          </p:stCondLst>
                                        </p:cTn>
                                        <p:tgtEl>
                                          <p:spTgt spid="947"/>
                                        </p:tgtEl>
                                        <p:attrNameLst>
                                          <p:attrName>style.visibility</p:attrName>
                                        </p:attrNameLst>
                                      </p:cBhvr>
                                      <p:to>
                                        <p:strVal val="visible"/>
                                      </p:to>
                                    </p:set>
                                    <p:animEffect transition="in" filter="wipe(left)">
                                      <p:cBhvr>
                                        <p:cTn id="979" dur="100"/>
                                        <p:tgtEl>
                                          <p:spTgt spid="947"/>
                                        </p:tgtEl>
                                      </p:cBhvr>
                                    </p:animEffect>
                                  </p:childTnLst>
                                </p:cTn>
                              </p:par>
                            </p:childTnLst>
                          </p:cTn>
                        </p:par>
                        <p:par>
                          <p:cTn id="980" fill="hold">
                            <p:stCondLst>
                              <p:cond delay="200"/>
                            </p:stCondLst>
                            <p:childTnLst>
                              <p:par>
                                <p:cTn id="981" presetID="21" presetClass="entr" presetSubtype="1" fill="hold" grpId="0" nodeType="afterEffect">
                                  <p:stCondLst>
                                    <p:cond delay="0"/>
                                  </p:stCondLst>
                                  <p:childTnLst>
                                    <p:set>
                                      <p:cBhvr>
                                        <p:cTn id="982" dur="1" fill="hold">
                                          <p:stCondLst>
                                            <p:cond delay="0"/>
                                          </p:stCondLst>
                                        </p:cTn>
                                        <p:tgtEl>
                                          <p:spTgt spid="937"/>
                                        </p:tgtEl>
                                        <p:attrNameLst>
                                          <p:attrName>style.visibility</p:attrName>
                                        </p:attrNameLst>
                                      </p:cBhvr>
                                      <p:to>
                                        <p:strVal val="visible"/>
                                      </p:to>
                                    </p:set>
                                    <p:animEffect transition="in" filter="wheel(1)">
                                      <p:cBhvr>
                                        <p:cTn id="983" dur="100"/>
                                        <p:tgtEl>
                                          <p:spTgt spid="937"/>
                                        </p:tgtEl>
                                      </p:cBhvr>
                                    </p:animEffect>
                                  </p:childTnLst>
                                </p:cTn>
                              </p:par>
                            </p:childTnLst>
                          </p:cTn>
                        </p:par>
                        <p:par>
                          <p:cTn id="984" fill="hold">
                            <p:stCondLst>
                              <p:cond delay="300"/>
                            </p:stCondLst>
                            <p:childTnLst>
                              <p:par>
                                <p:cTn id="985" presetID="21" presetClass="entr" presetSubtype="1" fill="hold" grpId="0" nodeType="afterEffect">
                                  <p:stCondLst>
                                    <p:cond delay="0"/>
                                  </p:stCondLst>
                                  <p:childTnLst>
                                    <p:set>
                                      <p:cBhvr>
                                        <p:cTn id="986" dur="1" fill="hold">
                                          <p:stCondLst>
                                            <p:cond delay="0"/>
                                          </p:stCondLst>
                                        </p:cTn>
                                        <p:tgtEl>
                                          <p:spTgt spid="938"/>
                                        </p:tgtEl>
                                        <p:attrNameLst>
                                          <p:attrName>style.visibility</p:attrName>
                                        </p:attrNameLst>
                                      </p:cBhvr>
                                      <p:to>
                                        <p:strVal val="visible"/>
                                      </p:to>
                                    </p:set>
                                    <p:animEffect transition="in" filter="wheel(1)">
                                      <p:cBhvr>
                                        <p:cTn id="987" dur="100"/>
                                        <p:tgtEl>
                                          <p:spTgt spid="938"/>
                                        </p:tgtEl>
                                      </p:cBhvr>
                                    </p:animEffect>
                                  </p:childTnLst>
                                </p:cTn>
                              </p:par>
                            </p:childTnLst>
                          </p:cTn>
                        </p:par>
                        <p:par>
                          <p:cTn id="988" fill="hold">
                            <p:stCondLst>
                              <p:cond delay="400"/>
                            </p:stCondLst>
                            <p:childTnLst>
                              <p:par>
                                <p:cTn id="989" presetID="22" presetClass="entr" presetSubtype="8" fill="hold" grpId="0" nodeType="afterEffect">
                                  <p:stCondLst>
                                    <p:cond delay="0"/>
                                  </p:stCondLst>
                                  <p:childTnLst>
                                    <p:set>
                                      <p:cBhvr>
                                        <p:cTn id="990" dur="1" fill="hold">
                                          <p:stCondLst>
                                            <p:cond delay="0"/>
                                          </p:stCondLst>
                                        </p:cTn>
                                        <p:tgtEl>
                                          <p:spTgt spid="939"/>
                                        </p:tgtEl>
                                        <p:attrNameLst>
                                          <p:attrName>style.visibility</p:attrName>
                                        </p:attrNameLst>
                                      </p:cBhvr>
                                      <p:to>
                                        <p:strVal val="visible"/>
                                      </p:to>
                                    </p:set>
                                    <p:animEffect transition="in" filter="wipe(left)">
                                      <p:cBhvr>
                                        <p:cTn id="991" dur="50"/>
                                        <p:tgtEl>
                                          <p:spTgt spid="939"/>
                                        </p:tgtEl>
                                      </p:cBhvr>
                                    </p:animEffect>
                                  </p:childTnLst>
                                </p:cTn>
                              </p:par>
                            </p:childTnLst>
                          </p:cTn>
                        </p:par>
                        <p:par>
                          <p:cTn id="992" fill="hold">
                            <p:stCondLst>
                              <p:cond delay="450"/>
                            </p:stCondLst>
                            <p:childTnLst>
                              <p:par>
                                <p:cTn id="993" presetID="22" presetClass="entr" presetSubtype="8" fill="hold" grpId="0" nodeType="afterEffect">
                                  <p:stCondLst>
                                    <p:cond delay="0"/>
                                  </p:stCondLst>
                                  <p:childTnLst>
                                    <p:set>
                                      <p:cBhvr>
                                        <p:cTn id="994" dur="1" fill="hold">
                                          <p:stCondLst>
                                            <p:cond delay="0"/>
                                          </p:stCondLst>
                                        </p:cTn>
                                        <p:tgtEl>
                                          <p:spTgt spid="941"/>
                                        </p:tgtEl>
                                        <p:attrNameLst>
                                          <p:attrName>style.visibility</p:attrName>
                                        </p:attrNameLst>
                                      </p:cBhvr>
                                      <p:to>
                                        <p:strVal val="visible"/>
                                      </p:to>
                                    </p:set>
                                    <p:animEffect transition="in" filter="wipe(left)">
                                      <p:cBhvr>
                                        <p:cTn id="995" dur="50"/>
                                        <p:tgtEl>
                                          <p:spTgt spid="941"/>
                                        </p:tgtEl>
                                      </p:cBhvr>
                                    </p:animEffect>
                                  </p:childTnLst>
                                </p:cTn>
                              </p:par>
                            </p:childTnLst>
                          </p:cTn>
                        </p:par>
                        <p:par>
                          <p:cTn id="996" fill="hold">
                            <p:stCondLst>
                              <p:cond delay="500"/>
                            </p:stCondLst>
                            <p:childTnLst>
                              <p:par>
                                <p:cTn id="997" presetID="22" presetClass="entr" presetSubtype="8" fill="hold" grpId="0" nodeType="afterEffect">
                                  <p:stCondLst>
                                    <p:cond delay="0"/>
                                  </p:stCondLst>
                                  <p:childTnLst>
                                    <p:set>
                                      <p:cBhvr>
                                        <p:cTn id="998" dur="1" fill="hold">
                                          <p:stCondLst>
                                            <p:cond delay="0"/>
                                          </p:stCondLst>
                                        </p:cTn>
                                        <p:tgtEl>
                                          <p:spTgt spid="944"/>
                                        </p:tgtEl>
                                        <p:attrNameLst>
                                          <p:attrName>style.visibility</p:attrName>
                                        </p:attrNameLst>
                                      </p:cBhvr>
                                      <p:to>
                                        <p:strVal val="visible"/>
                                      </p:to>
                                    </p:set>
                                    <p:animEffect transition="in" filter="wipe(left)">
                                      <p:cBhvr>
                                        <p:cTn id="999" dur="50"/>
                                        <p:tgtEl>
                                          <p:spTgt spid="944"/>
                                        </p:tgtEl>
                                      </p:cBhvr>
                                    </p:animEffect>
                                  </p:childTnLst>
                                </p:cTn>
                              </p:par>
                            </p:childTnLst>
                          </p:cTn>
                        </p:par>
                        <p:par>
                          <p:cTn id="1000" fill="hold">
                            <p:stCondLst>
                              <p:cond delay="550"/>
                            </p:stCondLst>
                            <p:childTnLst>
                              <p:par>
                                <p:cTn id="1001" presetID="21" presetClass="entr" presetSubtype="1" fill="hold" grpId="0" nodeType="afterEffect">
                                  <p:stCondLst>
                                    <p:cond delay="0"/>
                                  </p:stCondLst>
                                  <p:childTnLst>
                                    <p:set>
                                      <p:cBhvr>
                                        <p:cTn id="1002" dur="1" fill="hold">
                                          <p:stCondLst>
                                            <p:cond delay="0"/>
                                          </p:stCondLst>
                                        </p:cTn>
                                        <p:tgtEl>
                                          <p:spTgt spid="948"/>
                                        </p:tgtEl>
                                        <p:attrNameLst>
                                          <p:attrName>style.visibility</p:attrName>
                                        </p:attrNameLst>
                                      </p:cBhvr>
                                      <p:to>
                                        <p:strVal val="visible"/>
                                      </p:to>
                                    </p:set>
                                    <p:animEffect transition="in" filter="wheel(1)">
                                      <p:cBhvr>
                                        <p:cTn id="1003" dur="100"/>
                                        <p:tgtEl>
                                          <p:spTgt spid="948"/>
                                        </p:tgtEl>
                                      </p:cBhvr>
                                    </p:animEffect>
                                  </p:childTnLst>
                                </p:cTn>
                              </p:par>
                            </p:childTnLst>
                          </p:cTn>
                        </p:par>
                        <p:par>
                          <p:cTn id="1004" fill="hold">
                            <p:stCondLst>
                              <p:cond delay="650"/>
                            </p:stCondLst>
                            <p:childTnLst>
                              <p:par>
                                <p:cTn id="1005" presetID="22" presetClass="entr" presetSubtype="8" fill="hold" grpId="0" nodeType="afterEffect">
                                  <p:stCondLst>
                                    <p:cond delay="0"/>
                                  </p:stCondLst>
                                  <p:childTnLst>
                                    <p:set>
                                      <p:cBhvr>
                                        <p:cTn id="1006" dur="1" fill="hold">
                                          <p:stCondLst>
                                            <p:cond delay="0"/>
                                          </p:stCondLst>
                                        </p:cTn>
                                        <p:tgtEl>
                                          <p:spTgt spid="959"/>
                                        </p:tgtEl>
                                        <p:attrNameLst>
                                          <p:attrName>style.visibility</p:attrName>
                                        </p:attrNameLst>
                                      </p:cBhvr>
                                      <p:to>
                                        <p:strVal val="visible"/>
                                      </p:to>
                                    </p:set>
                                    <p:animEffect transition="in" filter="wipe(left)">
                                      <p:cBhvr>
                                        <p:cTn id="1007" dur="100"/>
                                        <p:tgtEl>
                                          <p:spTgt spid="959"/>
                                        </p:tgtEl>
                                      </p:cBhvr>
                                    </p:animEffect>
                                  </p:childTnLst>
                                </p:cTn>
                              </p:par>
                            </p:childTnLst>
                          </p:cTn>
                        </p:par>
                        <p:par>
                          <p:cTn id="1008" fill="hold">
                            <p:stCondLst>
                              <p:cond delay="750"/>
                            </p:stCondLst>
                            <p:childTnLst>
                              <p:par>
                                <p:cTn id="1009" presetID="21" presetClass="entr" presetSubtype="1" fill="hold" grpId="0" nodeType="afterEffect">
                                  <p:stCondLst>
                                    <p:cond delay="0"/>
                                  </p:stCondLst>
                                  <p:childTnLst>
                                    <p:set>
                                      <p:cBhvr>
                                        <p:cTn id="1010" dur="1" fill="hold">
                                          <p:stCondLst>
                                            <p:cond delay="0"/>
                                          </p:stCondLst>
                                        </p:cTn>
                                        <p:tgtEl>
                                          <p:spTgt spid="949"/>
                                        </p:tgtEl>
                                        <p:attrNameLst>
                                          <p:attrName>style.visibility</p:attrName>
                                        </p:attrNameLst>
                                      </p:cBhvr>
                                      <p:to>
                                        <p:strVal val="visible"/>
                                      </p:to>
                                    </p:set>
                                    <p:animEffect transition="in" filter="wheel(1)">
                                      <p:cBhvr>
                                        <p:cTn id="1011" dur="100"/>
                                        <p:tgtEl>
                                          <p:spTgt spid="949"/>
                                        </p:tgtEl>
                                      </p:cBhvr>
                                    </p:animEffect>
                                  </p:childTnLst>
                                </p:cTn>
                              </p:par>
                            </p:childTnLst>
                          </p:cTn>
                        </p:par>
                        <p:par>
                          <p:cTn id="1012" fill="hold">
                            <p:stCondLst>
                              <p:cond delay="850"/>
                            </p:stCondLst>
                            <p:childTnLst>
                              <p:par>
                                <p:cTn id="1013" presetID="21" presetClass="entr" presetSubtype="1" fill="hold" grpId="0" nodeType="afterEffect">
                                  <p:stCondLst>
                                    <p:cond delay="0"/>
                                  </p:stCondLst>
                                  <p:childTnLst>
                                    <p:set>
                                      <p:cBhvr>
                                        <p:cTn id="1014" dur="1" fill="hold">
                                          <p:stCondLst>
                                            <p:cond delay="0"/>
                                          </p:stCondLst>
                                        </p:cTn>
                                        <p:tgtEl>
                                          <p:spTgt spid="950"/>
                                        </p:tgtEl>
                                        <p:attrNameLst>
                                          <p:attrName>style.visibility</p:attrName>
                                        </p:attrNameLst>
                                      </p:cBhvr>
                                      <p:to>
                                        <p:strVal val="visible"/>
                                      </p:to>
                                    </p:set>
                                    <p:animEffect transition="in" filter="wheel(1)">
                                      <p:cBhvr>
                                        <p:cTn id="1015" dur="100"/>
                                        <p:tgtEl>
                                          <p:spTgt spid="950"/>
                                        </p:tgtEl>
                                      </p:cBhvr>
                                    </p:animEffect>
                                  </p:childTnLst>
                                </p:cTn>
                              </p:par>
                            </p:childTnLst>
                          </p:cTn>
                        </p:par>
                        <p:par>
                          <p:cTn id="1016" fill="hold">
                            <p:stCondLst>
                              <p:cond delay="950"/>
                            </p:stCondLst>
                            <p:childTnLst>
                              <p:par>
                                <p:cTn id="1017" presetID="22" presetClass="entr" presetSubtype="8" fill="hold" grpId="0" nodeType="afterEffect">
                                  <p:stCondLst>
                                    <p:cond delay="0"/>
                                  </p:stCondLst>
                                  <p:childTnLst>
                                    <p:set>
                                      <p:cBhvr>
                                        <p:cTn id="1018" dur="1" fill="hold">
                                          <p:stCondLst>
                                            <p:cond delay="0"/>
                                          </p:stCondLst>
                                        </p:cTn>
                                        <p:tgtEl>
                                          <p:spTgt spid="951"/>
                                        </p:tgtEl>
                                        <p:attrNameLst>
                                          <p:attrName>style.visibility</p:attrName>
                                        </p:attrNameLst>
                                      </p:cBhvr>
                                      <p:to>
                                        <p:strVal val="visible"/>
                                      </p:to>
                                    </p:set>
                                    <p:animEffect transition="in" filter="wipe(left)">
                                      <p:cBhvr>
                                        <p:cTn id="1019" dur="50"/>
                                        <p:tgtEl>
                                          <p:spTgt spid="951"/>
                                        </p:tgtEl>
                                      </p:cBhvr>
                                    </p:animEffect>
                                  </p:childTnLst>
                                </p:cTn>
                              </p:par>
                            </p:childTnLst>
                          </p:cTn>
                        </p:par>
                        <p:par>
                          <p:cTn id="1020" fill="hold">
                            <p:stCondLst>
                              <p:cond delay="1000"/>
                            </p:stCondLst>
                            <p:childTnLst>
                              <p:par>
                                <p:cTn id="1021" presetID="22" presetClass="entr" presetSubtype="8" fill="hold" grpId="0" nodeType="afterEffect">
                                  <p:stCondLst>
                                    <p:cond delay="0"/>
                                  </p:stCondLst>
                                  <p:childTnLst>
                                    <p:set>
                                      <p:cBhvr>
                                        <p:cTn id="1022" dur="1" fill="hold">
                                          <p:stCondLst>
                                            <p:cond delay="0"/>
                                          </p:stCondLst>
                                        </p:cTn>
                                        <p:tgtEl>
                                          <p:spTgt spid="952"/>
                                        </p:tgtEl>
                                        <p:attrNameLst>
                                          <p:attrName>style.visibility</p:attrName>
                                        </p:attrNameLst>
                                      </p:cBhvr>
                                      <p:to>
                                        <p:strVal val="visible"/>
                                      </p:to>
                                    </p:set>
                                    <p:animEffect transition="in" filter="wipe(left)">
                                      <p:cBhvr>
                                        <p:cTn id="1023" dur="50"/>
                                        <p:tgtEl>
                                          <p:spTgt spid="952"/>
                                        </p:tgtEl>
                                      </p:cBhvr>
                                    </p:animEffect>
                                  </p:childTnLst>
                                </p:cTn>
                              </p:par>
                            </p:childTnLst>
                          </p:cTn>
                        </p:par>
                        <p:par>
                          <p:cTn id="1024" fill="hold">
                            <p:stCondLst>
                              <p:cond delay="1050"/>
                            </p:stCondLst>
                            <p:childTnLst>
                              <p:par>
                                <p:cTn id="1025" presetID="22" presetClass="entr" presetSubtype="8" fill="hold" grpId="0" nodeType="afterEffect">
                                  <p:stCondLst>
                                    <p:cond delay="0"/>
                                  </p:stCondLst>
                                  <p:childTnLst>
                                    <p:set>
                                      <p:cBhvr>
                                        <p:cTn id="1026" dur="1" fill="hold">
                                          <p:stCondLst>
                                            <p:cond delay="0"/>
                                          </p:stCondLst>
                                        </p:cTn>
                                        <p:tgtEl>
                                          <p:spTgt spid="954"/>
                                        </p:tgtEl>
                                        <p:attrNameLst>
                                          <p:attrName>style.visibility</p:attrName>
                                        </p:attrNameLst>
                                      </p:cBhvr>
                                      <p:to>
                                        <p:strVal val="visible"/>
                                      </p:to>
                                    </p:set>
                                    <p:animEffect transition="in" filter="wipe(left)">
                                      <p:cBhvr>
                                        <p:cTn id="1027" dur="50"/>
                                        <p:tgtEl>
                                          <p:spTgt spid="954"/>
                                        </p:tgtEl>
                                      </p:cBhvr>
                                    </p:animEffect>
                                  </p:childTnLst>
                                </p:cTn>
                              </p:par>
                            </p:childTnLst>
                          </p:cTn>
                        </p:par>
                        <p:par>
                          <p:cTn id="1028" fill="hold">
                            <p:stCondLst>
                              <p:cond delay="1100"/>
                            </p:stCondLst>
                            <p:childTnLst>
                              <p:par>
                                <p:cTn id="1029" presetID="22" presetClass="entr" presetSubtype="8" fill="hold" grpId="0" nodeType="afterEffect">
                                  <p:stCondLst>
                                    <p:cond delay="0"/>
                                  </p:stCondLst>
                                  <p:childTnLst>
                                    <p:set>
                                      <p:cBhvr>
                                        <p:cTn id="1030" dur="1" fill="hold">
                                          <p:stCondLst>
                                            <p:cond delay="0"/>
                                          </p:stCondLst>
                                        </p:cTn>
                                        <p:tgtEl>
                                          <p:spTgt spid="956"/>
                                        </p:tgtEl>
                                        <p:attrNameLst>
                                          <p:attrName>style.visibility</p:attrName>
                                        </p:attrNameLst>
                                      </p:cBhvr>
                                      <p:to>
                                        <p:strVal val="visible"/>
                                      </p:to>
                                    </p:set>
                                    <p:animEffect transition="in" filter="wipe(left)">
                                      <p:cBhvr>
                                        <p:cTn id="1031" dur="50"/>
                                        <p:tgtEl>
                                          <p:spTgt spid="956"/>
                                        </p:tgtEl>
                                      </p:cBhvr>
                                    </p:animEffect>
                                  </p:childTnLst>
                                </p:cTn>
                              </p:par>
                            </p:childTnLst>
                          </p:cTn>
                        </p:par>
                        <p:par>
                          <p:cTn id="1032" fill="hold">
                            <p:stCondLst>
                              <p:cond delay="1150"/>
                            </p:stCondLst>
                            <p:childTnLst>
                              <p:par>
                                <p:cTn id="1033" presetID="21" presetClass="entr" presetSubtype="1" fill="hold" grpId="0" nodeType="afterEffect">
                                  <p:stCondLst>
                                    <p:cond delay="0"/>
                                  </p:stCondLst>
                                  <p:childTnLst>
                                    <p:set>
                                      <p:cBhvr>
                                        <p:cTn id="1034" dur="1" fill="hold">
                                          <p:stCondLst>
                                            <p:cond delay="0"/>
                                          </p:stCondLst>
                                        </p:cTn>
                                        <p:tgtEl>
                                          <p:spTgt spid="960"/>
                                        </p:tgtEl>
                                        <p:attrNameLst>
                                          <p:attrName>style.visibility</p:attrName>
                                        </p:attrNameLst>
                                      </p:cBhvr>
                                      <p:to>
                                        <p:strVal val="visible"/>
                                      </p:to>
                                    </p:set>
                                    <p:animEffect transition="in" filter="wheel(1)">
                                      <p:cBhvr>
                                        <p:cTn id="1035" dur="100"/>
                                        <p:tgtEl>
                                          <p:spTgt spid="960"/>
                                        </p:tgtEl>
                                      </p:cBhvr>
                                    </p:animEffect>
                                  </p:childTnLst>
                                </p:cTn>
                              </p:par>
                            </p:childTnLst>
                          </p:cTn>
                        </p:par>
                        <p:par>
                          <p:cTn id="1036" fill="hold">
                            <p:stCondLst>
                              <p:cond delay="1250"/>
                            </p:stCondLst>
                            <p:childTnLst>
                              <p:par>
                                <p:cTn id="1037" presetID="22" presetClass="entr" presetSubtype="8" fill="hold" grpId="0" nodeType="afterEffect">
                                  <p:stCondLst>
                                    <p:cond delay="0"/>
                                  </p:stCondLst>
                                  <p:childTnLst>
                                    <p:set>
                                      <p:cBhvr>
                                        <p:cTn id="1038" dur="1" fill="hold">
                                          <p:stCondLst>
                                            <p:cond delay="0"/>
                                          </p:stCondLst>
                                        </p:cTn>
                                        <p:tgtEl>
                                          <p:spTgt spid="971"/>
                                        </p:tgtEl>
                                        <p:attrNameLst>
                                          <p:attrName>style.visibility</p:attrName>
                                        </p:attrNameLst>
                                      </p:cBhvr>
                                      <p:to>
                                        <p:strVal val="visible"/>
                                      </p:to>
                                    </p:set>
                                    <p:animEffect transition="in" filter="wipe(left)">
                                      <p:cBhvr>
                                        <p:cTn id="1039" dur="100"/>
                                        <p:tgtEl>
                                          <p:spTgt spid="971"/>
                                        </p:tgtEl>
                                      </p:cBhvr>
                                    </p:animEffect>
                                  </p:childTnLst>
                                </p:cTn>
                              </p:par>
                            </p:childTnLst>
                          </p:cTn>
                        </p:par>
                        <p:par>
                          <p:cTn id="1040" fill="hold">
                            <p:stCondLst>
                              <p:cond delay="1350"/>
                            </p:stCondLst>
                            <p:childTnLst>
                              <p:par>
                                <p:cTn id="1041" presetID="21" presetClass="entr" presetSubtype="1" fill="hold" grpId="0" nodeType="afterEffect">
                                  <p:stCondLst>
                                    <p:cond delay="0"/>
                                  </p:stCondLst>
                                  <p:childTnLst>
                                    <p:set>
                                      <p:cBhvr>
                                        <p:cTn id="1042" dur="1" fill="hold">
                                          <p:stCondLst>
                                            <p:cond delay="0"/>
                                          </p:stCondLst>
                                        </p:cTn>
                                        <p:tgtEl>
                                          <p:spTgt spid="961"/>
                                        </p:tgtEl>
                                        <p:attrNameLst>
                                          <p:attrName>style.visibility</p:attrName>
                                        </p:attrNameLst>
                                      </p:cBhvr>
                                      <p:to>
                                        <p:strVal val="visible"/>
                                      </p:to>
                                    </p:set>
                                    <p:animEffect transition="in" filter="wheel(1)">
                                      <p:cBhvr>
                                        <p:cTn id="1043" dur="100"/>
                                        <p:tgtEl>
                                          <p:spTgt spid="961"/>
                                        </p:tgtEl>
                                      </p:cBhvr>
                                    </p:animEffect>
                                  </p:childTnLst>
                                </p:cTn>
                              </p:par>
                            </p:childTnLst>
                          </p:cTn>
                        </p:par>
                        <p:par>
                          <p:cTn id="1044" fill="hold">
                            <p:stCondLst>
                              <p:cond delay="1450"/>
                            </p:stCondLst>
                            <p:childTnLst>
                              <p:par>
                                <p:cTn id="1045" presetID="21" presetClass="entr" presetSubtype="1" fill="hold" grpId="0" nodeType="afterEffect">
                                  <p:stCondLst>
                                    <p:cond delay="0"/>
                                  </p:stCondLst>
                                  <p:childTnLst>
                                    <p:set>
                                      <p:cBhvr>
                                        <p:cTn id="1046" dur="1" fill="hold">
                                          <p:stCondLst>
                                            <p:cond delay="0"/>
                                          </p:stCondLst>
                                        </p:cTn>
                                        <p:tgtEl>
                                          <p:spTgt spid="962"/>
                                        </p:tgtEl>
                                        <p:attrNameLst>
                                          <p:attrName>style.visibility</p:attrName>
                                        </p:attrNameLst>
                                      </p:cBhvr>
                                      <p:to>
                                        <p:strVal val="visible"/>
                                      </p:to>
                                    </p:set>
                                    <p:animEffect transition="in" filter="wheel(1)">
                                      <p:cBhvr>
                                        <p:cTn id="1047" dur="100"/>
                                        <p:tgtEl>
                                          <p:spTgt spid="962"/>
                                        </p:tgtEl>
                                      </p:cBhvr>
                                    </p:animEffect>
                                  </p:childTnLst>
                                </p:cTn>
                              </p:par>
                            </p:childTnLst>
                          </p:cTn>
                        </p:par>
                        <p:par>
                          <p:cTn id="1048" fill="hold">
                            <p:stCondLst>
                              <p:cond delay="1550"/>
                            </p:stCondLst>
                            <p:childTnLst>
                              <p:par>
                                <p:cTn id="1049" presetID="22" presetClass="entr" presetSubtype="8" fill="hold" grpId="0" nodeType="afterEffect">
                                  <p:stCondLst>
                                    <p:cond delay="0"/>
                                  </p:stCondLst>
                                  <p:childTnLst>
                                    <p:set>
                                      <p:cBhvr>
                                        <p:cTn id="1050" dur="1" fill="hold">
                                          <p:stCondLst>
                                            <p:cond delay="0"/>
                                          </p:stCondLst>
                                        </p:cTn>
                                        <p:tgtEl>
                                          <p:spTgt spid="964"/>
                                        </p:tgtEl>
                                        <p:attrNameLst>
                                          <p:attrName>style.visibility</p:attrName>
                                        </p:attrNameLst>
                                      </p:cBhvr>
                                      <p:to>
                                        <p:strVal val="visible"/>
                                      </p:to>
                                    </p:set>
                                    <p:animEffect transition="in" filter="wipe(left)">
                                      <p:cBhvr>
                                        <p:cTn id="1051" dur="50"/>
                                        <p:tgtEl>
                                          <p:spTgt spid="964"/>
                                        </p:tgtEl>
                                      </p:cBhvr>
                                    </p:animEffect>
                                  </p:childTnLst>
                                </p:cTn>
                              </p:par>
                            </p:childTnLst>
                          </p:cTn>
                        </p:par>
                        <p:par>
                          <p:cTn id="1052" fill="hold">
                            <p:stCondLst>
                              <p:cond delay="1600"/>
                            </p:stCondLst>
                            <p:childTnLst>
                              <p:par>
                                <p:cTn id="1053" presetID="22" presetClass="entr" presetSubtype="8" fill="hold" grpId="0" nodeType="afterEffect">
                                  <p:stCondLst>
                                    <p:cond delay="0"/>
                                  </p:stCondLst>
                                  <p:childTnLst>
                                    <p:set>
                                      <p:cBhvr>
                                        <p:cTn id="1054" dur="1" fill="hold">
                                          <p:stCondLst>
                                            <p:cond delay="0"/>
                                          </p:stCondLst>
                                        </p:cTn>
                                        <p:tgtEl>
                                          <p:spTgt spid="968"/>
                                        </p:tgtEl>
                                        <p:attrNameLst>
                                          <p:attrName>style.visibility</p:attrName>
                                        </p:attrNameLst>
                                      </p:cBhvr>
                                      <p:to>
                                        <p:strVal val="visible"/>
                                      </p:to>
                                    </p:set>
                                    <p:animEffect transition="in" filter="wipe(left)">
                                      <p:cBhvr>
                                        <p:cTn id="1055" dur="50"/>
                                        <p:tgtEl>
                                          <p:spTgt spid="968"/>
                                        </p:tgtEl>
                                      </p:cBhvr>
                                    </p:animEffect>
                                  </p:childTnLst>
                                </p:cTn>
                              </p:par>
                            </p:childTnLst>
                          </p:cTn>
                        </p:par>
                        <p:par>
                          <p:cTn id="1056" fill="hold">
                            <p:stCondLst>
                              <p:cond delay="1650"/>
                            </p:stCondLst>
                            <p:childTnLst>
                              <p:par>
                                <p:cTn id="1057" presetID="21" presetClass="entr" presetSubtype="1" fill="hold" grpId="0" nodeType="afterEffect">
                                  <p:stCondLst>
                                    <p:cond delay="0"/>
                                  </p:stCondLst>
                                  <p:childTnLst>
                                    <p:set>
                                      <p:cBhvr>
                                        <p:cTn id="1058" dur="1" fill="hold">
                                          <p:stCondLst>
                                            <p:cond delay="0"/>
                                          </p:stCondLst>
                                        </p:cTn>
                                        <p:tgtEl>
                                          <p:spTgt spid="972"/>
                                        </p:tgtEl>
                                        <p:attrNameLst>
                                          <p:attrName>style.visibility</p:attrName>
                                        </p:attrNameLst>
                                      </p:cBhvr>
                                      <p:to>
                                        <p:strVal val="visible"/>
                                      </p:to>
                                    </p:set>
                                    <p:animEffect transition="in" filter="wheel(1)">
                                      <p:cBhvr>
                                        <p:cTn id="1059" dur="100"/>
                                        <p:tgtEl>
                                          <p:spTgt spid="972"/>
                                        </p:tgtEl>
                                      </p:cBhvr>
                                    </p:animEffect>
                                  </p:childTnLst>
                                </p:cTn>
                              </p:par>
                            </p:childTnLst>
                          </p:cTn>
                        </p:par>
                        <p:par>
                          <p:cTn id="1060" fill="hold">
                            <p:stCondLst>
                              <p:cond delay="1750"/>
                            </p:stCondLst>
                            <p:childTnLst>
                              <p:par>
                                <p:cTn id="1061" presetID="22" presetClass="entr" presetSubtype="8" fill="hold" grpId="0" nodeType="afterEffect">
                                  <p:stCondLst>
                                    <p:cond delay="0"/>
                                  </p:stCondLst>
                                  <p:childTnLst>
                                    <p:set>
                                      <p:cBhvr>
                                        <p:cTn id="1062" dur="1" fill="hold">
                                          <p:stCondLst>
                                            <p:cond delay="0"/>
                                          </p:stCondLst>
                                        </p:cTn>
                                        <p:tgtEl>
                                          <p:spTgt spid="983"/>
                                        </p:tgtEl>
                                        <p:attrNameLst>
                                          <p:attrName>style.visibility</p:attrName>
                                        </p:attrNameLst>
                                      </p:cBhvr>
                                      <p:to>
                                        <p:strVal val="visible"/>
                                      </p:to>
                                    </p:set>
                                    <p:animEffect transition="in" filter="wipe(left)">
                                      <p:cBhvr>
                                        <p:cTn id="1063" dur="100"/>
                                        <p:tgtEl>
                                          <p:spTgt spid="983"/>
                                        </p:tgtEl>
                                      </p:cBhvr>
                                    </p:animEffect>
                                  </p:childTnLst>
                                </p:cTn>
                              </p:par>
                            </p:childTnLst>
                          </p:cTn>
                        </p:par>
                        <p:par>
                          <p:cTn id="1064" fill="hold">
                            <p:stCondLst>
                              <p:cond delay="1850"/>
                            </p:stCondLst>
                            <p:childTnLst>
                              <p:par>
                                <p:cTn id="1065" presetID="21" presetClass="entr" presetSubtype="1" fill="hold" grpId="0" nodeType="afterEffect">
                                  <p:stCondLst>
                                    <p:cond delay="0"/>
                                  </p:stCondLst>
                                  <p:childTnLst>
                                    <p:set>
                                      <p:cBhvr>
                                        <p:cTn id="1066" dur="1" fill="hold">
                                          <p:stCondLst>
                                            <p:cond delay="0"/>
                                          </p:stCondLst>
                                        </p:cTn>
                                        <p:tgtEl>
                                          <p:spTgt spid="973"/>
                                        </p:tgtEl>
                                        <p:attrNameLst>
                                          <p:attrName>style.visibility</p:attrName>
                                        </p:attrNameLst>
                                      </p:cBhvr>
                                      <p:to>
                                        <p:strVal val="visible"/>
                                      </p:to>
                                    </p:set>
                                    <p:animEffect transition="in" filter="wheel(1)">
                                      <p:cBhvr>
                                        <p:cTn id="1067" dur="100"/>
                                        <p:tgtEl>
                                          <p:spTgt spid="973"/>
                                        </p:tgtEl>
                                      </p:cBhvr>
                                    </p:animEffect>
                                  </p:childTnLst>
                                </p:cTn>
                              </p:par>
                            </p:childTnLst>
                          </p:cTn>
                        </p:par>
                        <p:par>
                          <p:cTn id="1068" fill="hold">
                            <p:stCondLst>
                              <p:cond delay="1950"/>
                            </p:stCondLst>
                            <p:childTnLst>
                              <p:par>
                                <p:cTn id="1069" presetID="21" presetClass="entr" presetSubtype="1" fill="hold" grpId="0" nodeType="afterEffect">
                                  <p:stCondLst>
                                    <p:cond delay="0"/>
                                  </p:stCondLst>
                                  <p:childTnLst>
                                    <p:set>
                                      <p:cBhvr>
                                        <p:cTn id="1070" dur="1" fill="hold">
                                          <p:stCondLst>
                                            <p:cond delay="0"/>
                                          </p:stCondLst>
                                        </p:cTn>
                                        <p:tgtEl>
                                          <p:spTgt spid="974"/>
                                        </p:tgtEl>
                                        <p:attrNameLst>
                                          <p:attrName>style.visibility</p:attrName>
                                        </p:attrNameLst>
                                      </p:cBhvr>
                                      <p:to>
                                        <p:strVal val="visible"/>
                                      </p:to>
                                    </p:set>
                                    <p:animEffect transition="in" filter="wheel(1)">
                                      <p:cBhvr>
                                        <p:cTn id="1071" dur="100"/>
                                        <p:tgtEl>
                                          <p:spTgt spid="974"/>
                                        </p:tgtEl>
                                      </p:cBhvr>
                                    </p:animEffect>
                                  </p:childTnLst>
                                </p:cTn>
                              </p:par>
                            </p:childTnLst>
                          </p:cTn>
                        </p:par>
                        <p:par>
                          <p:cTn id="1072" fill="hold">
                            <p:stCondLst>
                              <p:cond delay="2050"/>
                            </p:stCondLst>
                            <p:childTnLst>
                              <p:par>
                                <p:cTn id="1073" presetID="22" presetClass="entr" presetSubtype="8" fill="hold" grpId="0" nodeType="afterEffect">
                                  <p:stCondLst>
                                    <p:cond delay="0"/>
                                  </p:stCondLst>
                                  <p:childTnLst>
                                    <p:set>
                                      <p:cBhvr>
                                        <p:cTn id="1074" dur="1" fill="hold">
                                          <p:stCondLst>
                                            <p:cond delay="0"/>
                                          </p:stCondLst>
                                        </p:cTn>
                                        <p:tgtEl>
                                          <p:spTgt spid="977"/>
                                        </p:tgtEl>
                                        <p:attrNameLst>
                                          <p:attrName>style.visibility</p:attrName>
                                        </p:attrNameLst>
                                      </p:cBhvr>
                                      <p:to>
                                        <p:strVal val="visible"/>
                                      </p:to>
                                    </p:set>
                                    <p:animEffect transition="in" filter="wipe(left)">
                                      <p:cBhvr>
                                        <p:cTn id="1075" dur="50"/>
                                        <p:tgtEl>
                                          <p:spTgt spid="977"/>
                                        </p:tgtEl>
                                      </p:cBhvr>
                                    </p:animEffect>
                                  </p:childTnLst>
                                </p:cTn>
                              </p:par>
                            </p:childTnLst>
                          </p:cTn>
                        </p:par>
                        <p:par>
                          <p:cTn id="1076" fill="hold">
                            <p:stCondLst>
                              <p:cond delay="2100"/>
                            </p:stCondLst>
                            <p:childTnLst>
                              <p:par>
                                <p:cTn id="1077" presetID="22" presetClass="entr" presetSubtype="8" fill="hold" grpId="0" nodeType="afterEffect">
                                  <p:stCondLst>
                                    <p:cond delay="0"/>
                                  </p:stCondLst>
                                  <p:childTnLst>
                                    <p:set>
                                      <p:cBhvr>
                                        <p:cTn id="1078" dur="1" fill="hold">
                                          <p:stCondLst>
                                            <p:cond delay="0"/>
                                          </p:stCondLst>
                                        </p:cTn>
                                        <p:tgtEl>
                                          <p:spTgt spid="980"/>
                                        </p:tgtEl>
                                        <p:attrNameLst>
                                          <p:attrName>style.visibility</p:attrName>
                                        </p:attrNameLst>
                                      </p:cBhvr>
                                      <p:to>
                                        <p:strVal val="visible"/>
                                      </p:to>
                                    </p:set>
                                    <p:animEffect transition="in" filter="wipe(left)">
                                      <p:cBhvr>
                                        <p:cTn id="1079" dur="50"/>
                                        <p:tgtEl>
                                          <p:spTgt spid="980"/>
                                        </p:tgtEl>
                                      </p:cBhvr>
                                    </p:animEffect>
                                  </p:childTnLst>
                                </p:cTn>
                              </p:par>
                            </p:childTnLst>
                          </p:cTn>
                        </p:par>
                        <p:par>
                          <p:cTn id="1080" fill="hold">
                            <p:stCondLst>
                              <p:cond delay="2150"/>
                            </p:stCondLst>
                            <p:childTnLst>
                              <p:par>
                                <p:cTn id="1081" presetID="21" presetClass="entr" presetSubtype="1" fill="hold" grpId="0" nodeType="afterEffect">
                                  <p:stCondLst>
                                    <p:cond delay="0"/>
                                  </p:stCondLst>
                                  <p:childTnLst>
                                    <p:set>
                                      <p:cBhvr>
                                        <p:cTn id="1082" dur="1" fill="hold">
                                          <p:stCondLst>
                                            <p:cond delay="0"/>
                                          </p:stCondLst>
                                        </p:cTn>
                                        <p:tgtEl>
                                          <p:spTgt spid="984"/>
                                        </p:tgtEl>
                                        <p:attrNameLst>
                                          <p:attrName>style.visibility</p:attrName>
                                        </p:attrNameLst>
                                      </p:cBhvr>
                                      <p:to>
                                        <p:strVal val="visible"/>
                                      </p:to>
                                    </p:set>
                                    <p:animEffect transition="in" filter="wheel(1)">
                                      <p:cBhvr>
                                        <p:cTn id="1083" dur="100"/>
                                        <p:tgtEl>
                                          <p:spTgt spid="984"/>
                                        </p:tgtEl>
                                      </p:cBhvr>
                                    </p:animEffect>
                                  </p:childTnLst>
                                </p:cTn>
                              </p:par>
                            </p:childTnLst>
                          </p:cTn>
                        </p:par>
                        <p:par>
                          <p:cTn id="1084" fill="hold">
                            <p:stCondLst>
                              <p:cond delay="2250"/>
                            </p:stCondLst>
                            <p:childTnLst>
                              <p:par>
                                <p:cTn id="1085" presetID="22" presetClass="entr" presetSubtype="8" fill="hold" grpId="0" nodeType="afterEffect">
                                  <p:stCondLst>
                                    <p:cond delay="0"/>
                                  </p:stCondLst>
                                  <p:childTnLst>
                                    <p:set>
                                      <p:cBhvr>
                                        <p:cTn id="1086" dur="1" fill="hold">
                                          <p:stCondLst>
                                            <p:cond delay="0"/>
                                          </p:stCondLst>
                                        </p:cTn>
                                        <p:tgtEl>
                                          <p:spTgt spid="995"/>
                                        </p:tgtEl>
                                        <p:attrNameLst>
                                          <p:attrName>style.visibility</p:attrName>
                                        </p:attrNameLst>
                                      </p:cBhvr>
                                      <p:to>
                                        <p:strVal val="visible"/>
                                      </p:to>
                                    </p:set>
                                    <p:animEffect transition="in" filter="wipe(left)">
                                      <p:cBhvr>
                                        <p:cTn id="1087" dur="100"/>
                                        <p:tgtEl>
                                          <p:spTgt spid="995"/>
                                        </p:tgtEl>
                                      </p:cBhvr>
                                    </p:animEffect>
                                  </p:childTnLst>
                                </p:cTn>
                              </p:par>
                            </p:childTnLst>
                          </p:cTn>
                        </p:par>
                        <p:par>
                          <p:cTn id="1088" fill="hold">
                            <p:stCondLst>
                              <p:cond delay="2350"/>
                            </p:stCondLst>
                            <p:childTnLst>
                              <p:par>
                                <p:cTn id="1089" presetID="21" presetClass="entr" presetSubtype="1" fill="hold" grpId="0" nodeType="afterEffect">
                                  <p:stCondLst>
                                    <p:cond delay="0"/>
                                  </p:stCondLst>
                                  <p:childTnLst>
                                    <p:set>
                                      <p:cBhvr>
                                        <p:cTn id="1090" dur="1" fill="hold">
                                          <p:stCondLst>
                                            <p:cond delay="0"/>
                                          </p:stCondLst>
                                        </p:cTn>
                                        <p:tgtEl>
                                          <p:spTgt spid="985"/>
                                        </p:tgtEl>
                                        <p:attrNameLst>
                                          <p:attrName>style.visibility</p:attrName>
                                        </p:attrNameLst>
                                      </p:cBhvr>
                                      <p:to>
                                        <p:strVal val="visible"/>
                                      </p:to>
                                    </p:set>
                                    <p:animEffect transition="in" filter="wheel(1)">
                                      <p:cBhvr>
                                        <p:cTn id="1091" dur="100"/>
                                        <p:tgtEl>
                                          <p:spTgt spid="985"/>
                                        </p:tgtEl>
                                      </p:cBhvr>
                                    </p:animEffect>
                                  </p:childTnLst>
                                </p:cTn>
                              </p:par>
                            </p:childTnLst>
                          </p:cTn>
                        </p:par>
                        <p:par>
                          <p:cTn id="1092" fill="hold">
                            <p:stCondLst>
                              <p:cond delay="2450"/>
                            </p:stCondLst>
                            <p:childTnLst>
                              <p:par>
                                <p:cTn id="1093" presetID="21" presetClass="entr" presetSubtype="1" fill="hold" grpId="0" nodeType="afterEffect">
                                  <p:stCondLst>
                                    <p:cond delay="0"/>
                                  </p:stCondLst>
                                  <p:childTnLst>
                                    <p:set>
                                      <p:cBhvr>
                                        <p:cTn id="1094" dur="1" fill="hold">
                                          <p:stCondLst>
                                            <p:cond delay="0"/>
                                          </p:stCondLst>
                                        </p:cTn>
                                        <p:tgtEl>
                                          <p:spTgt spid="986"/>
                                        </p:tgtEl>
                                        <p:attrNameLst>
                                          <p:attrName>style.visibility</p:attrName>
                                        </p:attrNameLst>
                                      </p:cBhvr>
                                      <p:to>
                                        <p:strVal val="visible"/>
                                      </p:to>
                                    </p:set>
                                    <p:animEffect transition="in" filter="wheel(1)">
                                      <p:cBhvr>
                                        <p:cTn id="1095" dur="100"/>
                                        <p:tgtEl>
                                          <p:spTgt spid="986"/>
                                        </p:tgtEl>
                                      </p:cBhvr>
                                    </p:animEffect>
                                  </p:childTnLst>
                                </p:cTn>
                              </p:par>
                            </p:childTnLst>
                          </p:cTn>
                        </p:par>
                        <p:par>
                          <p:cTn id="1096" fill="hold">
                            <p:stCondLst>
                              <p:cond delay="2550"/>
                            </p:stCondLst>
                            <p:childTnLst>
                              <p:par>
                                <p:cTn id="1097" presetID="22" presetClass="entr" presetSubtype="8" fill="hold" grpId="0" nodeType="afterEffect">
                                  <p:stCondLst>
                                    <p:cond delay="0"/>
                                  </p:stCondLst>
                                  <p:childTnLst>
                                    <p:set>
                                      <p:cBhvr>
                                        <p:cTn id="1098" dur="1" fill="hold">
                                          <p:stCondLst>
                                            <p:cond delay="0"/>
                                          </p:stCondLst>
                                        </p:cTn>
                                        <p:tgtEl>
                                          <p:spTgt spid="987"/>
                                        </p:tgtEl>
                                        <p:attrNameLst>
                                          <p:attrName>style.visibility</p:attrName>
                                        </p:attrNameLst>
                                      </p:cBhvr>
                                      <p:to>
                                        <p:strVal val="visible"/>
                                      </p:to>
                                    </p:set>
                                    <p:animEffect transition="in" filter="wipe(left)">
                                      <p:cBhvr>
                                        <p:cTn id="1099" dur="50"/>
                                        <p:tgtEl>
                                          <p:spTgt spid="987"/>
                                        </p:tgtEl>
                                      </p:cBhvr>
                                    </p:animEffect>
                                  </p:childTnLst>
                                </p:cTn>
                              </p:par>
                            </p:childTnLst>
                          </p:cTn>
                        </p:par>
                        <p:par>
                          <p:cTn id="1100" fill="hold">
                            <p:stCondLst>
                              <p:cond delay="2600"/>
                            </p:stCondLst>
                            <p:childTnLst>
                              <p:par>
                                <p:cTn id="1101" presetID="22" presetClass="entr" presetSubtype="8" fill="hold" grpId="0" nodeType="afterEffect">
                                  <p:stCondLst>
                                    <p:cond delay="0"/>
                                  </p:stCondLst>
                                  <p:childTnLst>
                                    <p:set>
                                      <p:cBhvr>
                                        <p:cTn id="1102" dur="1" fill="hold">
                                          <p:stCondLst>
                                            <p:cond delay="0"/>
                                          </p:stCondLst>
                                        </p:cTn>
                                        <p:tgtEl>
                                          <p:spTgt spid="990"/>
                                        </p:tgtEl>
                                        <p:attrNameLst>
                                          <p:attrName>style.visibility</p:attrName>
                                        </p:attrNameLst>
                                      </p:cBhvr>
                                      <p:to>
                                        <p:strVal val="visible"/>
                                      </p:to>
                                    </p:set>
                                    <p:animEffect transition="in" filter="wipe(left)">
                                      <p:cBhvr>
                                        <p:cTn id="1103" dur="50"/>
                                        <p:tgtEl>
                                          <p:spTgt spid="990"/>
                                        </p:tgtEl>
                                      </p:cBhvr>
                                    </p:animEffect>
                                  </p:childTnLst>
                                </p:cTn>
                              </p:par>
                            </p:childTnLst>
                          </p:cTn>
                        </p:par>
                        <p:par>
                          <p:cTn id="1104" fill="hold">
                            <p:stCondLst>
                              <p:cond delay="2650"/>
                            </p:stCondLst>
                            <p:childTnLst>
                              <p:par>
                                <p:cTn id="1105" presetID="21" presetClass="entr" presetSubtype="1" fill="hold" grpId="0" nodeType="afterEffect">
                                  <p:stCondLst>
                                    <p:cond delay="0"/>
                                  </p:stCondLst>
                                  <p:childTnLst>
                                    <p:set>
                                      <p:cBhvr>
                                        <p:cTn id="1106" dur="1" fill="hold">
                                          <p:stCondLst>
                                            <p:cond delay="0"/>
                                          </p:stCondLst>
                                        </p:cTn>
                                        <p:tgtEl>
                                          <p:spTgt spid="996"/>
                                        </p:tgtEl>
                                        <p:attrNameLst>
                                          <p:attrName>style.visibility</p:attrName>
                                        </p:attrNameLst>
                                      </p:cBhvr>
                                      <p:to>
                                        <p:strVal val="visible"/>
                                      </p:to>
                                    </p:set>
                                    <p:animEffect transition="in" filter="wheel(1)">
                                      <p:cBhvr>
                                        <p:cTn id="1107" dur="100"/>
                                        <p:tgtEl>
                                          <p:spTgt spid="996"/>
                                        </p:tgtEl>
                                      </p:cBhvr>
                                    </p:animEffect>
                                  </p:childTnLst>
                                </p:cTn>
                              </p:par>
                            </p:childTnLst>
                          </p:cTn>
                        </p:par>
                        <p:par>
                          <p:cTn id="1108" fill="hold">
                            <p:stCondLst>
                              <p:cond delay="2750"/>
                            </p:stCondLst>
                            <p:childTnLst>
                              <p:par>
                                <p:cTn id="1109" presetID="22" presetClass="entr" presetSubtype="8" fill="hold" grpId="0" nodeType="afterEffect">
                                  <p:stCondLst>
                                    <p:cond delay="0"/>
                                  </p:stCondLst>
                                  <p:childTnLst>
                                    <p:set>
                                      <p:cBhvr>
                                        <p:cTn id="1110" dur="1" fill="hold">
                                          <p:stCondLst>
                                            <p:cond delay="0"/>
                                          </p:stCondLst>
                                        </p:cTn>
                                        <p:tgtEl>
                                          <p:spTgt spid="1007"/>
                                        </p:tgtEl>
                                        <p:attrNameLst>
                                          <p:attrName>style.visibility</p:attrName>
                                        </p:attrNameLst>
                                      </p:cBhvr>
                                      <p:to>
                                        <p:strVal val="visible"/>
                                      </p:to>
                                    </p:set>
                                    <p:animEffect transition="in" filter="wipe(left)">
                                      <p:cBhvr>
                                        <p:cTn id="1111" dur="100"/>
                                        <p:tgtEl>
                                          <p:spTgt spid="1007"/>
                                        </p:tgtEl>
                                      </p:cBhvr>
                                    </p:animEffect>
                                  </p:childTnLst>
                                </p:cTn>
                              </p:par>
                            </p:childTnLst>
                          </p:cTn>
                        </p:par>
                        <p:par>
                          <p:cTn id="1112" fill="hold">
                            <p:stCondLst>
                              <p:cond delay="2850"/>
                            </p:stCondLst>
                            <p:childTnLst>
                              <p:par>
                                <p:cTn id="1113" presetID="21" presetClass="entr" presetSubtype="1" fill="hold" grpId="0" nodeType="afterEffect">
                                  <p:stCondLst>
                                    <p:cond delay="0"/>
                                  </p:stCondLst>
                                  <p:childTnLst>
                                    <p:set>
                                      <p:cBhvr>
                                        <p:cTn id="1114" dur="1" fill="hold">
                                          <p:stCondLst>
                                            <p:cond delay="0"/>
                                          </p:stCondLst>
                                        </p:cTn>
                                        <p:tgtEl>
                                          <p:spTgt spid="997"/>
                                        </p:tgtEl>
                                        <p:attrNameLst>
                                          <p:attrName>style.visibility</p:attrName>
                                        </p:attrNameLst>
                                      </p:cBhvr>
                                      <p:to>
                                        <p:strVal val="visible"/>
                                      </p:to>
                                    </p:set>
                                    <p:animEffect transition="in" filter="wheel(1)">
                                      <p:cBhvr>
                                        <p:cTn id="1115" dur="100"/>
                                        <p:tgtEl>
                                          <p:spTgt spid="997"/>
                                        </p:tgtEl>
                                      </p:cBhvr>
                                    </p:animEffect>
                                  </p:childTnLst>
                                </p:cTn>
                              </p:par>
                            </p:childTnLst>
                          </p:cTn>
                        </p:par>
                        <p:par>
                          <p:cTn id="1116" fill="hold">
                            <p:stCondLst>
                              <p:cond delay="2950"/>
                            </p:stCondLst>
                            <p:childTnLst>
                              <p:par>
                                <p:cTn id="1117" presetID="21" presetClass="entr" presetSubtype="1" fill="hold" grpId="0" nodeType="afterEffect">
                                  <p:stCondLst>
                                    <p:cond delay="0"/>
                                  </p:stCondLst>
                                  <p:childTnLst>
                                    <p:set>
                                      <p:cBhvr>
                                        <p:cTn id="1118" dur="1" fill="hold">
                                          <p:stCondLst>
                                            <p:cond delay="0"/>
                                          </p:stCondLst>
                                        </p:cTn>
                                        <p:tgtEl>
                                          <p:spTgt spid="998"/>
                                        </p:tgtEl>
                                        <p:attrNameLst>
                                          <p:attrName>style.visibility</p:attrName>
                                        </p:attrNameLst>
                                      </p:cBhvr>
                                      <p:to>
                                        <p:strVal val="visible"/>
                                      </p:to>
                                    </p:set>
                                    <p:animEffect transition="in" filter="wheel(1)">
                                      <p:cBhvr>
                                        <p:cTn id="1119" dur="100"/>
                                        <p:tgtEl>
                                          <p:spTgt spid="998"/>
                                        </p:tgtEl>
                                      </p:cBhvr>
                                    </p:animEffect>
                                  </p:childTnLst>
                                </p:cTn>
                              </p:par>
                            </p:childTnLst>
                          </p:cTn>
                        </p:par>
                        <p:par>
                          <p:cTn id="1120" fill="hold">
                            <p:stCondLst>
                              <p:cond delay="3050"/>
                            </p:stCondLst>
                            <p:childTnLst>
                              <p:par>
                                <p:cTn id="1121" presetID="22" presetClass="entr" presetSubtype="8" fill="hold" grpId="0" nodeType="afterEffect">
                                  <p:stCondLst>
                                    <p:cond delay="0"/>
                                  </p:stCondLst>
                                  <p:childTnLst>
                                    <p:set>
                                      <p:cBhvr>
                                        <p:cTn id="1122" dur="1" fill="hold">
                                          <p:stCondLst>
                                            <p:cond delay="0"/>
                                          </p:stCondLst>
                                        </p:cTn>
                                        <p:tgtEl>
                                          <p:spTgt spid="1000"/>
                                        </p:tgtEl>
                                        <p:attrNameLst>
                                          <p:attrName>style.visibility</p:attrName>
                                        </p:attrNameLst>
                                      </p:cBhvr>
                                      <p:to>
                                        <p:strVal val="visible"/>
                                      </p:to>
                                    </p:set>
                                    <p:animEffect transition="in" filter="wipe(left)">
                                      <p:cBhvr>
                                        <p:cTn id="1123" dur="50"/>
                                        <p:tgtEl>
                                          <p:spTgt spid="1000"/>
                                        </p:tgtEl>
                                      </p:cBhvr>
                                    </p:animEffect>
                                  </p:childTnLst>
                                </p:cTn>
                              </p:par>
                            </p:childTnLst>
                          </p:cTn>
                        </p:par>
                        <p:par>
                          <p:cTn id="1124" fill="hold">
                            <p:stCondLst>
                              <p:cond delay="3100"/>
                            </p:stCondLst>
                            <p:childTnLst>
                              <p:par>
                                <p:cTn id="1125" presetID="22" presetClass="entr" presetSubtype="8" fill="hold" grpId="0" nodeType="afterEffect">
                                  <p:stCondLst>
                                    <p:cond delay="0"/>
                                  </p:stCondLst>
                                  <p:childTnLst>
                                    <p:set>
                                      <p:cBhvr>
                                        <p:cTn id="1126" dur="1" fill="hold">
                                          <p:stCondLst>
                                            <p:cond delay="0"/>
                                          </p:stCondLst>
                                        </p:cTn>
                                        <p:tgtEl>
                                          <p:spTgt spid="1004"/>
                                        </p:tgtEl>
                                        <p:attrNameLst>
                                          <p:attrName>style.visibility</p:attrName>
                                        </p:attrNameLst>
                                      </p:cBhvr>
                                      <p:to>
                                        <p:strVal val="visible"/>
                                      </p:to>
                                    </p:set>
                                    <p:animEffect transition="in" filter="wipe(left)">
                                      <p:cBhvr>
                                        <p:cTn id="1127" dur="50"/>
                                        <p:tgtEl>
                                          <p:spTgt spid="1004"/>
                                        </p:tgtEl>
                                      </p:cBhvr>
                                    </p:animEffect>
                                  </p:childTnLst>
                                </p:cTn>
                              </p:par>
                            </p:childTnLst>
                          </p:cTn>
                        </p:par>
                        <p:par>
                          <p:cTn id="1128" fill="hold">
                            <p:stCondLst>
                              <p:cond delay="3150"/>
                            </p:stCondLst>
                            <p:childTnLst>
                              <p:par>
                                <p:cTn id="1129" presetID="21" presetClass="entr" presetSubtype="1" fill="hold" grpId="0" nodeType="afterEffect">
                                  <p:stCondLst>
                                    <p:cond delay="0"/>
                                  </p:stCondLst>
                                  <p:childTnLst>
                                    <p:set>
                                      <p:cBhvr>
                                        <p:cTn id="1130" dur="1" fill="hold">
                                          <p:stCondLst>
                                            <p:cond delay="0"/>
                                          </p:stCondLst>
                                        </p:cTn>
                                        <p:tgtEl>
                                          <p:spTgt spid="1008"/>
                                        </p:tgtEl>
                                        <p:attrNameLst>
                                          <p:attrName>style.visibility</p:attrName>
                                        </p:attrNameLst>
                                      </p:cBhvr>
                                      <p:to>
                                        <p:strVal val="visible"/>
                                      </p:to>
                                    </p:set>
                                    <p:animEffect transition="in" filter="wheel(1)">
                                      <p:cBhvr>
                                        <p:cTn id="1131" dur="100"/>
                                        <p:tgtEl>
                                          <p:spTgt spid="1008"/>
                                        </p:tgtEl>
                                      </p:cBhvr>
                                    </p:animEffect>
                                  </p:childTnLst>
                                </p:cTn>
                              </p:par>
                            </p:childTnLst>
                          </p:cTn>
                        </p:par>
                        <p:par>
                          <p:cTn id="1132" fill="hold">
                            <p:stCondLst>
                              <p:cond delay="3250"/>
                            </p:stCondLst>
                            <p:childTnLst>
                              <p:par>
                                <p:cTn id="1133" presetID="22" presetClass="entr" presetSubtype="8" fill="hold" grpId="0" nodeType="afterEffect">
                                  <p:stCondLst>
                                    <p:cond delay="0"/>
                                  </p:stCondLst>
                                  <p:childTnLst>
                                    <p:set>
                                      <p:cBhvr>
                                        <p:cTn id="1134" dur="1" fill="hold">
                                          <p:stCondLst>
                                            <p:cond delay="0"/>
                                          </p:stCondLst>
                                        </p:cTn>
                                        <p:tgtEl>
                                          <p:spTgt spid="1019"/>
                                        </p:tgtEl>
                                        <p:attrNameLst>
                                          <p:attrName>style.visibility</p:attrName>
                                        </p:attrNameLst>
                                      </p:cBhvr>
                                      <p:to>
                                        <p:strVal val="visible"/>
                                      </p:to>
                                    </p:set>
                                    <p:animEffect transition="in" filter="wipe(left)">
                                      <p:cBhvr>
                                        <p:cTn id="1135" dur="100"/>
                                        <p:tgtEl>
                                          <p:spTgt spid="1019"/>
                                        </p:tgtEl>
                                      </p:cBhvr>
                                    </p:animEffect>
                                  </p:childTnLst>
                                </p:cTn>
                              </p:par>
                            </p:childTnLst>
                          </p:cTn>
                        </p:par>
                        <p:par>
                          <p:cTn id="1136" fill="hold">
                            <p:stCondLst>
                              <p:cond delay="3350"/>
                            </p:stCondLst>
                            <p:childTnLst>
                              <p:par>
                                <p:cTn id="1137" presetID="21" presetClass="entr" presetSubtype="1" fill="hold" grpId="0" nodeType="afterEffect">
                                  <p:stCondLst>
                                    <p:cond delay="0"/>
                                  </p:stCondLst>
                                  <p:childTnLst>
                                    <p:set>
                                      <p:cBhvr>
                                        <p:cTn id="1138" dur="1" fill="hold">
                                          <p:stCondLst>
                                            <p:cond delay="0"/>
                                          </p:stCondLst>
                                        </p:cTn>
                                        <p:tgtEl>
                                          <p:spTgt spid="1009"/>
                                        </p:tgtEl>
                                        <p:attrNameLst>
                                          <p:attrName>style.visibility</p:attrName>
                                        </p:attrNameLst>
                                      </p:cBhvr>
                                      <p:to>
                                        <p:strVal val="visible"/>
                                      </p:to>
                                    </p:set>
                                    <p:animEffect transition="in" filter="wheel(1)">
                                      <p:cBhvr>
                                        <p:cTn id="1139" dur="100"/>
                                        <p:tgtEl>
                                          <p:spTgt spid="1009"/>
                                        </p:tgtEl>
                                      </p:cBhvr>
                                    </p:animEffect>
                                  </p:childTnLst>
                                </p:cTn>
                              </p:par>
                            </p:childTnLst>
                          </p:cTn>
                        </p:par>
                        <p:par>
                          <p:cTn id="1140" fill="hold">
                            <p:stCondLst>
                              <p:cond delay="3450"/>
                            </p:stCondLst>
                            <p:childTnLst>
                              <p:par>
                                <p:cTn id="1141" presetID="21" presetClass="entr" presetSubtype="1" fill="hold" grpId="0" nodeType="afterEffect">
                                  <p:stCondLst>
                                    <p:cond delay="0"/>
                                  </p:stCondLst>
                                  <p:childTnLst>
                                    <p:set>
                                      <p:cBhvr>
                                        <p:cTn id="1142" dur="1" fill="hold">
                                          <p:stCondLst>
                                            <p:cond delay="0"/>
                                          </p:stCondLst>
                                        </p:cTn>
                                        <p:tgtEl>
                                          <p:spTgt spid="1010"/>
                                        </p:tgtEl>
                                        <p:attrNameLst>
                                          <p:attrName>style.visibility</p:attrName>
                                        </p:attrNameLst>
                                      </p:cBhvr>
                                      <p:to>
                                        <p:strVal val="visible"/>
                                      </p:to>
                                    </p:set>
                                    <p:animEffect transition="in" filter="wheel(1)">
                                      <p:cBhvr>
                                        <p:cTn id="1143" dur="100"/>
                                        <p:tgtEl>
                                          <p:spTgt spid="1010"/>
                                        </p:tgtEl>
                                      </p:cBhvr>
                                    </p:animEffect>
                                  </p:childTnLst>
                                </p:cTn>
                              </p:par>
                            </p:childTnLst>
                          </p:cTn>
                        </p:par>
                        <p:par>
                          <p:cTn id="1144" fill="hold">
                            <p:stCondLst>
                              <p:cond delay="3550"/>
                            </p:stCondLst>
                            <p:childTnLst>
                              <p:par>
                                <p:cTn id="1145" presetID="22" presetClass="entr" presetSubtype="8" fill="hold" grpId="0" nodeType="afterEffect">
                                  <p:stCondLst>
                                    <p:cond delay="0"/>
                                  </p:stCondLst>
                                  <p:childTnLst>
                                    <p:set>
                                      <p:cBhvr>
                                        <p:cTn id="1146" dur="1" fill="hold">
                                          <p:stCondLst>
                                            <p:cond delay="0"/>
                                          </p:stCondLst>
                                        </p:cTn>
                                        <p:tgtEl>
                                          <p:spTgt spid="1012"/>
                                        </p:tgtEl>
                                        <p:attrNameLst>
                                          <p:attrName>style.visibility</p:attrName>
                                        </p:attrNameLst>
                                      </p:cBhvr>
                                      <p:to>
                                        <p:strVal val="visible"/>
                                      </p:to>
                                    </p:set>
                                    <p:animEffect transition="in" filter="wipe(left)">
                                      <p:cBhvr>
                                        <p:cTn id="1147" dur="50"/>
                                        <p:tgtEl>
                                          <p:spTgt spid="1012"/>
                                        </p:tgtEl>
                                      </p:cBhvr>
                                    </p:animEffect>
                                  </p:childTnLst>
                                </p:cTn>
                              </p:par>
                            </p:childTnLst>
                          </p:cTn>
                        </p:par>
                        <p:par>
                          <p:cTn id="1148" fill="hold">
                            <p:stCondLst>
                              <p:cond delay="3600"/>
                            </p:stCondLst>
                            <p:childTnLst>
                              <p:par>
                                <p:cTn id="1149" presetID="22" presetClass="entr" presetSubtype="8" fill="hold" grpId="0" nodeType="afterEffect">
                                  <p:stCondLst>
                                    <p:cond delay="0"/>
                                  </p:stCondLst>
                                  <p:childTnLst>
                                    <p:set>
                                      <p:cBhvr>
                                        <p:cTn id="1150" dur="1" fill="hold">
                                          <p:stCondLst>
                                            <p:cond delay="0"/>
                                          </p:stCondLst>
                                        </p:cTn>
                                        <p:tgtEl>
                                          <p:spTgt spid="1013"/>
                                        </p:tgtEl>
                                        <p:attrNameLst>
                                          <p:attrName>style.visibility</p:attrName>
                                        </p:attrNameLst>
                                      </p:cBhvr>
                                      <p:to>
                                        <p:strVal val="visible"/>
                                      </p:to>
                                    </p:set>
                                    <p:animEffect transition="in" filter="wipe(left)">
                                      <p:cBhvr>
                                        <p:cTn id="1151" dur="50"/>
                                        <p:tgtEl>
                                          <p:spTgt spid="1013"/>
                                        </p:tgtEl>
                                      </p:cBhvr>
                                    </p:animEffect>
                                  </p:childTnLst>
                                </p:cTn>
                              </p:par>
                            </p:childTnLst>
                          </p:cTn>
                        </p:par>
                        <p:par>
                          <p:cTn id="1152" fill="hold">
                            <p:stCondLst>
                              <p:cond delay="3650"/>
                            </p:stCondLst>
                            <p:childTnLst>
                              <p:par>
                                <p:cTn id="1153" presetID="22" presetClass="entr" presetSubtype="8" fill="hold" grpId="0" nodeType="afterEffect">
                                  <p:stCondLst>
                                    <p:cond delay="0"/>
                                  </p:stCondLst>
                                  <p:childTnLst>
                                    <p:set>
                                      <p:cBhvr>
                                        <p:cTn id="1154" dur="1" fill="hold">
                                          <p:stCondLst>
                                            <p:cond delay="0"/>
                                          </p:stCondLst>
                                        </p:cTn>
                                        <p:tgtEl>
                                          <p:spTgt spid="1016"/>
                                        </p:tgtEl>
                                        <p:attrNameLst>
                                          <p:attrName>style.visibility</p:attrName>
                                        </p:attrNameLst>
                                      </p:cBhvr>
                                      <p:to>
                                        <p:strVal val="visible"/>
                                      </p:to>
                                    </p:set>
                                    <p:animEffect transition="in" filter="wipe(left)">
                                      <p:cBhvr>
                                        <p:cTn id="1155" dur="50"/>
                                        <p:tgtEl>
                                          <p:spTgt spid="1016"/>
                                        </p:tgtEl>
                                      </p:cBhvr>
                                    </p:animEffect>
                                  </p:childTnLst>
                                </p:cTn>
                              </p:par>
                            </p:childTnLst>
                          </p:cTn>
                        </p:par>
                        <p:par>
                          <p:cTn id="1156" fill="hold">
                            <p:stCondLst>
                              <p:cond delay="3700"/>
                            </p:stCondLst>
                            <p:childTnLst>
                              <p:par>
                                <p:cTn id="1157" presetID="21" presetClass="entr" presetSubtype="1" fill="hold" grpId="0" nodeType="afterEffect">
                                  <p:stCondLst>
                                    <p:cond delay="0"/>
                                  </p:stCondLst>
                                  <p:childTnLst>
                                    <p:set>
                                      <p:cBhvr>
                                        <p:cTn id="1158" dur="1" fill="hold">
                                          <p:stCondLst>
                                            <p:cond delay="0"/>
                                          </p:stCondLst>
                                        </p:cTn>
                                        <p:tgtEl>
                                          <p:spTgt spid="1020"/>
                                        </p:tgtEl>
                                        <p:attrNameLst>
                                          <p:attrName>style.visibility</p:attrName>
                                        </p:attrNameLst>
                                      </p:cBhvr>
                                      <p:to>
                                        <p:strVal val="visible"/>
                                      </p:to>
                                    </p:set>
                                    <p:animEffect transition="in" filter="wheel(1)">
                                      <p:cBhvr>
                                        <p:cTn id="1159" dur="100"/>
                                        <p:tgtEl>
                                          <p:spTgt spid="1020"/>
                                        </p:tgtEl>
                                      </p:cBhvr>
                                    </p:animEffect>
                                  </p:childTnLst>
                                </p:cTn>
                              </p:par>
                            </p:childTnLst>
                          </p:cTn>
                        </p:par>
                        <p:par>
                          <p:cTn id="1160" fill="hold">
                            <p:stCondLst>
                              <p:cond delay="3800"/>
                            </p:stCondLst>
                            <p:childTnLst>
                              <p:par>
                                <p:cTn id="1161" presetID="22" presetClass="entr" presetSubtype="8" fill="hold" grpId="0" nodeType="afterEffect">
                                  <p:stCondLst>
                                    <p:cond delay="0"/>
                                  </p:stCondLst>
                                  <p:childTnLst>
                                    <p:set>
                                      <p:cBhvr>
                                        <p:cTn id="1162" dur="1" fill="hold">
                                          <p:stCondLst>
                                            <p:cond delay="0"/>
                                          </p:stCondLst>
                                        </p:cTn>
                                        <p:tgtEl>
                                          <p:spTgt spid="1031"/>
                                        </p:tgtEl>
                                        <p:attrNameLst>
                                          <p:attrName>style.visibility</p:attrName>
                                        </p:attrNameLst>
                                      </p:cBhvr>
                                      <p:to>
                                        <p:strVal val="visible"/>
                                      </p:to>
                                    </p:set>
                                    <p:animEffect transition="in" filter="wipe(left)">
                                      <p:cBhvr>
                                        <p:cTn id="1163" dur="100"/>
                                        <p:tgtEl>
                                          <p:spTgt spid="1031"/>
                                        </p:tgtEl>
                                      </p:cBhvr>
                                    </p:animEffect>
                                  </p:childTnLst>
                                </p:cTn>
                              </p:par>
                            </p:childTnLst>
                          </p:cTn>
                        </p:par>
                        <p:par>
                          <p:cTn id="1164" fill="hold">
                            <p:stCondLst>
                              <p:cond delay="3900"/>
                            </p:stCondLst>
                            <p:childTnLst>
                              <p:par>
                                <p:cTn id="1165" presetID="21" presetClass="entr" presetSubtype="1" fill="hold" grpId="0" nodeType="afterEffect">
                                  <p:stCondLst>
                                    <p:cond delay="0"/>
                                  </p:stCondLst>
                                  <p:childTnLst>
                                    <p:set>
                                      <p:cBhvr>
                                        <p:cTn id="1166" dur="1" fill="hold">
                                          <p:stCondLst>
                                            <p:cond delay="0"/>
                                          </p:stCondLst>
                                        </p:cTn>
                                        <p:tgtEl>
                                          <p:spTgt spid="1021"/>
                                        </p:tgtEl>
                                        <p:attrNameLst>
                                          <p:attrName>style.visibility</p:attrName>
                                        </p:attrNameLst>
                                      </p:cBhvr>
                                      <p:to>
                                        <p:strVal val="visible"/>
                                      </p:to>
                                    </p:set>
                                    <p:animEffect transition="in" filter="wheel(1)">
                                      <p:cBhvr>
                                        <p:cTn id="1167" dur="100"/>
                                        <p:tgtEl>
                                          <p:spTgt spid="1021"/>
                                        </p:tgtEl>
                                      </p:cBhvr>
                                    </p:animEffect>
                                  </p:childTnLst>
                                </p:cTn>
                              </p:par>
                            </p:childTnLst>
                          </p:cTn>
                        </p:par>
                        <p:par>
                          <p:cTn id="1168" fill="hold">
                            <p:stCondLst>
                              <p:cond delay="4000"/>
                            </p:stCondLst>
                            <p:childTnLst>
                              <p:par>
                                <p:cTn id="1169" presetID="21" presetClass="entr" presetSubtype="1" fill="hold" grpId="0" nodeType="afterEffect">
                                  <p:stCondLst>
                                    <p:cond delay="0"/>
                                  </p:stCondLst>
                                  <p:childTnLst>
                                    <p:set>
                                      <p:cBhvr>
                                        <p:cTn id="1170" dur="1" fill="hold">
                                          <p:stCondLst>
                                            <p:cond delay="0"/>
                                          </p:stCondLst>
                                        </p:cTn>
                                        <p:tgtEl>
                                          <p:spTgt spid="1022"/>
                                        </p:tgtEl>
                                        <p:attrNameLst>
                                          <p:attrName>style.visibility</p:attrName>
                                        </p:attrNameLst>
                                      </p:cBhvr>
                                      <p:to>
                                        <p:strVal val="visible"/>
                                      </p:to>
                                    </p:set>
                                    <p:animEffect transition="in" filter="wheel(1)">
                                      <p:cBhvr>
                                        <p:cTn id="1171" dur="100"/>
                                        <p:tgtEl>
                                          <p:spTgt spid="1022"/>
                                        </p:tgtEl>
                                      </p:cBhvr>
                                    </p:animEffect>
                                  </p:childTnLst>
                                </p:cTn>
                              </p:par>
                            </p:childTnLst>
                          </p:cTn>
                        </p:par>
                        <p:par>
                          <p:cTn id="1172" fill="hold">
                            <p:stCondLst>
                              <p:cond delay="4100"/>
                            </p:stCondLst>
                            <p:childTnLst>
                              <p:par>
                                <p:cTn id="1173" presetID="22" presetClass="entr" presetSubtype="8" fill="hold" grpId="0" nodeType="afterEffect">
                                  <p:stCondLst>
                                    <p:cond delay="0"/>
                                  </p:stCondLst>
                                  <p:childTnLst>
                                    <p:set>
                                      <p:cBhvr>
                                        <p:cTn id="1174" dur="1" fill="hold">
                                          <p:stCondLst>
                                            <p:cond delay="0"/>
                                          </p:stCondLst>
                                        </p:cTn>
                                        <p:tgtEl>
                                          <p:spTgt spid="1026"/>
                                        </p:tgtEl>
                                        <p:attrNameLst>
                                          <p:attrName>style.visibility</p:attrName>
                                        </p:attrNameLst>
                                      </p:cBhvr>
                                      <p:to>
                                        <p:strVal val="visible"/>
                                      </p:to>
                                    </p:set>
                                    <p:animEffect transition="in" filter="wipe(left)">
                                      <p:cBhvr>
                                        <p:cTn id="1175" dur="50"/>
                                        <p:tgtEl>
                                          <p:spTgt spid="1026"/>
                                        </p:tgtEl>
                                      </p:cBhvr>
                                    </p:animEffect>
                                  </p:childTnLst>
                                </p:cTn>
                              </p:par>
                            </p:childTnLst>
                          </p:cTn>
                        </p:par>
                        <p:par>
                          <p:cTn id="1176" fill="hold">
                            <p:stCondLst>
                              <p:cond delay="4150"/>
                            </p:stCondLst>
                            <p:childTnLst>
                              <p:par>
                                <p:cTn id="1177" presetID="22" presetClass="entr" presetSubtype="8" fill="hold" grpId="0" nodeType="afterEffect">
                                  <p:stCondLst>
                                    <p:cond delay="0"/>
                                  </p:stCondLst>
                                  <p:childTnLst>
                                    <p:set>
                                      <p:cBhvr>
                                        <p:cTn id="1178" dur="1" fill="hold">
                                          <p:stCondLst>
                                            <p:cond delay="0"/>
                                          </p:stCondLst>
                                        </p:cTn>
                                        <p:tgtEl>
                                          <p:spTgt spid="1028"/>
                                        </p:tgtEl>
                                        <p:attrNameLst>
                                          <p:attrName>style.visibility</p:attrName>
                                        </p:attrNameLst>
                                      </p:cBhvr>
                                      <p:to>
                                        <p:strVal val="visible"/>
                                      </p:to>
                                    </p:set>
                                    <p:animEffect transition="in" filter="wipe(left)">
                                      <p:cBhvr>
                                        <p:cTn id="1179" dur="50"/>
                                        <p:tgtEl>
                                          <p:spTgt spid="1028"/>
                                        </p:tgtEl>
                                      </p:cBhvr>
                                    </p:animEffect>
                                  </p:childTnLst>
                                </p:cTn>
                              </p:par>
                            </p:childTnLst>
                          </p:cTn>
                        </p:par>
                        <p:par>
                          <p:cTn id="1180" fill="hold">
                            <p:stCondLst>
                              <p:cond delay="4200"/>
                            </p:stCondLst>
                            <p:childTnLst>
                              <p:par>
                                <p:cTn id="1181" presetID="21" presetClass="entr" presetSubtype="1" fill="hold" grpId="0" nodeType="afterEffect">
                                  <p:stCondLst>
                                    <p:cond delay="0"/>
                                  </p:stCondLst>
                                  <p:childTnLst>
                                    <p:set>
                                      <p:cBhvr>
                                        <p:cTn id="1182" dur="1" fill="hold">
                                          <p:stCondLst>
                                            <p:cond delay="0"/>
                                          </p:stCondLst>
                                        </p:cTn>
                                        <p:tgtEl>
                                          <p:spTgt spid="1032"/>
                                        </p:tgtEl>
                                        <p:attrNameLst>
                                          <p:attrName>style.visibility</p:attrName>
                                        </p:attrNameLst>
                                      </p:cBhvr>
                                      <p:to>
                                        <p:strVal val="visible"/>
                                      </p:to>
                                    </p:set>
                                    <p:animEffect transition="in" filter="wheel(1)">
                                      <p:cBhvr>
                                        <p:cTn id="1183" dur="100"/>
                                        <p:tgtEl>
                                          <p:spTgt spid="1032"/>
                                        </p:tgtEl>
                                      </p:cBhvr>
                                    </p:animEffect>
                                  </p:childTnLst>
                                </p:cTn>
                              </p:par>
                            </p:childTnLst>
                          </p:cTn>
                        </p:par>
                        <p:par>
                          <p:cTn id="1184" fill="hold">
                            <p:stCondLst>
                              <p:cond delay="4300"/>
                            </p:stCondLst>
                            <p:childTnLst>
                              <p:par>
                                <p:cTn id="1185" presetID="22" presetClass="entr" presetSubtype="8" fill="hold" grpId="0" nodeType="afterEffect">
                                  <p:stCondLst>
                                    <p:cond delay="0"/>
                                  </p:stCondLst>
                                  <p:childTnLst>
                                    <p:set>
                                      <p:cBhvr>
                                        <p:cTn id="1186" dur="1" fill="hold">
                                          <p:stCondLst>
                                            <p:cond delay="0"/>
                                          </p:stCondLst>
                                        </p:cTn>
                                        <p:tgtEl>
                                          <p:spTgt spid="1043"/>
                                        </p:tgtEl>
                                        <p:attrNameLst>
                                          <p:attrName>style.visibility</p:attrName>
                                        </p:attrNameLst>
                                      </p:cBhvr>
                                      <p:to>
                                        <p:strVal val="visible"/>
                                      </p:to>
                                    </p:set>
                                    <p:animEffect transition="in" filter="wipe(left)">
                                      <p:cBhvr>
                                        <p:cTn id="1187" dur="100"/>
                                        <p:tgtEl>
                                          <p:spTgt spid="1043"/>
                                        </p:tgtEl>
                                      </p:cBhvr>
                                    </p:animEffect>
                                  </p:childTnLst>
                                </p:cTn>
                              </p:par>
                            </p:childTnLst>
                          </p:cTn>
                        </p:par>
                        <p:par>
                          <p:cTn id="1188" fill="hold">
                            <p:stCondLst>
                              <p:cond delay="4400"/>
                            </p:stCondLst>
                            <p:childTnLst>
                              <p:par>
                                <p:cTn id="1189" presetID="21" presetClass="entr" presetSubtype="1" fill="hold" grpId="0" nodeType="afterEffect">
                                  <p:stCondLst>
                                    <p:cond delay="0"/>
                                  </p:stCondLst>
                                  <p:childTnLst>
                                    <p:set>
                                      <p:cBhvr>
                                        <p:cTn id="1190" dur="1" fill="hold">
                                          <p:stCondLst>
                                            <p:cond delay="0"/>
                                          </p:stCondLst>
                                        </p:cTn>
                                        <p:tgtEl>
                                          <p:spTgt spid="1033"/>
                                        </p:tgtEl>
                                        <p:attrNameLst>
                                          <p:attrName>style.visibility</p:attrName>
                                        </p:attrNameLst>
                                      </p:cBhvr>
                                      <p:to>
                                        <p:strVal val="visible"/>
                                      </p:to>
                                    </p:set>
                                    <p:animEffect transition="in" filter="wheel(1)">
                                      <p:cBhvr>
                                        <p:cTn id="1191" dur="100"/>
                                        <p:tgtEl>
                                          <p:spTgt spid="1033"/>
                                        </p:tgtEl>
                                      </p:cBhvr>
                                    </p:animEffect>
                                  </p:childTnLst>
                                </p:cTn>
                              </p:par>
                            </p:childTnLst>
                          </p:cTn>
                        </p:par>
                        <p:par>
                          <p:cTn id="1192" fill="hold">
                            <p:stCondLst>
                              <p:cond delay="4500"/>
                            </p:stCondLst>
                            <p:childTnLst>
                              <p:par>
                                <p:cTn id="1193" presetID="21" presetClass="entr" presetSubtype="1" fill="hold" grpId="0" nodeType="afterEffect">
                                  <p:stCondLst>
                                    <p:cond delay="0"/>
                                  </p:stCondLst>
                                  <p:childTnLst>
                                    <p:set>
                                      <p:cBhvr>
                                        <p:cTn id="1194" dur="1" fill="hold">
                                          <p:stCondLst>
                                            <p:cond delay="0"/>
                                          </p:stCondLst>
                                        </p:cTn>
                                        <p:tgtEl>
                                          <p:spTgt spid="1034"/>
                                        </p:tgtEl>
                                        <p:attrNameLst>
                                          <p:attrName>style.visibility</p:attrName>
                                        </p:attrNameLst>
                                      </p:cBhvr>
                                      <p:to>
                                        <p:strVal val="visible"/>
                                      </p:to>
                                    </p:set>
                                    <p:animEffect transition="in" filter="wheel(1)">
                                      <p:cBhvr>
                                        <p:cTn id="1195" dur="100"/>
                                        <p:tgtEl>
                                          <p:spTgt spid="1034"/>
                                        </p:tgtEl>
                                      </p:cBhvr>
                                    </p:animEffect>
                                  </p:childTnLst>
                                </p:cTn>
                              </p:par>
                            </p:childTnLst>
                          </p:cTn>
                        </p:par>
                        <p:par>
                          <p:cTn id="1196" fill="hold">
                            <p:stCondLst>
                              <p:cond delay="4600"/>
                            </p:stCondLst>
                            <p:childTnLst>
                              <p:par>
                                <p:cTn id="1197" presetID="22" presetClass="entr" presetSubtype="8" fill="hold" grpId="0" nodeType="afterEffect">
                                  <p:stCondLst>
                                    <p:cond delay="0"/>
                                  </p:stCondLst>
                                  <p:childTnLst>
                                    <p:set>
                                      <p:cBhvr>
                                        <p:cTn id="1198" dur="1" fill="hold">
                                          <p:stCondLst>
                                            <p:cond delay="0"/>
                                          </p:stCondLst>
                                        </p:cTn>
                                        <p:tgtEl>
                                          <p:spTgt spid="1036"/>
                                        </p:tgtEl>
                                        <p:attrNameLst>
                                          <p:attrName>style.visibility</p:attrName>
                                        </p:attrNameLst>
                                      </p:cBhvr>
                                      <p:to>
                                        <p:strVal val="visible"/>
                                      </p:to>
                                    </p:set>
                                    <p:animEffect transition="in" filter="wipe(left)">
                                      <p:cBhvr>
                                        <p:cTn id="1199" dur="50"/>
                                        <p:tgtEl>
                                          <p:spTgt spid="1036"/>
                                        </p:tgtEl>
                                      </p:cBhvr>
                                    </p:animEffect>
                                  </p:childTnLst>
                                </p:cTn>
                              </p:par>
                            </p:childTnLst>
                          </p:cTn>
                        </p:par>
                        <p:par>
                          <p:cTn id="1200" fill="hold">
                            <p:stCondLst>
                              <p:cond delay="4650"/>
                            </p:stCondLst>
                            <p:childTnLst>
                              <p:par>
                                <p:cTn id="1201" presetID="22" presetClass="entr" presetSubtype="8" fill="hold" grpId="0" nodeType="afterEffect">
                                  <p:stCondLst>
                                    <p:cond delay="0"/>
                                  </p:stCondLst>
                                  <p:childTnLst>
                                    <p:set>
                                      <p:cBhvr>
                                        <p:cTn id="1202" dur="1" fill="hold">
                                          <p:stCondLst>
                                            <p:cond delay="0"/>
                                          </p:stCondLst>
                                        </p:cTn>
                                        <p:tgtEl>
                                          <p:spTgt spid="1037"/>
                                        </p:tgtEl>
                                        <p:attrNameLst>
                                          <p:attrName>style.visibility</p:attrName>
                                        </p:attrNameLst>
                                      </p:cBhvr>
                                      <p:to>
                                        <p:strVal val="visible"/>
                                      </p:to>
                                    </p:set>
                                    <p:animEffect transition="in" filter="wipe(left)">
                                      <p:cBhvr>
                                        <p:cTn id="1203" dur="50"/>
                                        <p:tgtEl>
                                          <p:spTgt spid="1037"/>
                                        </p:tgtEl>
                                      </p:cBhvr>
                                    </p:animEffect>
                                  </p:childTnLst>
                                </p:cTn>
                              </p:par>
                            </p:childTnLst>
                          </p:cTn>
                        </p:par>
                        <p:par>
                          <p:cTn id="1204" fill="hold">
                            <p:stCondLst>
                              <p:cond delay="4700"/>
                            </p:stCondLst>
                            <p:childTnLst>
                              <p:par>
                                <p:cTn id="1205" presetID="22" presetClass="entr" presetSubtype="8" fill="hold" grpId="0" nodeType="afterEffect">
                                  <p:stCondLst>
                                    <p:cond delay="0"/>
                                  </p:stCondLst>
                                  <p:childTnLst>
                                    <p:set>
                                      <p:cBhvr>
                                        <p:cTn id="1206" dur="1" fill="hold">
                                          <p:stCondLst>
                                            <p:cond delay="0"/>
                                          </p:stCondLst>
                                        </p:cTn>
                                        <p:tgtEl>
                                          <p:spTgt spid="1038"/>
                                        </p:tgtEl>
                                        <p:attrNameLst>
                                          <p:attrName>style.visibility</p:attrName>
                                        </p:attrNameLst>
                                      </p:cBhvr>
                                      <p:to>
                                        <p:strVal val="visible"/>
                                      </p:to>
                                    </p:set>
                                    <p:animEffect transition="in" filter="wipe(left)">
                                      <p:cBhvr>
                                        <p:cTn id="1207" dur="50"/>
                                        <p:tgtEl>
                                          <p:spTgt spid="1038"/>
                                        </p:tgtEl>
                                      </p:cBhvr>
                                    </p:animEffect>
                                  </p:childTnLst>
                                </p:cTn>
                              </p:par>
                            </p:childTnLst>
                          </p:cTn>
                        </p:par>
                        <p:par>
                          <p:cTn id="1208" fill="hold">
                            <p:stCondLst>
                              <p:cond delay="4750"/>
                            </p:stCondLst>
                            <p:childTnLst>
                              <p:par>
                                <p:cTn id="1209" presetID="22" presetClass="entr" presetSubtype="8" fill="hold" grpId="0" nodeType="afterEffect">
                                  <p:stCondLst>
                                    <p:cond delay="0"/>
                                  </p:stCondLst>
                                  <p:childTnLst>
                                    <p:set>
                                      <p:cBhvr>
                                        <p:cTn id="1210" dur="1" fill="hold">
                                          <p:stCondLst>
                                            <p:cond delay="0"/>
                                          </p:stCondLst>
                                        </p:cTn>
                                        <p:tgtEl>
                                          <p:spTgt spid="1040"/>
                                        </p:tgtEl>
                                        <p:attrNameLst>
                                          <p:attrName>style.visibility</p:attrName>
                                        </p:attrNameLst>
                                      </p:cBhvr>
                                      <p:to>
                                        <p:strVal val="visible"/>
                                      </p:to>
                                    </p:set>
                                    <p:animEffect transition="in" filter="wipe(left)">
                                      <p:cBhvr>
                                        <p:cTn id="1211" dur="50"/>
                                        <p:tgtEl>
                                          <p:spTgt spid="1040"/>
                                        </p:tgtEl>
                                      </p:cBhvr>
                                    </p:animEffect>
                                  </p:childTnLst>
                                </p:cTn>
                              </p:par>
                            </p:childTnLst>
                          </p:cTn>
                        </p:par>
                        <p:par>
                          <p:cTn id="1212" fill="hold">
                            <p:stCondLst>
                              <p:cond delay="4800"/>
                            </p:stCondLst>
                            <p:childTnLst>
                              <p:par>
                                <p:cTn id="1213" presetID="21" presetClass="entr" presetSubtype="1" fill="hold" grpId="0" nodeType="afterEffect">
                                  <p:stCondLst>
                                    <p:cond delay="0"/>
                                  </p:stCondLst>
                                  <p:childTnLst>
                                    <p:set>
                                      <p:cBhvr>
                                        <p:cTn id="1214" dur="1" fill="hold">
                                          <p:stCondLst>
                                            <p:cond delay="0"/>
                                          </p:stCondLst>
                                        </p:cTn>
                                        <p:tgtEl>
                                          <p:spTgt spid="1044"/>
                                        </p:tgtEl>
                                        <p:attrNameLst>
                                          <p:attrName>style.visibility</p:attrName>
                                        </p:attrNameLst>
                                      </p:cBhvr>
                                      <p:to>
                                        <p:strVal val="visible"/>
                                      </p:to>
                                    </p:set>
                                    <p:animEffect transition="in" filter="wheel(1)">
                                      <p:cBhvr>
                                        <p:cTn id="1215" dur="100"/>
                                        <p:tgtEl>
                                          <p:spTgt spid="1044"/>
                                        </p:tgtEl>
                                      </p:cBhvr>
                                    </p:animEffect>
                                  </p:childTnLst>
                                </p:cTn>
                              </p:par>
                            </p:childTnLst>
                          </p:cTn>
                        </p:par>
                        <p:par>
                          <p:cTn id="1216" fill="hold">
                            <p:stCondLst>
                              <p:cond delay="4900"/>
                            </p:stCondLst>
                            <p:childTnLst>
                              <p:par>
                                <p:cTn id="1217" presetID="22" presetClass="entr" presetSubtype="8" fill="hold" grpId="0" nodeType="afterEffect">
                                  <p:stCondLst>
                                    <p:cond delay="0"/>
                                  </p:stCondLst>
                                  <p:childTnLst>
                                    <p:set>
                                      <p:cBhvr>
                                        <p:cTn id="1218" dur="1" fill="hold">
                                          <p:stCondLst>
                                            <p:cond delay="0"/>
                                          </p:stCondLst>
                                        </p:cTn>
                                        <p:tgtEl>
                                          <p:spTgt spid="1055"/>
                                        </p:tgtEl>
                                        <p:attrNameLst>
                                          <p:attrName>style.visibility</p:attrName>
                                        </p:attrNameLst>
                                      </p:cBhvr>
                                      <p:to>
                                        <p:strVal val="visible"/>
                                      </p:to>
                                    </p:set>
                                    <p:animEffect transition="in" filter="wipe(left)">
                                      <p:cBhvr>
                                        <p:cTn id="1219" dur="100"/>
                                        <p:tgtEl>
                                          <p:spTgt spid="1055"/>
                                        </p:tgtEl>
                                      </p:cBhvr>
                                    </p:animEffect>
                                  </p:childTnLst>
                                </p:cTn>
                              </p:par>
                            </p:childTnLst>
                          </p:cTn>
                        </p:par>
                        <p:par>
                          <p:cTn id="1220" fill="hold">
                            <p:stCondLst>
                              <p:cond delay="5000"/>
                            </p:stCondLst>
                            <p:childTnLst>
                              <p:par>
                                <p:cTn id="1221" presetID="21" presetClass="entr" presetSubtype="1" fill="hold" grpId="0" nodeType="afterEffect">
                                  <p:stCondLst>
                                    <p:cond delay="0"/>
                                  </p:stCondLst>
                                  <p:childTnLst>
                                    <p:set>
                                      <p:cBhvr>
                                        <p:cTn id="1222" dur="1" fill="hold">
                                          <p:stCondLst>
                                            <p:cond delay="0"/>
                                          </p:stCondLst>
                                        </p:cTn>
                                        <p:tgtEl>
                                          <p:spTgt spid="1045"/>
                                        </p:tgtEl>
                                        <p:attrNameLst>
                                          <p:attrName>style.visibility</p:attrName>
                                        </p:attrNameLst>
                                      </p:cBhvr>
                                      <p:to>
                                        <p:strVal val="visible"/>
                                      </p:to>
                                    </p:set>
                                    <p:animEffect transition="in" filter="wheel(1)">
                                      <p:cBhvr>
                                        <p:cTn id="1223" dur="100"/>
                                        <p:tgtEl>
                                          <p:spTgt spid="1045"/>
                                        </p:tgtEl>
                                      </p:cBhvr>
                                    </p:animEffect>
                                  </p:childTnLst>
                                </p:cTn>
                              </p:par>
                            </p:childTnLst>
                          </p:cTn>
                        </p:par>
                        <p:par>
                          <p:cTn id="1224" fill="hold">
                            <p:stCondLst>
                              <p:cond delay="5100"/>
                            </p:stCondLst>
                            <p:childTnLst>
                              <p:par>
                                <p:cTn id="1225" presetID="21" presetClass="entr" presetSubtype="1" fill="hold" grpId="0" nodeType="afterEffect">
                                  <p:stCondLst>
                                    <p:cond delay="0"/>
                                  </p:stCondLst>
                                  <p:childTnLst>
                                    <p:set>
                                      <p:cBhvr>
                                        <p:cTn id="1226" dur="1" fill="hold">
                                          <p:stCondLst>
                                            <p:cond delay="0"/>
                                          </p:stCondLst>
                                        </p:cTn>
                                        <p:tgtEl>
                                          <p:spTgt spid="1046"/>
                                        </p:tgtEl>
                                        <p:attrNameLst>
                                          <p:attrName>style.visibility</p:attrName>
                                        </p:attrNameLst>
                                      </p:cBhvr>
                                      <p:to>
                                        <p:strVal val="visible"/>
                                      </p:to>
                                    </p:set>
                                    <p:animEffect transition="in" filter="wheel(1)">
                                      <p:cBhvr>
                                        <p:cTn id="1227" dur="100"/>
                                        <p:tgtEl>
                                          <p:spTgt spid="1046"/>
                                        </p:tgtEl>
                                      </p:cBhvr>
                                    </p:animEffect>
                                  </p:childTnLst>
                                </p:cTn>
                              </p:par>
                            </p:childTnLst>
                          </p:cTn>
                        </p:par>
                        <p:par>
                          <p:cTn id="1228" fill="hold">
                            <p:stCondLst>
                              <p:cond delay="5200"/>
                            </p:stCondLst>
                            <p:childTnLst>
                              <p:par>
                                <p:cTn id="1229" presetID="22" presetClass="entr" presetSubtype="8" fill="hold" grpId="0" nodeType="afterEffect">
                                  <p:stCondLst>
                                    <p:cond delay="0"/>
                                  </p:stCondLst>
                                  <p:childTnLst>
                                    <p:set>
                                      <p:cBhvr>
                                        <p:cTn id="1230" dur="1" fill="hold">
                                          <p:stCondLst>
                                            <p:cond delay="0"/>
                                          </p:stCondLst>
                                        </p:cTn>
                                        <p:tgtEl>
                                          <p:spTgt spid="1050"/>
                                        </p:tgtEl>
                                        <p:attrNameLst>
                                          <p:attrName>style.visibility</p:attrName>
                                        </p:attrNameLst>
                                      </p:cBhvr>
                                      <p:to>
                                        <p:strVal val="visible"/>
                                      </p:to>
                                    </p:set>
                                    <p:animEffect transition="in" filter="wipe(left)">
                                      <p:cBhvr>
                                        <p:cTn id="1231" dur="50"/>
                                        <p:tgtEl>
                                          <p:spTgt spid="1050"/>
                                        </p:tgtEl>
                                      </p:cBhvr>
                                    </p:animEffect>
                                  </p:childTnLst>
                                </p:cTn>
                              </p:par>
                            </p:childTnLst>
                          </p:cTn>
                        </p:par>
                        <p:par>
                          <p:cTn id="1232" fill="hold">
                            <p:stCondLst>
                              <p:cond delay="5250"/>
                            </p:stCondLst>
                            <p:childTnLst>
                              <p:par>
                                <p:cTn id="1233" presetID="22" presetClass="entr" presetSubtype="8" fill="hold" grpId="0" nodeType="afterEffect">
                                  <p:stCondLst>
                                    <p:cond delay="0"/>
                                  </p:stCondLst>
                                  <p:childTnLst>
                                    <p:set>
                                      <p:cBhvr>
                                        <p:cTn id="1234" dur="1" fill="hold">
                                          <p:stCondLst>
                                            <p:cond delay="0"/>
                                          </p:stCondLst>
                                        </p:cTn>
                                        <p:tgtEl>
                                          <p:spTgt spid="1052"/>
                                        </p:tgtEl>
                                        <p:attrNameLst>
                                          <p:attrName>style.visibility</p:attrName>
                                        </p:attrNameLst>
                                      </p:cBhvr>
                                      <p:to>
                                        <p:strVal val="visible"/>
                                      </p:to>
                                    </p:set>
                                    <p:animEffect transition="in" filter="wipe(left)">
                                      <p:cBhvr>
                                        <p:cTn id="1235" dur="50"/>
                                        <p:tgtEl>
                                          <p:spTgt spid="1052"/>
                                        </p:tgtEl>
                                      </p:cBhvr>
                                    </p:animEffect>
                                  </p:childTnLst>
                                </p:cTn>
                              </p:par>
                            </p:childTnLst>
                          </p:cTn>
                        </p:par>
                        <p:par>
                          <p:cTn id="1236" fill="hold">
                            <p:stCondLst>
                              <p:cond delay="5300"/>
                            </p:stCondLst>
                            <p:childTnLst>
                              <p:par>
                                <p:cTn id="1237" presetID="21" presetClass="entr" presetSubtype="1" fill="hold" grpId="0" nodeType="afterEffect">
                                  <p:stCondLst>
                                    <p:cond delay="0"/>
                                  </p:stCondLst>
                                  <p:childTnLst>
                                    <p:set>
                                      <p:cBhvr>
                                        <p:cTn id="1238" dur="1" fill="hold">
                                          <p:stCondLst>
                                            <p:cond delay="0"/>
                                          </p:stCondLst>
                                        </p:cTn>
                                        <p:tgtEl>
                                          <p:spTgt spid="1056"/>
                                        </p:tgtEl>
                                        <p:attrNameLst>
                                          <p:attrName>style.visibility</p:attrName>
                                        </p:attrNameLst>
                                      </p:cBhvr>
                                      <p:to>
                                        <p:strVal val="visible"/>
                                      </p:to>
                                    </p:set>
                                    <p:animEffect transition="in" filter="wheel(1)">
                                      <p:cBhvr>
                                        <p:cTn id="1239" dur="100"/>
                                        <p:tgtEl>
                                          <p:spTgt spid="1056"/>
                                        </p:tgtEl>
                                      </p:cBhvr>
                                    </p:animEffect>
                                  </p:childTnLst>
                                </p:cTn>
                              </p:par>
                            </p:childTnLst>
                          </p:cTn>
                        </p:par>
                        <p:par>
                          <p:cTn id="1240" fill="hold">
                            <p:stCondLst>
                              <p:cond delay="5400"/>
                            </p:stCondLst>
                            <p:childTnLst>
                              <p:par>
                                <p:cTn id="1241" presetID="22" presetClass="entr" presetSubtype="8" fill="hold" grpId="0" nodeType="afterEffect">
                                  <p:stCondLst>
                                    <p:cond delay="0"/>
                                  </p:stCondLst>
                                  <p:childTnLst>
                                    <p:set>
                                      <p:cBhvr>
                                        <p:cTn id="1242" dur="1" fill="hold">
                                          <p:stCondLst>
                                            <p:cond delay="0"/>
                                          </p:stCondLst>
                                        </p:cTn>
                                        <p:tgtEl>
                                          <p:spTgt spid="1067"/>
                                        </p:tgtEl>
                                        <p:attrNameLst>
                                          <p:attrName>style.visibility</p:attrName>
                                        </p:attrNameLst>
                                      </p:cBhvr>
                                      <p:to>
                                        <p:strVal val="visible"/>
                                      </p:to>
                                    </p:set>
                                    <p:animEffect transition="in" filter="wipe(left)">
                                      <p:cBhvr>
                                        <p:cTn id="1243" dur="100"/>
                                        <p:tgtEl>
                                          <p:spTgt spid="1067"/>
                                        </p:tgtEl>
                                      </p:cBhvr>
                                    </p:animEffect>
                                  </p:childTnLst>
                                </p:cTn>
                              </p:par>
                            </p:childTnLst>
                          </p:cTn>
                        </p:par>
                        <p:par>
                          <p:cTn id="1244" fill="hold">
                            <p:stCondLst>
                              <p:cond delay="5500"/>
                            </p:stCondLst>
                            <p:childTnLst>
                              <p:par>
                                <p:cTn id="1245" presetID="21" presetClass="entr" presetSubtype="1" fill="hold" grpId="0" nodeType="afterEffect">
                                  <p:stCondLst>
                                    <p:cond delay="0"/>
                                  </p:stCondLst>
                                  <p:childTnLst>
                                    <p:set>
                                      <p:cBhvr>
                                        <p:cTn id="1246" dur="1" fill="hold">
                                          <p:stCondLst>
                                            <p:cond delay="0"/>
                                          </p:stCondLst>
                                        </p:cTn>
                                        <p:tgtEl>
                                          <p:spTgt spid="1057"/>
                                        </p:tgtEl>
                                        <p:attrNameLst>
                                          <p:attrName>style.visibility</p:attrName>
                                        </p:attrNameLst>
                                      </p:cBhvr>
                                      <p:to>
                                        <p:strVal val="visible"/>
                                      </p:to>
                                    </p:set>
                                    <p:animEffect transition="in" filter="wheel(1)">
                                      <p:cBhvr>
                                        <p:cTn id="1247" dur="100"/>
                                        <p:tgtEl>
                                          <p:spTgt spid="1057"/>
                                        </p:tgtEl>
                                      </p:cBhvr>
                                    </p:animEffect>
                                  </p:childTnLst>
                                </p:cTn>
                              </p:par>
                            </p:childTnLst>
                          </p:cTn>
                        </p:par>
                        <p:par>
                          <p:cTn id="1248" fill="hold">
                            <p:stCondLst>
                              <p:cond delay="5600"/>
                            </p:stCondLst>
                            <p:childTnLst>
                              <p:par>
                                <p:cTn id="1249" presetID="21" presetClass="entr" presetSubtype="1" fill="hold" grpId="0" nodeType="afterEffect">
                                  <p:stCondLst>
                                    <p:cond delay="0"/>
                                  </p:stCondLst>
                                  <p:childTnLst>
                                    <p:set>
                                      <p:cBhvr>
                                        <p:cTn id="1250" dur="1" fill="hold">
                                          <p:stCondLst>
                                            <p:cond delay="0"/>
                                          </p:stCondLst>
                                        </p:cTn>
                                        <p:tgtEl>
                                          <p:spTgt spid="1058"/>
                                        </p:tgtEl>
                                        <p:attrNameLst>
                                          <p:attrName>style.visibility</p:attrName>
                                        </p:attrNameLst>
                                      </p:cBhvr>
                                      <p:to>
                                        <p:strVal val="visible"/>
                                      </p:to>
                                    </p:set>
                                    <p:animEffect transition="in" filter="wheel(1)">
                                      <p:cBhvr>
                                        <p:cTn id="1251" dur="100"/>
                                        <p:tgtEl>
                                          <p:spTgt spid="1058"/>
                                        </p:tgtEl>
                                      </p:cBhvr>
                                    </p:animEffect>
                                  </p:childTnLst>
                                </p:cTn>
                              </p:par>
                            </p:childTnLst>
                          </p:cTn>
                        </p:par>
                        <p:par>
                          <p:cTn id="1252" fill="hold">
                            <p:stCondLst>
                              <p:cond delay="5700"/>
                            </p:stCondLst>
                            <p:childTnLst>
                              <p:par>
                                <p:cTn id="1253" presetID="22" presetClass="entr" presetSubtype="8" fill="hold" grpId="0" nodeType="afterEffect">
                                  <p:stCondLst>
                                    <p:cond delay="0"/>
                                  </p:stCondLst>
                                  <p:childTnLst>
                                    <p:set>
                                      <p:cBhvr>
                                        <p:cTn id="1254" dur="1" fill="hold">
                                          <p:stCondLst>
                                            <p:cond delay="0"/>
                                          </p:stCondLst>
                                        </p:cTn>
                                        <p:tgtEl>
                                          <p:spTgt spid="1061"/>
                                        </p:tgtEl>
                                        <p:attrNameLst>
                                          <p:attrName>style.visibility</p:attrName>
                                        </p:attrNameLst>
                                      </p:cBhvr>
                                      <p:to>
                                        <p:strVal val="visible"/>
                                      </p:to>
                                    </p:set>
                                    <p:animEffect transition="in" filter="wipe(left)">
                                      <p:cBhvr>
                                        <p:cTn id="1255" dur="50"/>
                                        <p:tgtEl>
                                          <p:spTgt spid="1061"/>
                                        </p:tgtEl>
                                      </p:cBhvr>
                                    </p:animEffect>
                                  </p:childTnLst>
                                </p:cTn>
                              </p:par>
                            </p:childTnLst>
                          </p:cTn>
                        </p:par>
                        <p:par>
                          <p:cTn id="1256" fill="hold">
                            <p:stCondLst>
                              <p:cond delay="5750"/>
                            </p:stCondLst>
                            <p:childTnLst>
                              <p:par>
                                <p:cTn id="1257" presetID="22" presetClass="entr" presetSubtype="8" fill="hold" grpId="0" nodeType="afterEffect">
                                  <p:stCondLst>
                                    <p:cond delay="0"/>
                                  </p:stCondLst>
                                  <p:childTnLst>
                                    <p:set>
                                      <p:cBhvr>
                                        <p:cTn id="1258" dur="1" fill="hold">
                                          <p:stCondLst>
                                            <p:cond delay="0"/>
                                          </p:stCondLst>
                                        </p:cTn>
                                        <p:tgtEl>
                                          <p:spTgt spid="1062"/>
                                        </p:tgtEl>
                                        <p:attrNameLst>
                                          <p:attrName>style.visibility</p:attrName>
                                        </p:attrNameLst>
                                      </p:cBhvr>
                                      <p:to>
                                        <p:strVal val="visible"/>
                                      </p:to>
                                    </p:set>
                                    <p:animEffect transition="in" filter="wipe(left)">
                                      <p:cBhvr>
                                        <p:cTn id="1259" dur="50"/>
                                        <p:tgtEl>
                                          <p:spTgt spid="1062"/>
                                        </p:tgtEl>
                                      </p:cBhvr>
                                    </p:animEffect>
                                  </p:childTnLst>
                                </p:cTn>
                              </p:par>
                            </p:childTnLst>
                          </p:cTn>
                        </p:par>
                        <p:par>
                          <p:cTn id="1260" fill="hold">
                            <p:stCondLst>
                              <p:cond delay="5800"/>
                            </p:stCondLst>
                            <p:childTnLst>
                              <p:par>
                                <p:cTn id="1261" presetID="21" presetClass="entr" presetSubtype="1" fill="hold" grpId="0" nodeType="afterEffect">
                                  <p:stCondLst>
                                    <p:cond delay="0"/>
                                  </p:stCondLst>
                                  <p:childTnLst>
                                    <p:set>
                                      <p:cBhvr>
                                        <p:cTn id="1262" dur="1" fill="hold">
                                          <p:stCondLst>
                                            <p:cond delay="0"/>
                                          </p:stCondLst>
                                        </p:cTn>
                                        <p:tgtEl>
                                          <p:spTgt spid="1068"/>
                                        </p:tgtEl>
                                        <p:attrNameLst>
                                          <p:attrName>style.visibility</p:attrName>
                                        </p:attrNameLst>
                                      </p:cBhvr>
                                      <p:to>
                                        <p:strVal val="visible"/>
                                      </p:to>
                                    </p:set>
                                    <p:animEffect transition="in" filter="wheel(1)">
                                      <p:cBhvr>
                                        <p:cTn id="1263" dur="100"/>
                                        <p:tgtEl>
                                          <p:spTgt spid="1068"/>
                                        </p:tgtEl>
                                      </p:cBhvr>
                                    </p:animEffect>
                                  </p:childTnLst>
                                </p:cTn>
                              </p:par>
                            </p:childTnLst>
                          </p:cTn>
                        </p:par>
                        <p:par>
                          <p:cTn id="1264" fill="hold">
                            <p:stCondLst>
                              <p:cond delay="5900"/>
                            </p:stCondLst>
                            <p:childTnLst>
                              <p:par>
                                <p:cTn id="1265" presetID="22" presetClass="entr" presetSubtype="8" fill="hold" grpId="0" nodeType="afterEffect">
                                  <p:stCondLst>
                                    <p:cond delay="0"/>
                                  </p:stCondLst>
                                  <p:childTnLst>
                                    <p:set>
                                      <p:cBhvr>
                                        <p:cTn id="1266" dur="1" fill="hold">
                                          <p:stCondLst>
                                            <p:cond delay="0"/>
                                          </p:stCondLst>
                                        </p:cTn>
                                        <p:tgtEl>
                                          <p:spTgt spid="1079"/>
                                        </p:tgtEl>
                                        <p:attrNameLst>
                                          <p:attrName>style.visibility</p:attrName>
                                        </p:attrNameLst>
                                      </p:cBhvr>
                                      <p:to>
                                        <p:strVal val="visible"/>
                                      </p:to>
                                    </p:set>
                                    <p:animEffect transition="in" filter="wipe(left)">
                                      <p:cBhvr>
                                        <p:cTn id="1267" dur="100"/>
                                        <p:tgtEl>
                                          <p:spTgt spid="1079"/>
                                        </p:tgtEl>
                                      </p:cBhvr>
                                    </p:animEffect>
                                  </p:childTnLst>
                                </p:cTn>
                              </p:par>
                            </p:childTnLst>
                          </p:cTn>
                        </p:par>
                        <p:par>
                          <p:cTn id="1268" fill="hold">
                            <p:stCondLst>
                              <p:cond delay="6000"/>
                            </p:stCondLst>
                            <p:childTnLst>
                              <p:par>
                                <p:cTn id="1269" presetID="21" presetClass="entr" presetSubtype="1" fill="hold" grpId="0" nodeType="afterEffect">
                                  <p:stCondLst>
                                    <p:cond delay="0"/>
                                  </p:stCondLst>
                                  <p:childTnLst>
                                    <p:set>
                                      <p:cBhvr>
                                        <p:cTn id="1270" dur="1" fill="hold">
                                          <p:stCondLst>
                                            <p:cond delay="0"/>
                                          </p:stCondLst>
                                        </p:cTn>
                                        <p:tgtEl>
                                          <p:spTgt spid="1069"/>
                                        </p:tgtEl>
                                        <p:attrNameLst>
                                          <p:attrName>style.visibility</p:attrName>
                                        </p:attrNameLst>
                                      </p:cBhvr>
                                      <p:to>
                                        <p:strVal val="visible"/>
                                      </p:to>
                                    </p:set>
                                    <p:animEffect transition="in" filter="wheel(1)">
                                      <p:cBhvr>
                                        <p:cTn id="1271" dur="100"/>
                                        <p:tgtEl>
                                          <p:spTgt spid="1069"/>
                                        </p:tgtEl>
                                      </p:cBhvr>
                                    </p:animEffect>
                                  </p:childTnLst>
                                </p:cTn>
                              </p:par>
                            </p:childTnLst>
                          </p:cTn>
                        </p:par>
                        <p:par>
                          <p:cTn id="1272" fill="hold">
                            <p:stCondLst>
                              <p:cond delay="6100"/>
                            </p:stCondLst>
                            <p:childTnLst>
                              <p:par>
                                <p:cTn id="1273" presetID="21" presetClass="entr" presetSubtype="1" fill="hold" grpId="0" nodeType="afterEffect">
                                  <p:stCondLst>
                                    <p:cond delay="0"/>
                                  </p:stCondLst>
                                  <p:childTnLst>
                                    <p:set>
                                      <p:cBhvr>
                                        <p:cTn id="1274" dur="1" fill="hold">
                                          <p:stCondLst>
                                            <p:cond delay="0"/>
                                          </p:stCondLst>
                                        </p:cTn>
                                        <p:tgtEl>
                                          <p:spTgt spid="1070"/>
                                        </p:tgtEl>
                                        <p:attrNameLst>
                                          <p:attrName>style.visibility</p:attrName>
                                        </p:attrNameLst>
                                      </p:cBhvr>
                                      <p:to>
                                        <p:strVal val="visible"/>
                                      </p:to>
                                    </p:set>
                                    <p:animEffect transition="in" filter="wheel(1)">
                                      <p:cBhvr>
                                        <p:cTn id="1275" dur="100"/>
                                        <p:tgtEl>
                                          <p:spTgt spid="1070"/>
                                        </p:tgtEl>
                                      </p:cBhvr>
                                    </p:animEffect>
                                  </p:childTnLst>
                                </p:cTn>
                              </p:par>
                            </p:childTnLst>
                          </p:cTn>
                        </p:par>
                        <p:par>
                          <p:cTn id="1276" fill="hold">
                            <p:stCondLst>
                              <p:cond delay="6200"/>
                            </p:stCondLst>
                            <p:childTnLst>
                              <p:par>
                                <p:cTn id="1277" presetID="22" presetClass="entr" presetSubtype="8" fill="hold" grpId="0" nodeType="afterEffect">
                                  <p:stCondLst>
                                    <p:cond delay="0"/>
                                  </p:stCondLst>
                                  <p:childTnLst>
                                    <p:set>
                                      <p:cBhvr>
                                        <p:cTn id="1278" dur="1" fill="hold">
                                          <p:stCondLst>
                                            <p:cond delay="0"/>
                                          </p:stCondLst>
                                        </p:cTn>
                                        <p:tgtEl>
                                          <p:spTgt spid="1073"/>
                                        </p:tgtEl>
                                        <p:attrNameLst>
                                          <p:attrName>style.visibility</p:attrName>
                                        </p:attrNameLst>
                                      </p:cBhvr>
                                      <p:to>
                                        <p:strVal val="visible"/>
                                      </p:to>
                                    </p:set>
                                    <p:animEffect transition="in" filter="wipe(left)">
                                      <p:cBhvr>
                                        <p:cTn id="1279" dur="50"/>
                                        <p:tgtEl>
                                          <p:spTgt spid="1073"/>
                                        </p:tgtEl>
                                      </p:cBhvr>
                                    </p:animEffect>
                                  </p:childTnLst>
                                </p:cTn>
                              </p:par>
                            </p:childTnLst>
                          </p:cTn>
                        </p:par>
                        <p:par>
                          <p:cTn id="1280" fill="hold">
                            <p:stCondLst>
                              <p:cond delay="6250"/>
                            </p:stCondLst>
                            <p:childTnLst>
                              <p:par>
                                <p:cTn id="1281" presetID="22" presetClass="entr" presetSubtype="8" fill="hold" grpId="0" nodeType="afterEffect">
                                  <p:stCondLst>
                                    <p:cond delay="0"/>
                                  </p:stCondLst>
                                  <p:childTnLst>
                                    <p:set>
                                      <p:cBhvr>
                                        <p:cTn id="1282" dur="1" fill="hold">
                                          <p:stCondLst>
                                            <p:cond delay="0"/>
                                          </p:stCondLst>
                                        </p:cTn>
                                        <p:tgtEl>
                                          <p:spTgt spid="1074"/>
                                        </p:tgtEl>
                                        <p:attrNameLst>
                                          <p:attrName>style.visibility</p:attrName>
                                        </p:attrNameLst>
                                      </p:cBhvr>
                                      <p:to>
                                        <p:strVal val="visible"/>
                                      </p:to>
                                    </p:set>
                                    <p:animEffect transition="in" filter="wipe(left)">
                                      <p:cBhvr>
                                        <p:cTn id="1283" dur="50"/>
                                        <p:tgtEl>
                                          <p:spTgt spid="1074"/>
                                        </p:tgtEl>
                                      </p:cBhvr>
                                    </p:animEffect>
                                  </p:childTnLst>
                                </p:cTn>
                              </p:par>
                            </p:childTnLst>
                          </p:cTn>
                        </p:par>
                        <p:par>
                          <p:cTn id="1284" fill="hold">
                            <p:stCondLst>
                              <p:cond delay="6300"/>
                            </p:stCondLst>
                            <p:childTnLst>
                              <p:par>
                                <p:cTn id="1285" presetID="22" presetClass="entr" presetSubtype="8" fill="hold" grpId="0" nodeType="afterEffect">
                                  <p:stCondLst>
                                    <p:cond delay="0"/>
                                  </p:stCondLst>
                                  <p:childTnLst>
                                    <p:set>
                                      <p:cBhvr>
                                        <p:cTn id="1286" dur="1" fill="hold">
                                          <p:stCondLst>
                                            <p:cond delay="0"/>
                                          </p:stCondLst>
                                        </p:cTn>
                                        <p:tgtEl>
                                          <p:spTgt spid="1076"/>
                                        </p:tgtEl>
                                        <p:attrNameLst>
                                          <p:attrName>style.visibility</p:attrName>
                                        </p:attrNameLst>
                                      </p:cBhvr>
                                      <p:to>
                                        <p:strVal val="visible"/>
                                      </p:to>
                                    </p:set>
                                    <p:animEffect transition="in" filter="wipe(left)">
                                      <p:cBhvr>
                                        <p:cTn id="1287" dur="50"/>
                                        <p:tgtEl>
                                          <p:spTgt spid="1076"/>
                                        </p:tgtEl>
                                      </p:cBhvr>
                                    </p:animEffect>
                                  </p:childTnLst>
                                </p:cTn>
                              </p:par>
                            </p:childTnLst>
                          </p:cTn>
                        </p:par>
                        <p:par>
                          <p:cTn id="1288" fill="hold">
                            <p:stCondLst>
                              <p:cond delay="6350"/>
                            </p:stCondLst>
                            <p:childTnLst>
                              <p:par>
                                <p:cTn id="1289" presetID="22" presetClass="entr" presetSubtype="8" fill="hold" grpId="0" nodeType="afterEffect">
                                  <p:stCondLst>
                                    <p:cond delay="0"/>
                                  </p:stCondLst>
                                  <p:childTnLst>
                                    <p:set>
                                      <p:cBhvr>
                                        <p:cTn id="1290" dur="1" fill="hold">
                                          <p:stCondLst>
                                            <p:cond delay="0"/>
                                          </p:stCondLst>
                                        </p:cTn>
                                        <p:tgtEl>
                                          <p:spTgt spid="1078"/>
                                        </p:tgtEl>
                                        <p:attrNameLst>
                                          <p:attrName>style.visibility</p:attrName>
                                        </p:attrNameLst>
                                      </p:cBhvr>
                                      <p:to>
                                        <p:strVal val="visible"/>
                                      </p:to>
                                    </p:set>
                                    <p:animEffect transition="in" filter="wipe(left)">
                                      <p:cBhvr>
                                        <p:cTn id="1291" dur="50"/>
                                        <p:tgtEl>
                                          <p:spTgt spid="1078"/>
                                        </p:tgtEl>
                                      </p:cBhvr>
                                    </p:animEffect>
                                  </p:childTnLst>
                                </p:cTn>
                              </p:par>
                            </p:childTnLst>
                          </p:cTn>
                        </p:par>
                        <p:par>
                          <p:cTn id="1292" fill="hold">
                            <p:stCondLst>
                              <p:cond delay="6400"/>
                            </p:stCondLst>
                            <p:childTnLst>
                              <p:par>
                                <p:cTn id="1293" presetID="21" presetClass="entr" presetSubtype="1" fill="hold" grpId="0" nodeType="afterEffect">
                                  <p:stCondLst>
                                    <p:cond delay="0"/>
                                  </p:stCondLst>
                                  <p:childTnLst>
                                    <p:set>
                                      <p:cBhvr>
                                        <p:cTn id="1294" dur="1" fill="hold">
                                          <p:stCondLst>
                                            <p:cond delay="0"/>
                                          </p:stCondLst>
                                        </p:cTn>
                                        <p:tgtEl>
                                          <p:spTgt spid="1080"/>
                                        </p:tgtEl>
                                        <p:attrNameLst>
                                          <p:attrName>style.visibility</p:attrName>
                                        </p:attrNameLst>
                                      </p:cBhvr>
                                      <p:to>
                                        <p:strVal val="visible"/>
                                      </p:to>
                                    </p:set>
                                    <p:animEffect transition="in" filter="wheel(1)">
                                      <p:cBhvr>
                                        <p:cTn id="1295" dur="100"/>
                                        <p:tgtEl>
                                          <p:spTgt spid="1080"/>
                                        </p:tgtEl>
                                      </p:cBhvr>
                                    </p:animEffect>
                                  </p:childTnLst>
                                </p:cTn>
                              </p:par>
                            </p:childTnLst>
                          </p:cTn>
                        </p:par>
                        <p:par>
                          <p:cTn id="1296" fill="hold">
                            <p:stCondLst>
                              <p:cond delay="6500"/>
                            </p:stCondLst>
                            <p:childTnLst>
                              <p:par>
                                <p:cTn id="1297" presetID="22" presetClass="entr" presetSubtype="8" fill="hold" grpId="0" nodeType="afterEffect">
                                  <p:stCondLst>
                                    <p:cond delay="0"/>
                                  </p:stCondLst>
                                  <p:childTnLst>
                                    <p:set>
                                      <p:cBhvr>
                                        <p:cTn id="1298" dur="1" fill="hold">
                                          <p:stCondLst>
                                            <p:cond delay="0"/>
                                          </p:stCondLst>
                                        </p:cTn>
                                        <p:tgtEl>
                                          <p:spTgt spid="1091"/>
                                        </p:tgtEl>
                                        <p:attrNameLst>
                                          <p:attrName>style.visibility</p:attrName>
                                        </p:attrNameLst>
                                      </p:cBhvr>
                                      <p:to>
                                        <p:strVal val="visible"/>
                                      </p:to>
                                    </p:set>
                                    <p:animEffect transition="in" filter="wipe(left)">
                                      <p:cBhvr>
                                        <p:cTn id="1299" dur="100"/>
                                        <p:tgtEl>
                                          <p:spTgt spid="1091"/>
                                        </p:tgtEl>
                                      </p:cBhvr>
                                    </p:animEffect>
                                  </p:childTnLst>
                                </p:cTn>
                              </p:par>
                            </p:childTnLst>
                          </p:cTn>
                        </p:par>
                        <p:par>
                          <p:cTn id="1300" fill="hold">
                            <p:stCondLst>
                              <p:cond delay="6600"/>
                            </p:stCondLst>
                            <p:childTnLst>
                              <p:par>
                                <p:cTn id="1301" presetID="21" presetClass="entr" presetSubtype="1" fill="hold" grpId="0" nodeType="afterEffect">
                                  <p:stCondLst>
                                    <p:cond delay="0"/>
                                  </p:stCondLst>
                                  <p:childTnLst>
                                    <p:set>
                                      <p:cBhvr>
                                        <p:cTn id="1302" dur="1" fill="hold">
                                          <p:stCondLst>
                                            <p:cond delay="0"/>
                                          </p:stCondLst>
                                        </p:cTn>
                                        <p:tgtEl>
                                          <p:spTgt spid="1081"/>
                                        </p:tgtEl>
                                        <p:attrNameLst>
                                          <p:attrName>style.visibility</p:attrName>
                                        </p:attrNameLst>
                                      </p:cBhvr>
                                      <p:to>
                                        <p:strVal val="visible"/>
                                      </p:to>
                                    </p:set>
                                    <p:animEffect transition="in" filter="wheel(1)">
                                      <p:cBhvr>
                                        <p:cTn id="1303" dur="100"/>
                                        <p:tgtEl>
                                          <p:spTgt spid="1081"/>
                                        </p:tgtEl>
                                      </p:cBhvr>
                                    </p:animEffect>
                                  </p:childTnLst>
                                </p:cTn>
                              </p:par>
                            </p:childTnLst>
                          </p:cTn>
                        </p:par>
                        <p:par>
                          <p:cTn id="1304" fill="hold">
                            <p:stCondLst>
                              <p:cond delay="6700"/>
                            </p:stCondLst>
                            <p:childTnLst>
                              <p:par>
                                <p:cTn id="1305" presetID="21" presetClass="entr" presetSubtype="1" fill="hold" grpId="0" nodeType="afterEffect">
                                  <p:stCondLst>
                                    <p:cond delay="0"/>
                                  </p:stCondLst>
                                  <p:childTnLst>
                                    <p:set>
                                      <p:cBhvr>
                                        <p:cTn id="1306" dur="1" fill="hold">
                                          <p:stCondLst>
                                            <p:cond delay="0"/>
                                          </p:stCondLst>
                                        </p:cTn>
                                        <p:tgtEl>
                                          <p:spTgt spid="1082"/>
                                        </p:tgtEl>
                                        <p:attrNameLst>
                                          <p:attrName>style.visibility</p:attrName>
                                        </p:attrNameLst>
                                      </p:cBhvr>
                                      <p:to>
                                        <p:strVal val="visible"/>
                                      </p:to>
                                    </p:set>
                                    <p:animEffect transition="in" filter="wheel(1)">
                                      <p:cBhvr>
                                        <p:cTn id="1307" dur="100"/>
                                        <p:tgtEl>
                                          <p:spTgt spid="1082"/>
                                        </p:tgtEl>
                                      </p:cBhvr>
                                    </p:animEffect>
                                  </p:childTnLst>
                                </p:cTn>
                              </p:par>
                            </p:childTnLst>
                          </p:cTn>
                        </p:par>
                        <p:par>
                          <p:cTn id="1308" fill="hold">
                            <p:stCondLst>
                              <p:cond delay="6800"/>
                            </p:stCondLst>
                            <p:childTnLst>
                              <p:par>
                                <p:cTn id="1309" presetID="22" presetClass="entr" presetSubtype="8" fill="hold" grpId="0" nodeType="afterEffect">
                                  <p:stCondLst>
                                    <p:cond delay="0"/>
                                  </p:stCondLst>
                                  <p:childTnLst>
                                    <p:set>
                                      <p:cBhvr>
                                        <p:cTn id="1310" dur="1" fill="hold">
                                          <p:stCondLst>
                                            <p:cond delay="0"/>
                                          </p:stCondLst>
                                        </p:cTn>
                                        <p:tgtEl>
                                          <p:spTgt spid="1088"/>
                                        </p:tgtEl>
                                        <p:attrNameLst>
                                          <p:attrName>style.visibility</p:attrName>
                                        </p:attrNameLst>
                                      </p:cBhvr>
                                      <p:to>
                                        <p:strVal val="visible"/>
                                      </p:to>
                                    </p:set>
                                    <p:animEffect transition="in" filter="wipe(left)">
                                      <p:cBhvr>
                                        <p:cTn id="1311" dur="50"/>
                                        <p:tgtEl>
                                          <p:spTgt spid="1088"/>
                                        </p:tgtEl>
                                      </p:cBhvr>
                                    </p:animEffect>
                                  </p:childTnLst>
                                </p:cTn>
                              </p:par>
                            </p:childTnLst>
                          </p:cTn>
                        </p:par>
                        <p:par>
                          <p:cTn id="1312" fill="hold">
                            <p:stCondLst>
                              <p:cond delay="6850"/>
                            </p:stCondLst>
                            <p:childTnLst>
                              <p:par>
                                <p:cTn id="1313" presetID="21" presetClass="entr" presetSubtype="1" fill="hold" grpId="0" nodeType="afterEffect">
                                  <p:stCondLst>
                                    <p:cond delay="0"/>
                                  </p:stCondLst>
                                  <p:childTnLst>
                                    <p:set>
                                      <p:cBhvr>
                                        <p:cTn id="1314" dur="1" fill="hold">
                                          <p:stCondLst>
                                            <p:cond delay="0"/>
                                          </p:stCondLst>
                                        </p:cTn>
                                        <p:tgtEl>
                                          <p:spTgt spid="1092"/>
                                        </p:tgtEl>
                                        <p:attrNameLst>
                                          <p:attrName>style.visibility</p:attrName>
                                        </p:attrNameLst>
                                      </p:cBhvr>
                                      <p:to>
                                        <p:strVal val="visible"/>
                                      </p:to>
                                    </p:set>
                                    <p:animEffect transition="in" filter="wheel(1)">
                                      <p:cBhvr>
                                        <p:cTn id="1315" dur="100"/>
                                        <p:tgtEl>
                                          <p:spTgt spid="1092"/>
                                        </p:tgtEl>
                                      </p:cBhvr>
                                    </p:animEffect>
                                  </p:childTnLst>
                                </p:cTn>
                              </p:par>
                            </p:childTnLst>
                          </p:cTn>
                        </p:par>
                        <p:par>
                          <p:cTn id="1316" fill="hold">
                            <p:stCondLst>
                              <p:cond delay="6950"/>
                            </p:stCondLst>
                            <p:childTnLst>
                              <p:par>
                                <p:cTn id="1317" presetID="22" presetClass="entr" presetSubtype="8" fill="hold" grpId="0" nodeType="afterEffect">
                                  <p:stCondLst>
                                    <p:cond delay="0"/>
                                  </p:stCondLst>
                                  <p:childTnLst>
                                    <p:set>
                                      <p:cBhvr>
                                        <p:cTn id="1318" dur="1" fill="hold">
                                          <p:stCondLst>
                                            <p:cond delay="0"/>
                                          </p:stCondLst>
                                        </p:cTn>
                                        <p:tgtEl>
                                          <p:spTgt spid="1103"/>
                                        </p:tgtEl>
                                        <p:attrNameLst>
                                          <p:attrName>style.visibility</p:attrName>
                                        </p:attrNameLst>
                                      </p:cBhvr>
                                      <p:to>
                                        <p:strVal val="visible"/>
                                      </p:to>
                                    </p:set>
                                    <p:animEffect transition="in" filter="wipe(left)">
                                      <p:cBhvr>
                                        <p:cTn id="1319" dur="100"/>
                                        <p:tgtEl>
                                          <p:spTgt spid="1103"/>
                                        </p:tgtEl>
                                      </p:cBhvr>
                                    </p:animEffect>
                                  </p:childTnLst>
                                </p:cTn>
                              </p:par>
                            </p:childTnLst>
                          </p:cTn>
                        </p:par>
                        <p:par>
                          <p:cTn id="1320" fill="hold">
                            <p:stCondLst>
                              <p:cond delay="7050"/>
                            </p:stCondLst>
                            <p:childTnLst>
                              <p:par>
                                <p:cTn id="1321" presetID="21" presetClass="entr" presetSubtype="1" fill="hold" grpId="0" nodeType="afterEffect">
                                  <p:stCondLst>
                                    <p:cond delay="0"/>
                                  </p:stCondLst>
                                  <p:childTnLst>
                                    <p:set>
                                      <p:cBhvr>
                                        <p:cTn id="1322" dur="1" fill="hold">
                                          <p:stCondLst>
                                            <p:cond delay="0"/>
                                          </p:stCondLst>
                                        </p:cTn>
                                        <p:tgtEl>
                                          <p:spTgt spid="1093"/>
                                        </p:tgtEl>
                                        <p:attrNameLst>
                                          <p:attrName>style.visibility</p:attrName>
                                        </p:attrNameLst>
                                      </p:cBhvr>
                                      <p:to>
                                        <p:strVal val="visible"/>
                                      </p:to>
                                    </p:set>
                                    <p:animEffect transition="in" filter="wheel(1)">
                                      <p:cBhvr>
                                        <p:cTn id="1323" dur="100"/>
                                        <p:tgtEl>
                                          <p:spTgt spid="1093"/>
                                        </p:tgtEl>
                                      </p:cBhvr>
                                    </p:animEffect>
                                  </p:childTnLst>
                                </p:cTn>
                              </p:par>
                            </p:childTnLst>
                          </p:cTn>
                        </p:par>
                        <p:par>
                          <p:cTn id="1324" fill="hold">
                            <p:stCondLst>
                              <p:cond delay="7150"/>
                            </p:stCondLst>
                            <p:childTnLst>
                              <p:par>
                                <p:cTn id="1325" presetID="21" presetClass="entr" presetSubtype="1" fill="hold" grpId="0" nodeType="afterEffect">
                                  <p:stCondLst>
                                    <p:cond delay="0"/>
                                  </p:stCondLst>
                                  <p:childTnLst>
                                    <p:set>
                                      <p:cBhvr>
                                        <p:cTn id="1326" dur="1" fill="hold">
                                          <p:stCondLst>
                                            <p:cond delay="0"/>
                                          </p:stCondLst>
                                        </p:cTn>
                                        <p:tgtEl>
                                          <p:spTgt spid="1094"/>
                                        </p:tgtEl>
                                        <p:attrNameLst>
                                          <p:attrName>style.visibility</p:attrName>
                                        </p:attrNameLst>
                                      </p:cBhvr>
                                      <p:to>
                                        <p:strVal val="visible"/>
                                      </p:to>
                                    </p:set>
                                    <p:animEffect transition="in" filter="wheel(1)">
                                      <p:cBhvr>
                                        <p:cTn id="1327" dur="100"/>
                                        <p:tgtEl>
                                          <p:spTgt spid="1094"/>
                                        </p:tgtEl>
                                      </p:cBhvr>
                                    </p:animEffect>
                                  </p:childTnLst>
                                </p:cTn>
                              </p:par>
                            </p:childTnLst>
                          </p:cTn>
                        </p:par>
                        <p:par>
                          <p:cTn id="1328" fill="hold">
                            <p:stCondLst>
                              <p:cond delay="7250"/>
                            </p:stCondLst>
                            <p:childTnLst>
                              <p:par>
                                <p:cTn id="1329" presetID="22" presetClass="entr" presetSubtype="8" fill="hold" grpId="0" nodeType="afterEffect">
                                  <p:stCondLst>
                                    <p:cond delay="0"/>
                                  </p:stCondLst>
                                  <p:childTnLst>
                                    <p:set>
                                      <p:cBhvr>
                                        <p:cTn id="1330" dur="1" fill="hold">
                                          <p:stCondLst>
                                            <p:cond delay="0"/>
                                          </p:stCondLst>
                                        </p:cTn>
                                        <p:tgtEl>
                                          <p:spTgt spid="1096"/>
                                        </p:tgtEl>
                                        <p:attrNameLst>
                                          <p:attrName>style.visibility</p:attrName>
                                        </p:attrNameLst>
                                      </p:cBhvr>
                                      <p:to>
                                        <p:strVal val="visible"/>
                                      </p:to>
                                    </p:set>
                                    <p:animEffect transition="in" filter="wipe(left)">
                                      <p:cBhvr>
                                        <p:cTn id="1331" dur="50"/>
                                        <p:tgtEl>
                                          <p:spTgt spid="1096"/>
                                        </p:tgtEl>
                                      </p:cBhvr>
                                    </p:animEffect>
                                  </p:childTnLst>
                                </p:cTn>
                              </p:par>
                            </p:childTnLst>
                          </p:cTn>
                        </p:par>
                        <p:par>
                          <p:cTn id="1332" fill="hold">
                            <p:stCondLst>
                              <p:cond delay="7300"/>
                            </p:stCondLst>
                            <p:childTnLst>
                              <p:par>
                                <p:cTn id="1333" presetID="22" presetClass="entr" presetSubtype="8" fill="hold" grpId="0" nodeType="afterEffect">
                                  <p:stCondLst>
                                    <p:cond delay="0"/>
                                  </p:stCondLst>
                                  <p:childTnLst>
                                    <p:set>
                                      <p:cBhvr>
                                        <p:cTn id="1334" dur="1" fill="hold">
                                          <p:stCondLst>
                                            <p:cond delay="0"/>
                                          </p:stCondLst>
                                        </p:cTn>
                                        <p:tgtEl>
                                          <p:spTgt spid="1098"/>
                                        </p:tgtEl>
                                        <p:attrNameLst>
                                          <p:attrName>style.visibility</p:attrName>
                                        </p:attrNameLst>
                                      </p:cBhvr>
                                      <p:to>
                                        <p:strVal val="visible"/>
                                      </p:to>
                                    </p:set>
                                    <p:animEffect transition="in" filter="wipe(left)">
                                      <p:cBhvr>
                                        <p:cTn id="1335" dur="50"/>
                                        <p:tgtEl>
                                          <p:spTgt spid="1098"/>
                                        </p:tgtEl>
                                      </p:cBhvr>
                                    </p:animEffect>
                                  </p:childTnLst>
                                </p:cTn>
                              </p:par>
                            </p:childTnLst>
                          </p:cTn>
                        </p:par>
                        <p:par>
                          <p:cTn id="1336" fill="hold">
                            <p:stCondLst>
                              <p:cond delay="7350"/>
                            </p:stCondLst>
                            <p:childTnLst>
                              <p:par>
                                <p:cTn id="1337" presetID="21" presetClass="entr" presetSubtype="1" fill="hold" grpId="0" nodeType="afterEffect">
                                  <p:stCondLst>
                                    <p:cond delay="0"/>
                                  </p:stCondLst>
                                  <p:childTnLst>
                                    <p:set>
                                      <p:cBhvr>
                                        <p:cTn id="1338" dur="1" fill="hold">
                                          <p:stCondLst>
                                            <p:cond delay="0"/>
                                          </p:stCondLst>
                                        </p:cTn>
                                        <p:tgtEl>
                                          <p:spTgt spid="1104"/>
                                        </p:tgtEl>
                                        <p:attrNameLst>
                                          <p:attrName>style.visibility</p:attrName>
                                        </p:attrNameLst>
                                      </p:cBhvr>
                                      <p:to>
                                        <p:strVal val="visible"/>
                                      </p:to>
                                    </p:set>
                                    <p:animEffect transition="in" filter="wheel(1)">
                                      <p:cBhvr>
                                        <p:cTn id="1339" dur="100"/>
                                        <p:tgtEl>
                                          <p:spTgt spid="1104"/>
                                        </p:tgtEl>
                                      </p:cBhvr>
                                    </p:animEffect>
                                  </p:childTnLst>
                                </p:cTn>
                              </p:par>
                            </p:childTnLst>
                          </p:cTn>
                        </p:par>
                        <p:par>
                          <p:cTn id="1340" fill="hold">
                            <p:stCondLst>
                              <p:cond delay="7450"/>
                            </p:stCondLst>
                            <p:childTnLst>
                              <p:par>
                                <p:cTn id="1341" presetID="22" presetClass="entr" presetSubtype="8" fill="hold" grpId="0" nodeType="afterEffect">
                                  <p:stCondLst>
                                    <p:cond delay="0"/>
                                  </p:stCondLst>
                                  <p:childTnLst>
                                    <p:set>
                                      <p:cBhvr>
                                        <p:cTn id="1342" dur="1" fill="hold">
                                          <p:stCondLst>
                                            <p:cond delay="0"/>
                                          </p:stCondLst>
                                        </p:cTn>
                                        <p:tgtEl>
                                          <p:spTgt spid="1115"/>
                                        </p:tgtEl>
                                        <p:attrNameLst>
                                          <p:attrName>style.visibility</p:attrName>
                                        </p:attrNameLst>
                                      </p:cBhvr>
                                      <p:to>
                                        <p:strVal val="visible"/>
                                      </p:to>
                                    </p:set>
                                    <p:animEffect transition="in" filter="wipe(left)">
                                      <p:cBhvr>
                                        <p:cTn id="1343" dur="100"/>
                                        <p:tgtEl>
                                          <p:spTgt spid="1115"/>
                                        </p:tgtEl>
                                      </p:cBhvr>
                                    </p:animEffect>
                                  </p:childTnLst>
                                </p:cTn>
                              </p:par>
                            </p:childTnLst>
                          </p:cTn>
                        </p:par>
                        <p:par>
                          <p:cTn id="1344" fill="hold">
                            <p:stCondLst>
                              <p:cond delay="7550"/>
                            </p:stCondLst>
                            <p:childTnLst>
                              <p:par>
                                <p:cTn id="1345" presetID="21" presetClass="entr" presetSubtype="1" fill="hold" grpId="0" nodeType="afterEffect">
                                  <p:stCondLst>
                                    <p:cond delay="0"/>
                                  </p:stCondLst>
                                  <p:childTnLst>
                                    <p:set>
                                      <p:cBhvr>
                                        <p:cTn id="1346" dur="1" fill="hold">
                                          <p:stCondLst>
                                            <p:cond delay="0"/>
                                          </p:stCondLst>
                                        </p:cTn>
                                        <p:tgtEl>
                                          <p:spTgt spid="1105"/>
                                        </p:tgtEl>
                                        <p:attrNameLst>
                                          <p:attrName>style.visibility</p:attrName>
                                        </p:attrNameLst>
                                      </p:cBhvr>
                                      <p:to>
                                        <p:strVal val="visible"/>
                                      </p:to>
                                    </p:set>
                                    <p:animEffect transition="in" filter="wheel(1)">
                                      <p:cBhvr>
                                        <p:cTn id="1347" dur="100"/>
                                        <p:tgtEl>
                                          <p:spTgt spid="1105"/>
                                        </p:tgtEl>
                                      </p:cBhvr>
                                    </p:animEffect>
                                  </p:childTnLst>
                                </p:cTn>
                              </p:par>
                            </p:childTnLst>
                          </p:cTn>
                        </p:par>
                        <p:par>
                          <p:cTn id="1348" fill="hold">
                            <p:stCondLst>
                              <p:cond delay="7650"/>
                            </p:stCondLst>
                            <p:childTnLst>
                              <p:par>
                                <p:cTn id="1349" presetID="21" presetClass="entr" presetSubtype="1" fill="hold" grpId="0" nodeType="afterEffect">
                                  <p:stCondLst>
                                    <p:cond delay="0"/>
                                  </p:stCondLst>
                                  <p:childTnLst>
                                    <p:set>
                                      <p:cBhvr>
                                        <p:cTn id="1350" dur="1" fill="hold">
                                          <p:stCondLst>
                                            <p:cond delay="0"/>
                                          </p:stCondLst>
                                        </p:cTn>
                                        <p:tgtEl>
                                          <p:spTgt spid="1106"/>
                                        </p:tgtEl>
                                        <p:attrNameLst>
                                          <p:attrName>style.visibility</p:attrName>
                                        </p:attrNameLst>
                                      </p:cBhvr>
                                      <p:to>
                                        <p:strVal val="visible"/>
                                      </p:to>
                                    </p:set>
                                    <p:animEffect transition="in" filter="wheel(1)">
                                      <p:cBhvr>
                                        <p:cTn id="1351" dur="100"/>
                                        <p:tgtEl>
                                          <p:spTgt spid="1106"/>
                                        </p:tgtEl>
                                      </p:cBhvr>
                                    </p:animEffect>
                                  </p:childTnLst>
                                </p:cTn>
                              </p:par>
                            </p:childTnLst>
                          </p:cTn>
                        </p:par>
                        <p:par>
                          <p:cTn id="1352" fill="hold">
                            <p:stCondLst>
                              <p:cond delay="7750"/>
                            </p:stCondLst>
                            <p:childTnLst>
                              <p:par>
                                <p:cTn id="1353" presetID="22" presetClass="entr" presetSubtype="8" fill="hold" grpId="0" nodeType="afterEffect">
                                  <p:stCondLst>
                                    <p:cond delay="0"/>
                                  </p:stCondLst>
                                  <p:childTnLst>
                                    <p:set>
                                      <p:cBhvr>
                                        <p:cTn id="1354" dur="1" fill="hold">
                                          <p:stCondLst>
                                            <p:cond delay="0"/>
                                          </p:stCondLst>
                                        </p:cTn>
                                        <p:tgtEl>
                                          <p:spTgt spid="1108"/>
                                        </p:tgtEl>
                                        <p:attrNameLst>
                                          <p:attrName>style.visibility</p:attrName>
                                        </p:attrNameLst>
                                      </p:cBhvr>
                                      <p:to>
                                        <p:strVal val="visible"/>
                                      </p:to>
                                    </p:set>
                                    <p:animEffect transition="in" filter="wipe(left)">
                                      <p:cBhvr>
                                        <p:cTn id="1355" dur="50"/>
                                        <p:tgtEl>
                                          <p:spTgt spid="1108"/>
                                        </p:tgtEl>
                                      </p:cBhvr>
                                    </p:animEffect>
                                  </p:childTnLst>
                                </p:cTn>
                              </p:par>
                            </p:childTnLst>
                          </p:cTn>
                        </p:par>
                        <p:par>
                          <p:cTn id="1356" fill="hold">
                            <p:stCondLst>
                              <p:cond delay="7800"/>
                            </p:stCondLst>
                            <p:childTnLst>
                              <p:par>
                                <p:cTn id="1357" presetID="22" presetClass="entr" presetSubtype="8" fill="hold" grpId="0" nodeType="afterEffect">
                                  <p:stCondLst>
                                    <p:cond delay="0"/>
                                  </p:stCondLst>
                                  <p:childTnLst>
                                    <p:set>
                                      <p:cBhvr>
                                        <p:cTn id="1358" dur="1" fill="hold">
                                          <p:stCondLst>
                                            <p:cond delay="0"/>
                                          </p:stCondLst>
                                        </p:cTn>
                                        <p:tgtEl>
                                          <p:spTgt spid="1112"/>
                                        </p:tgtEl>
                                        <p:attrNameLst>
                                          <p:attrName>style.visibility</p:attrName>
                                        </p:attrNameLst>
                                      </p:cBhvr>
                                      <p:to>
                                        <p:strVal val="visible"/>
                                      </p:to>
                                    </p:set>
                                    <p:animEffect transition="in" filter="wipe(left)">
                                      <p:cBhvr>
                                        <p:cTn id="1359" dur="50"/>
                                        <p:tgtEl>
                                          <p:spTgt spid="1112"/>
                                        </p:tgtEl>
                                      </p:cBhvr>
                                    </p:animEffect>
                                  </p:childTnLst>
                                </p:cTn>
                              </p:par>
                            </p:childTnLst>
                          </p:cTn>
                        </p:par>
                        <p:par>
                          <p:cTn id="1360" fill="hold">
                            <p:stCondLst>
                              <p:cond delay="7850"/>
                            </p:stCondLst>
                            <p:childTnLst>
                              <p:par>
                                <p:cTn id="1361" presetID="21" presetClass="entr" presetSubtype="1" fill="hold" grpId="0" nodeType="afterEffect">
                                  <p:stCondLst>
                                    <p:cond delay="0"/>
                                  </p:stCondLst>
                                  <p:childTnLst>
                                    <p:set>
                                      <p:cBhvr>
                                        <p:cTn id="1362" dur="1" fill="hold">
                                          <p:stCondLst>
                                            <p:cond delay="0"/>
                                          </p:stCondLst>
                                        </p:cTn>
                                        <p:tgtEl>
                                          <p:spTgt spid="1116"/>
                                        </p:tgtEl>
                                        <p:attrNameLst>
                                          <p:attrName>style.visibility</p:attrName>
                                        </p:attrNameLst>
                                      </p:cBhvr>
                                      <p:to>
                                        <p:strVal val="visible"/>
                                      </p:to>
                                    </p:set>
                                    <p:animEffect transition="in" filter="wheel(1)">
                                      <p:cBhvr>
                                        <p:cTn id="1363" dur="100"/>
                                        <p:tgtEl>
                                          <p:spTgt spid="1116"/>
                                        </p:tgtEl>
                                      </p:cBhvr>
                                    </p:animEffect>
                                  </p:childTnLst>
                                </p:cTn>
                              </p:par>
                            </p:childTnLst>
                          </p:cTn>
                        </p:par>
                        <p:par>
                          <p:cTn id="1364" fill="hold">
                            <p:stCondLst>
                              <p:cond delay="7950"/>
                            </p:stCondLst>
                            <p:childTnLst>
                              <p:par>
                                <p:cTn id="1365" presetID="22" presetClass="entr" presetSubtype="8" fill="hold" grpId="0" nodeType="afterEffect">
                                  <p:stCondLst>
                                    <p:cond delay="0"/>
                                  </p:stCondLst>
                                  <p:childTnLst>
                                    <p:set>
                                      <p:cBhvr>
                                        <p:cTn id="1366" dur="1" fill="hold">
                                          <p:stCondLst>
                                            <p:cond delay="0"/>
                                          </p:stCondLst>
                                        </p:cTn>
                                        <p:tgtEl>
                                          <p:spTgt spid="1127"/>
                                        </p:tgtEl>
                                        <p:attrNameLst>
                                          <p:attrName>style.visibility</p:attrName>
                                        </p:attrNameLst>
                                      </p:cBhvr>
                                      <p:to>
                                        <p:strVal val="visible"/>
                                      </p:to>
                                    </p:set>
                                    <p:animEffect transition="in" filter="wipe(left)">
                                      <p:cBhvr>
                                        <p:cTn id="1367" dur="100"/>
                                        <p:tgtEl>
                                          <p:spTgt spid="1127"/>
                                        </p:tgtEl>
                                      </p:cBhvr>
                                    </p:animEffect>
                                  </p:childTnLst>
                                </p:cTn>
                              </p:par>
                            </p:childTnLst>
                          </p:cTn>
                        </p:par>
                        <p:par>
                          <p:cTn id="1368" fill="hold">
                            <p:stCondLst>
                              <p:cond delay="8050"/>
                            </p:stCondLst>
                            <p:childTnLst>
                              <p:par>
                                <p:cTn id="1369" presetID="21" presetClass="entr" presetSubtype="1" fill="hold" grpId="0" nodeType="afterEffect">
                                  <p:stCondLst>
                                    <p:cond delay="0"/>
                                  </p:stCondLst>
                                  <p:childTnLst>
                                    <p:set>
                                      <p:cBhvr>
                                        <p:cTn id="1370" dur="1" fill="hold">
                                          <p:stCondLst>
                                            <p:cond delay="0"/>
                                          </p:stCondLst>
                                        </p:cTn>
                                        <p:tgtEl>
                                          <p:spTgt spid="1117"/>
                                        </p:tgtEl>
                                        <p:attrNameLst>
                                          <p:attrName>style.visibility</p:attrName>
                                        </p:attrNameLst>
                                      </p:cBhvr>
                                      <p:to>
                                        <p:strVal val="visible"/>
                                      </p:to>
                                    </p:set>
                                    <p:animEffect transition="in" filter="wheel(1)">
                                      <p:cBhvr>
                                        <p:cTn id="1371" dur="100"/>
                                        <p:tgtEl>
                                          <p:spTgt spid="1117"/>
                                        </p:tgtEl>
                                      </p:cBhvr>
                                    </p:animEffect>
                                  </p:childTnLst>
                                </p:cTn>
                              </p:par>
                            </p:childTnLst>
                          </p:cTn>
                        </p:par>
                        <p:par>
                          <p:cTn id="1372" fill="hold">
                            <p:stCondLst>
                              <p:cond delay="8150"/>
                            </p:stCondLst>
                            <p:childTnLst>
                              <p:par>
                                <p:cTn id="1373" presetID="21" presetClass="entr" presetSubtype="1" fill="hold" grpId="0" nodeType="afterEffect">
                                  <p:stCondLst>
                                    <p:cond delay="0"/>
                                  </p:stCondLst>
                                  <p:childTnLst>
                                    <p:set>
                                      <p:cBhvr>
                                        <p:cTn id="1374" dur="1" fill="hold">
                                          <p:stCondLst>
                                            <p:cond delay="0"/>
                                          </p:stCondLst>
                                        </p:cTn>
                                        <p:tgtEl>
                                          <p:spTgt spid="1118"/>
                                        </p:tgtEl>
                                        <p:attrNameLst>
                                          <p:attrName>style.visibility</p:attrName>
                                        </p:attrNameLst>
                                      </p:cBhvr>
                                      <p:to>
                                        <p:strVal val="visible"/>
                                      </p:to>
                                    </p:set>
                                    <p:animEffect transition="in" filter="wheel(1)">
                                      <p:cBhvr>
                                        <p:cTn id="1375" dur="100"/>
                                        <p:tgtEl>
                                          <p:spTgt spid="1118"/>
                                        </p:tgtEl>
                                      </p:cBhvr>
                                    </p:animEffect>
                                  </p:childTnLst>
                                </p:cTn>
                              </p:par>
                            </p:childTnLst>
                          </p:cTn>
                        </p:par>
                        <p:par>
                          <p:cTn id="1376" fill="hold">
                            <p:stCondLst>
                              <p:cond delay="8250"/>
                            </p:stCondLst>
                            <p:childTnLst>
                              <p:par>
                                <p:cTn id="1377" presetID="22" presetClass="entr" presetSubtype="8" fill="hold" grpId="0" nodeType="afterEffect">
                                  <p:stCondLst>
                                    <p:cond delay="0"/>
                                  </p:stCondLst>
                                  <p:childTnLst>
                                    <p:set>
                                      <p:cBhvr>
                                        <p:cTn id="1378" dur="1" fill="hold">
                                          <p:stCondLst>
                                            <p:cond delay="0"/>
                                          </p:stCondLst>
                                        </p:cTn>
                                        <p:tgtEl>
                                          <p:spTgt spid="1119"/>
                                        </p:tgtEl>
                                        <p:attrNameLst>
                                          <p:attrName>style.visibility</p:attrName>
                                        </p:attrNameLst>
                                      </p:cBhvr>
                                      <p:to>
                                        <p:strVal val="visible"/>
                                      </p:to>
                                    </p:set>
                                    <p:animEffect transition="in" filter="wipe(left)">
                                      <p:cBhvr>
                                        <p:cTn id="1379" dur="50"/>
                                        <p:tgtEl>
                                          <p:spTgt spid="1119"/>
                                        </p:tgtEl>
                                      </p:cBhvr>
                                    </p:animEffect>
                                  </p:childTnLst>
                                </p:cTn>
                              </p:par>
                            </p:childTnLst>
                          </p:cTn>
                        </p:par>
                        <p:par>
                          <p:cTn id="1380" fill="hold">
                            <p:stCondLst>
                              <p:cond delay="8300"/>
                            </p:stCondLst>
                            <p:childTnLst>
                              <p:par>
                                <p:cTn id="1381" presetID="22" presetClass="entr" presetSubtype="8" fill="hold" grpId="0" nodeType="afterEffect">
                                  <p:stCondLst>
                                    <p:cond delay="0"/>
                                  </p:stCondLst>
                                  <p:childTnLst>
                                    <p:set>
                                      <p:cBhvr>
                                        <p:cTn id="1382" dur="1" fill="hold">
                                          <p:stCondLst>
                                            <p:cond delay="0"/>
                                          </p:stCondLst>
                                        </p:cTn>
                                        <p:tgtEl>
                                          <p:spTgt spid="1121"/>
                                        </p:tgtEl>
                                        <p:attrNameLst>
                                          <p:attrName>style.visibility</p:attrName>
                                        </p:attrNameLst>
                                      </p:cBhvr>
                                      <p:to>
                                        <p:strVal val="visible"/>
                                      </p:to>
                                    </p:set>
                                    <p:animEffect transition="in" filter="wipe(left)">
                                      <p:cBhvr>
                                        <p:cTn id="1383" dur="50"/>
                                        <p:tgtEl>
                                          <p:spTgt spid="1121"/>
                                        </p:tgtEl>
                                      </p:cBhvr>
                                    </p:animEffect>
                                  </p:childTnLst>
                                </p:cTn>
                              </p:par>
                            </p:childTnLst>
                          </p:cTn>
                        </p:par>
                        <p:par>
                          <p:cTn id="1384" fill="hold">
                            <p:stCondLst>
                              <p:cond delay="8350"/>
                            </p:stCondLst>
                            <p:childTnLst>
                              <p:par>
                                <p:cTn id="1385" presetID="22" presetClass="entr" presetSubtype="8" fill="hold" grpId="0" nodeType="afterEffect">
                                  <p:stCondLst>
                                    <p:cond delay="0"/>
                                  </p:stCondLst>
                                  <p:childTnLst>
                                    <p:set>
                                      <p:cBhvr>
                                        <p:cTn id="1386" dur="1" fill="hold">
                                          <p:stCondLst>
                                            <p:cond delay="0"/>
                                          </p:stCondLst>
                                        </p:cTn>
                                        <p:tgtEl>
                                          <p:spTgt spid="1122"/>
                                        </p:tgtEl>
                                        <p:attrNameLst>
                                          <p:attrName>style.visibility</p:attrName>
                                        </p:attrNameLst>
                                      </p:cBhvr>
                                      <p:to>
                                        <p:strVal val="visible"/>
                                      </p:to>
                                    </p:set>
                                    <p:animEffect transition="in" filter="wipe(left)">
                                      <p:cBhvr>
                                        <p:cTn id="1387" dur="50"/>
                                        <p:tgtEl>
                                          <p:spTgt spid="1122"/>
                                        </p:tgtEl>
                                      </p:cBhvr>
                                    </p:animEffect>
                                  </p:childTnLst>
                                </p:cTn>
                              </p:par>
                            </p:childTnLst>
                          </p:cTn>
                        </p:par>
                      </p:childTnLst>
                    </p:cTn>
                  </p:par>
                  <p:par>
                    <p:cTn id="1388" fill="hold">
                      <p:stCondLst>
                        <p:cond delay="indefinite"/>
                      </p:stCondLst>
                      <p:childTnLst>
                        <p:par>
                          <p:cTn id="1389" fill="hold">
                            <p:stCondLst>
                              <p:cond delay="0"/>
                            </p:stCondLst>
                            <p:childTnLst>
                              <p:par>
                                <p:cTn id="1390" presetID="22" presetClass="entr" presetSubtype="8" fill="hold" grpId="0" nodeType="clickEffect">
                                  <p:stCondLst>
                                    <p:cond delay="0"/>
                                  </p:stCondLst>
                                  <p:childTnLst>
                                    <p:set>
                                      <p:cBhvr>
                                        <p:cTn id="1391" dur="1" fill="hold">
                                          <p:stCondLst>
                                            <p:cond delay="0"/>
                                          </p:stCondLst>
                                        </p:cTn>
                                        <p:tgtEl>
                                          <p:spTgt spid="1207"/>
                                        </p:tgtEl>
                                        <p:attrNameLst>
                                          <p:attrName>style.visibility</p:attrName>
                                        </p:attrNameLst>
                                      </p:cBhvr>
                                      <p:to>
                                        <p:strVal val="visible"/>
                                      </p:to>
                                    </p:set>
                                    <p:animEffect transition="in" filter="wipe(left)">
                                      <p:cBhvr>
                                        <p:cTn id="1392" dur="500"/>
                                        <p:tgtEl>
                                          <p:spTgt spid="1207"/>
                                        </p:tgtEl>
                                      </p:cBhvr>
                                    </p:animEffect>
                                  </p:childTnLst>
                                </p:cTn>
                              </p:par>
                            </p:childTnLst>
                          </p:cTn>
                        </p:par>
                        <p:par>
                          <p:cTn id="1393" fill="hold">
                            <p:stCondLst>
                              <p:cond delay="500"/>
                            </p:stCondLst>
                            <p:childTnLst>
                              <p:par>
                                <p:cTn id="1394" presetID="22" presetClass="entr" presetSubtype="2" fill="hold" grpId="0" nodeType="afterEffect">
                                  <p:stCondLst>
                                    <p:cond delay="0"/>
                                  </p:stCondLst>
                                  <p:childTnLst>
                                    <p:set>
                                      <p:cBhvr>
                                        <p:cTn id="1395" dur="1" fill="hold">
                                          <p:stCondLst>
                                            <p:cond delay="0"/>
                                          </p:stCondLst>
                                        </p:cTn>
                                        <p:tgtEl>
                                          <p:spTgt spid="1208"/>
                                        </p:tgtEl>
                                        <p:attrNameLst>
                                          <p:attrName>style.visibility</p:attrName>
                                        </p:attrNameLst>
                                      </p:cBhvr>
                                      <p:to>
                                        <p:strVal val="visible"/>
                                      </p:to>
                                    </p:set>
                                    <p:animEffect transition="in" filter="wipe(right)">
                                      <p:cBhvr>
                                        <p:cTn id="1396" dur="500"/>
                                        <p:tgtEl>
                                          <p:spTgt spid="1208"/>
                                        </p:tgtEl>
                                      </p:cBhvr>
                                    </p:animEffect>
                                  </p:childTnLst>
                                </p:cTn>
                              </p:par>
                            </p:childTnLst>
                          </p:cTn>
                        </p:par>
                        <p:par>
                          <p:cTn id="1397" fill="hold">
                            <p:stCondLst>
                              <p:cond delay="1000"/>
                            </p:stCondLst>
                            <p:childTnLst>
                              <p:par>
                                <p:cTn id="1398" presetID="22" presetClass="entr" presetSubtype="8" fill="hold" grpId="0" nodeType="afterEffect">
                                  <p:stCondLst>
                                    <p:cond delay="0"/>
                                  </p:stCondLst>
                                  <p:childTnLst>
                                    <p:set>
                                      <p:cBhvr>
                                        <p:cTn id="1399" dur="1" fill="hold">
                                          <p:stCondLst>
                                            <p:cond delay="0"/>
                                          </p:stCondLst>
                                        </p:cTn>
                                        <p:tgtEl>
                                          <p:spTgt spid="1209"/>
                                        </p:tgtEl>
                                        <p:attrNameLst>
                                          <p:attrName>style.visibility</p:attrName>
                                        </p:attrNameLst>
                                      </p:cBhvr>
                                      <p:to>
                                        <p:strVal val="visible"/>
                                      </p:to>
                                    </p:set>
                                    <p:animEffect transition="in" filter="wipe(left)">
                                      <p:cBhvr>
                                        <p:cTn id="1400" dur="500"/>
                                        <p:tgtEl>
                                          <p:spTgt spid="1209"/>
                                        </p:tgtEl>
                                      </p:cBhvr>
                                    </p:animEffect>
                                  </p:childTnLst>
                                </p:cTn>
                              </p:par>
                            </p:childTnLst>
                          </p:cTn>
                        </p:par>
                        <p:par>
                          <p:cTn id="1401" fill="hold">
                            <p:stCondLst>
                              <p:cond delay="1500"/>
                            </p:stCondLst>
                            <p:childTnLst>
                              <p:par>
                                <p:cTn id="1402" presetID="22" presetClass="entr" presetSubtype="2" fill="hold" grpId="0" nodeType="afterEffect">
                                  <p:stCondLst>
                                    <p:cond delay="0"/>
                                  </p:stCondLst>
                                  <p:childTnLst>
                                    <p:set>
                                      <p:cBhvr>
                                        <p:cTn id="1403" dur="1" fill="hold">
                                          <p:stCondLst>
                                            <p:cond delay="0"/>
                                          </p:stCondLst>
                                        </p:cTn>
                                        <p:tgtEl>
                                          <p:spTgt spid="1210"/>
                                        </p:tgtEl>
                                        <p:attrNameLst>
                                          <p:attrName>style.visibility</p:attrName>
                                        </p:attrNameLst>
                                      </p:cBhvr>
                                      <p:to>
                                        <p:strVal val="visible"/>
                                      </p:to>
                                    </p:set>
                                    <p:animEffect transition="in" filter="wipe(right)">
                                      <p:cBhvr>
                                        <p:cTn id="1404" dur="500"/>
                                        <p:tgtEl>
                                          <p:spTgt spid="1210"/>
                                        </p:tgtEl>
                                      </p:cBhvr>
                                    </p:animEffect>
                                  </p:childTnLst>
                                </p:cTn>
                              </p:par>
                            </p:childTnLst>
                          </p:cTn>
                        </p:par>
                        <p:par>
                          <p:cTn id="1405" fill="hold">
                            <p:stCondLst>
                              <p:cond delay="2000"/>
                            </p:stCondLst>
                            <p:childTnLst>
                              <p:par>
                                <p:cTn id="1406" presetID="22" presetClass="entr" presetSubtype="8" fill="hold" grpId="0" nodeType="afterEffect">
                                  <p:stCondLst>
                                    <p:cond delay="0"/>
                                  </p:stCondLst>
                                  <p:childTnLst>
                                    <p:set>
                                      <p:cBhvr>
                                        <p:cTn id="1407" dur="1" fill="hold">
                                          <p:stCondLst>
                                            <p:cond delay="0"/>
                                          </p:stCondLst>
                                        </p:cTn>
                                        <p:tgtEl>
                                          <p:spTgt spid="1211"/>
                                        </p:tgtEl>
                                        <p:attrNameLst>
                                          <p:attrName>style.visibility</p:attrName>
                                        </p:attrNameLst>
                                      </p:cBhvr>
                                      <p:to>
                                        <p:strVal val="visible"/>
                                      </p:to>
                                    </p:set>
                                    <p:animEffect transition="in" filter="wipe(left)">
                                      <p:cBhvr>
                                        <p:cTn id="1408" dur="500"/>
                                        <p:tgtEl>
                                          <p:spTgt spid="1211"/>
                                        </p:tgtEl>
                                      </p:cBhvr>
                                    </p:animEffect>
                                  </p:childTnLst>
                                </p:cTn>
                              </p:par>
                            </p:childTnLst>
                          </p:cTn>
                        </p:par>
                        <p:par>
                          <p:cTn id="1409" fill="hold">
                            <p:stCondLst>
                              <p:cond delay="2500"/>
                            </p:stCondLst>
                            <p:childTnLst>
                              <p:par>
                                <p:cTn id="1410" presetID="22" presetClass="entr" presetSubtype="2" fill="hold" grpId="0" nodeType="afterEffect">
                                  <p:stCondLst>
                                    <p:cond delay="0"/>
                                  </p:stCondLst>
                                  <p:childTnLst>
                                    <p:set>
                                      <p:cBhvr>
                                        <p:cTn id="1411" dur="1" fill="hold">
                                          <p:stCondLst>
                                            <p:cond delay="0"/>
                                          </p:stCondLst>
                                        </p:cTn>
                                        <p:tgtEl>
                                          <p:spTgt spid="1212"/>
                                        </p:tgtEl>
                                        <p:attrNameLst>
                                          <p:attrName>style.visibility</p:attrName>
                                        </p:attrNameLst>
                                      </p:cBhvr>
                                      <p:to>
                                        <p:strVal val="visible"/>
                                      </p:to>
                                    </p:set>
                                    <p:animEffect transition="in" filter="wipe(right)">
                                      <p:cBhvr>
                                        <p:cTn id="1412" dur="500"/>
                                        <p:tgtEl>
                                          <p:spTgt spid="1212"/>
                                        </p:tgtEl>
                                      </p:cBhvr>
                                    </p:animEffect>
                                  </p:childTnLst>
                                </p:cTn>
                              </p:par>
                            </p:childTnLst>
                          </p:cTn>
                        </p:par>
                        <p:par>
                          <p:cTn id="1413" fill="hold">
                            <p:stCondLst>
                              <p:cond delay="3000"/>
                            </p:stCondLst>
                            <p:childTnLst>
                              <p:par>
                                <p:cTn id="1414" presetID="22" presetClass="entr" presetSubtype="8" fill="hold" grpId="0" nodeType="afterEffect">
                                  <p:stCondLst>
                                    <p:cond delay="0"/>
                                  </p:stCondLst>
                                  <p:childTnLst>
                                    <p:set>
                                      <p:cBhvr>
                                        <p:cTn id="1415" dur="1" fill="hold">
                                          <p:stCondLst>
                                            <p:cond delay="0"/>
                                          </p:stCondLst>
                                        </p:cTn>
                                        <p:tgtEl>
                                          <p:spTgt spid="1213"/>
                                        </p:tgtEl>
                                        <p:attrNameLst>
                                          <p:attrName>style.visibility</p:attrName>
                                        </p:attrNameLst>
                                      </p:cBhvr>
                                      <p:to>
                                        <p:strVal val="visible"/>
                                      </p:to>
                                    </p:set>
                                    <p:animEffect transition="in" filter="wipe(left)">
                                      <p:cBhvr>
                                        <p:cTn id="1416" dur="500"/>
                                        <p:tgtEl>
                                          <p:spTgt spid="1213"/>
                                        </p:tgtEl>
                                      </p:cBhvr>
                                    </p:animEffect>
                                  </p:childTnLst>
                                </p:cTn>
                              </p:par>
                            </p:childTnLst>
                          </p:cTn>
                        </p:par>
                        <p:par>
                          <p:cTn id="1417" fill="hold">
                            <p:stCondLst>
                              <p:cond delay="3500"/>
                            </p:stCondLst>
                            <p:childTnLst>
                              <p:par>
                                <p:cTn id="1418" presetID="22" presetClass="entr" presetSubtype="2" fill="hold" grpId="0" nodeType="afterEffect">
                                  <p:stCondLst>
                                    <p:cond delay="0"/>
                                  </p:stCondLst>
                                  <p:childTnLst>
                                    <p:set>
                                      <p:cBhvr>
                                        <p:cTn id="1419" dur="1" fill="hold">
                                          <p:stCondLst>
                                            <p:cond delay="0"/>
                                          </p:stCondLst>
                                        </p:cTn>
                                        <p:tgtEl>
                                          <p:spTgt spid="1214"/>
                                        </p:tgtEl>
                                        <p:attrNameLst>
                                          <p:attrName>style.visibility</p:attrName>
                                        </p:attrNameLst>
                                      </p:cBhvr>
                                      <p:to>
                                        <p:strVal val="visible"/>
                                      </p:to>
                                    </p:set>
                                    <p:animEffect transition="in" filter="wipe(right)">
                                      <p:cBhvr>
                                        <p:cTn id="1420" dur="500"/>
                                        <p:tgtEl>
                                          <p:spTgt spid="1214"/>
                                        </p:tgtEl>
                                      </p:cBhvr>
                                    </p:animEffect>
                                  </p:childTnLst>
                                </p:cTn>
                              </p:par>
                            </p:childTnLst>
                          </p:cTn>
                        </p:par>
                        <p:par>
                          <p:cTn id="1421" fill="hold">
                            <p:stCondLst>
                              <p:cond delay="4000"/>
                            </p:stCondLst>
                            <p:childTnLst>
                              <p:par>
                                <p:cTn id="1422" presetID="22" presetClass="entr" presetSubtype="1" fill="hold" grpId="0" nodeType="afterEffect">
                                  <p:stCondLst>
                                    <p:cond delay="0"/>
                                  </p:stCondLst>
                                  <p:childTnLst>
                                    <p:set>
                                      <p:cBhvr>
                                        <p:cTn id="1423" dur="1" fill="hold">
                                          <p:stCondLst>
                                            <p:cond delay="0"/>
                                          </p:stCondLst>
                                        </p:cTn>
                                        <p:tgtEl>
                                          <p:spTgt spid="1215"/>
                                        </p:tgtEl>
                                        <p:attrNameLst>
                                          <p:attrName>style.visibility</p:attrName>
                                        </p:attrNameLst>
                                      </p:cBhvr>
                                      <p:to>
                                        <p:strVal val="visible"/>
                                      </p:to>
                                    </p:set>
                                    <p:animEffect transition="in" filter="wipe(up)">
                                      <p:cBhvr>
                                        <p:cTn id="1424" dur="500"/>
                                        <p:tgtEl>
                                          <p:spTgt spid="1215"/>
                                        </p:tgtEl>
                                      </p:cBhvr>
                                    </p:animEffect>
                                  </p:childTnLst>
                                </p:cTn>
                              </p:par>
                            </p:childTnLst>
                          </p:cTn>
                        </p:par>
                        <p:par>
                          <p:cTn id="1425" fill="hold">
                            <p:stCondLst>
                              <p:cond delay="4500"/>
                            </p:stCondLst>
                            <p:childTnLst>
                              <p:par>
                                <p:cTn id="1426" presetID="22" presetClass="entr" presetSubtype="4" fill="hold" grpId="0" nodeType="afterEffect">
                                  <p:stCondLst>
                                    <p:cond delay="0"/>
                                  </p:stCondLst>
                                  <p:childTnLst>
                                    <p:set>
                                      <p:cBhvr>
                                        <p:cTn id="1427" dur="1" fill="hold">
                                          <p:stCondLst>
                                            <p:cond delay="0"/>
                                          </p:stCondLst>
                                        </p:cTn>
                                        <p:tgtEl>
                                          <p:spTgt spid="1219"/>
                                        </p:tgtEl>
                                        <p:attrNameLst>
                                          <p:attrName>style.visibility</p:attrName>
                                        </p:attrNameLst>
                                      </p:cBhvr>
                                      <p:to>
                                        <p:strVal val="visible"/>
                                      </p:to>
                                    </p:set>
                                    <p:animEffect transition="in" filter="wipe(down)">
                                      <p:cBhvr>
                                        <p:cTn id="1428" dur="500"/>
                                        <p:tgtEl>
                                          <p:spTgt spid="1219"/>
                                        </p:tgtEl>
                                      </p:cBhvr>
                                    </p:animEffect>
                                  </p:childTnLst>
                                </p:cTn>
                              </p:par>
                            </p:childTnLst>
                          </p:cTn>
                        </p:par>
                        <p:par>
                          <p:cTn id="1429" fill="hold">
                            <p:stCondLst>
                              <p:cond delay="5000"/>
                            </p:stCondLst>
                            <p:childTnLst>
                              <p:par>
                                <p:cTn id="1430" presetID="22" presetClass="entr" presetSubtype="4" fill="hold" grpId="0" nodeType="afterEffect">
                                  <p:stCondLst>
                                    <p:cond delay="0"/>
                                  </p:stCondLst>
                                  <p:childTnLst>
                                    <p:set>
                                      <p:cBhvr>
                                        <p:cTn id="1431" dur="1" fill="hold">
                                          <p:stCondLst>
                                            <p:cond delay="0"/>
                                          </p:stCondLst>
                                        </p:cTn>
                                        <p:tgtEl>
                                          <p:spTgt spid="1216"/>
                                        </p:tgtEl>
                                        <p:attrNameLst>
                                          <p:attrName>style.visibility</p:attrName>
                                        </p:attrNameLst>
                                      </p:cBhvr>
                                      <p:to>
                                        <p:strVal val="visible"/>
                                      </p:to>
                                    </p:set>
                                    <p:animEffect transition="in" filter="wipe(down)">
                                      <p:cBhvr>
                                        <p:cTn id="1432" dur="500"/>
                                        <p:tgtEl>
                                          <p:spTgt spid="1216"/>
                                        </p:tgtEl>
                                      </p:cBhvr>
                                    </p:animEffect>
                                  </p:childTnLst>
                                </p:cTn>
                              </p:par>
                            </p:childTnLst>
                          </p:cTn>
                        </p:par>
                        <p:par>
                          <p:cTn id="1433" fill="hold">
                            <p:stCondLst>
                              <p:cond delay="5500"/>
                            </p:stCondLst>
                            <p:childTnLst>
                              <p:par>
                                <p:cTn id="1434" presetID="22" presetClass="entr" presetSubtype="1" fill="hold" grpId="0" nodeType="afterEffect">
                                  <p:stCondLst>
                                    <p:cond delay="0"/>
                                  </p:stCondLst>
                                  <p:childTnLst>
                                    <p:set>
                                      <p:cBhvr>
                                        <p:cTn id="1435" dur="1" fill="hold">
                                          <p:stCondLst>
                                            <p:cond delay="0"/>
                                          </p:stCondLst>
                                        </p:cTn>
                                        <p:tgtEl>
                                          <p:spTgt spid="1217"/>
                                        </p:tgtEl>
                                        <p:attrNameLst>
                                          <p:attrName>style.visibility</p:attrName>
                                        </p:attrNameLst>
                                      </p:cBhvr>
                                      <p:to>
                                        <p:strVal val="visible"/>
                                      </p:to>
                                    </p:set>
                                    <p:animEffect transition="in" filter="wipe(up)">
                                      <p:cBhvr>
                                        <p:cTn id="1436" dur="500"/>
                                        <p:tgtEl>
                                          <p:spTgt spid="1217"/>
                                        </p:tgtEl>
                                      </p:cBhvr>
                                    </p:animEffect>
                                  </p:childTnLst>
                                </p:cTn>
                              </p:par>
                            </p:childTnLst>
                          </p:cTn>
                        </p:par>
                        <p:par>
                          <p:cTn id="1437" fill="hold">
                            <p:stCondLst>
                              <p:cond delay="6000"/>
                            </p:stCondLst>
                            <p:childTnLst>
                              <p:par>
                                <p:cTn id="1438" presetID="22" presetClass="entr" presetSubtype="4" fill="hold" grpId="0" nodeType="afterEffect">
                                  <p:stCondLst>
                                    <p:cond delay="0"/>
                                  </p:stCondLst>
                                  <p:childTnLst>
                                    <p:set>
                                      <p:cBhvr>
                                        <p:cTn id="1439" dur="1" fill="hold">
                                          <p:stCondLst>
                                            <p:cond delay="0"/>
                                          </p:stCondLst>
                                        </p:cTn>
                                        <p:tgtEl>
                                          <p:spTgt spid="1218"/>
                                        </p:tgtEl>
                                        <p:attrNameLst>
                                          <p:attrName>style.visibility</p:attrName>
                                        </p:attrNameLst>
                                      </p:cBhvr>
                                      <p:to>
                                        <p:strVal val="visible"/>
                                      </p:to>
                                    </p:set>
                                    <p:animEffect transition="in" filter="wipe(down)">
                                      <p:cBhvr>
                                        <p:cTn id="1440" dur="500"/>
                                        <p:tgtEl>
                                          <p:spTgt spid="1218"/>
                                        </p:tgtEl>
                                      </p:cBhvr>
                                    </p:animEffect>
                                  </p:childTnLst>
                                </p:cTn>
                              </p:par>
                            </p:childTnLst>
                          </p:cTn>
                        </p:par>
                        <p:par>
                          <p:cTn id="1441" fill="hold">
                            <p:stCondLst>
                              <p:cond delay="6500"/>
                            </p:stCondLst>
                            <p:childTnLst>
                              <p:par>
                                <p:cTn id="1442" presetID="22" presetClass="entr" presetSubtype="8" fill="hold" grpId="0" nodeType="afterEffect">
                                  <p:stCondLst>
                                    <p:cond delay="0"/>
                                  </p:stCondLst>
                                  <p:childTnLst>
                                    <p:set>
                                      <p:cBhvr>
                                        <p:cTn id="1443" dur="1" fill="hold">
                                          <p:stCondLst>
                                            <p:cond delay="0"/>
                                          </p:stCondLst>
                                        </p:cTn>
                                        <p:tgtEl>
                                          <p:spTgt spid="1206"/>
                                        </p:tgtEl>
                                        <p:attrNameLst>
                                          <p:attrName>style.visibility</p:attrName>
                                        </p:attrNameLst>
                                      </p:cBhvr>
                                      <p:to>
                                        <p:strVal val="visible"/>
                                      </p:to>
                                    </p:set>
                                    <p:animEffect transition="in" filter="wipe(left)">
                                      <p:cBhvr>
                                        <p:cTn id="1444" dur="500"/>
                                        <p:tgtEl>
                                          <p:spTgt spid="1206"/>
                                        </p:tgtEl>
                                      </p:cBhvr>
                                    </p:animEffect>
                                  </p:childTnLst>
                                </p:cTn>
                              </p:par>
                            </p:childTnLst>
                          </p:cTn>
                        </p:par>
                      </p:childTnLst>
                    </p:cTn>
                  </p:par>
                  <p:par>
                    <p:cTn id="1445" fill="hold">
                      <p:stCondLst>
                        <p:cond delay="indefinite"/>
                      </p:stCondLst>
                      <p:childTnLst>
                        <p:par>
                          <p:cTn id="1446" fill="hold">
                            <p:stCondLst>
                              <p:cond delay="0"/>
                            </p:stCondLst>
                            <p:childTnLst>
                              <p:par>
                                <p:cTn id="1447" presetID="21" presetClass="entr" presetSubtype="1" fill="hold" grpId="0" nodeType="clickEffect">
                                  <p:stCondLst>
                                    <p:cond delay="0"/>
                                  </p:stCondLst>
                                  <p:childTnLst>
                                    <p:set>
                                      <p:cBhvr>
                                        <p:cTn id="1448" dur="1" fill="hold">
                                          <p:stCondLst>
                                            <p:cond delay="0"/>
                                          </p:stCondLst>
                                        </p:cTn>
                                        <p:tgtEl>
                                          <p:spTgt spid="1260"/>
                                        </p:tgtEl>
                                        <p:attrNameLst>
                                          <p:attrName>style.visibility</p:attrName>
                                        </p:attrNameLst>
                                      </p:cBhvr>
                                      <p:to>
                                        <p:strVal val="visible"/>
                                      </p:to>
                                    </p:set>
                                    <p:animEffect transition="in" filter="wheel(1)">
                                      <p:cBhvr>
                                        <p:cTn id="1449" dur="500"/>
                                        <p:tgtEl>
                                          <p:spTgt spid="1260"/>
                                        </p:tgtEl>
                                      </p:cBhvr>
                                    </p:animEffect>
                                  </p:childTnLst>
                                </p:cTn>
                              </p:par>
                              <p:par>
                                <p:cTn id="1450" presetID="22" presetClass="entr" presetSubtype="8" fill="hold" grpId="0" nodeType="withEffect">
                                  <p:stCondLst>
                                    <p:cond delay="0"/>
                                  </p:stCondLst>
                                  <p:childTnLst>
                                    <p:set>
                                      <p:cBhvr>
                                        <p:cTn id="1451" dur="1" fill="hold">
                                          <p:stCondLst>
                                            <p:cond delay="0"/>
                                          </p:stCondLst>
                                        </p:cTn>
                                        <p:tgtEl>
                                          <p:spTgt spid="1261"/>
                                        </p:tgtEl>
                                        <p:attrNameLst>
                                          <p:attrName>style.visibility</p:attrName>
                                        </p:attrNameLst>
                                      </p:cBhvr>
                                      <p:to>
                                        <p:strVal val="visible"/>
                                      </p:to>
                                    </p:set>
                                    <p:animEffect transition="in" filter="wipe(left)">
                                      <p:cBhvr>
                                        <p:cTn id="1452" dur="500"/>
                                        <p:tgtEl>
                                          <p:spTgt spid="1261"/>
                                        </p:tgtEl>
                                      </p:cBhvr>
                                    </p:animEffect>
                                  </p:childTnLst>
                                </p:cTn>
                              </p:par>
                              <p:par>
                                <p:cTn id="1453" presetID="21" presetClass="entr" presetSubtype="1" fill="hold" grpId="0" nodeType="withEffect">
                                  <p:stCondLst>
                                    <p:cond delay="0"/>
                                  </p:stCondLst>
                                  <p:childTnLst>
                                    <p:set>
                                      <p:cBhvr>
                                        <p:cTn id="1454" dur="1" fill="hold">
                                          <p:stCondLst>
                                            <p:cond delay="0"/>
                                          </p:stCondLst>
                                        </p:cTn>
                                        <p:tgtEl>
                                          <p:spTgt spid="1228"/>
                                        </p:tgtEl>
                                        <p:attrNameLst>
                                          <p:attrName>style.visibility</p:attrName>
                                        </p:attrNameLst>
                                      </p:cBhvr>
                                      <p:to>
                                        <p:strVal val="visible"/>
                                      </p:to>
                                    </p:set>
                                    <p:animEffect transition="in" filter="wheel(1)">
                                      <p:cBhvr>
                                        <p:cTn id="1455" dur="500"/>
                                        <p:tgtEl>
                                          <p:spTgt spid="1228"/>
                                        </p:tgtEl>
                                      </p:cBhvr>
                                    </p:animEffect>
                                  </p:childTnLst>
                                </p:cTn>
                              </p:par>
                              <p:par>
                                <p:cTn id="1456" presetID="21" presetClass="entr" presetSubtype="1" fill="hold" grpId="0" nodeType="withEffect">
                                  <p:stCondLst>
                                    <p:cond delay="0"/>
                                  </p:stCondLst>
                                  <p:childTnLst>
                                    <p:set>
                                      <p:cBhvr>
                                        <p:cTn id="1457" dur="1" fill="hold">
                                          <p:stCondLst>
                                            <p:cond delay="0"/>
                                          </p:stCondLst>
                                        </p:cTn>
                                        <p:tgtEl>
                                          <p:spTgt spid="1227"/>
                                        </p:tgtEl>
                                        <p:attrNameLst>
                                          <p:attrName>style.visibility</p:attrName>
                                        </p:attrNameLst>
                                      </p:cBhvr>
                                      <p:to>
                                        <p:strVal val="visible"/>
                                      </p:to>
                                    </p:set>
                                    <p:animEffect transition="in" filter="wheel(1)">
                                      <p:cBhvr>
                                        <p:cTn id="1458" dur="500"/>
                                        <p:tgtEl>
                                          <p:spTgt spid="1227"/>
                                        </p:tgtEl>
                                      </p:cBhvr>
                                    </p:animEffect>
                                  </p:childTnLst>
                                </p:cTn>
                              </p:par>
                              <p:par>
                                <p:cTn id="1459" presetID="21" presetClass="entr" presetSubtype="1" fill="hold" grpId="0" nodeType="withEffect">
                                  <p:stCondLst>
                                    <p:cond delay="0"/>
                                  </p:stCondLst>
                                  <p:childTnLst>
                                    <p:set>
                                      <p:cBhvr>
                                        <p:cTn id="1460" dur="1" fill="hold">
                                          <p:stCondLst>
                                            <p:cond delay="0"/>
                                          </p:stCondLst>
                                        </p:cTn>
                                        <p:tgtEl>
                                          <p:spTgt spid="1226"/>
                                        </p:tgtEl>
                                        <p:attrNameLst>
                                          <p:attrName>style.visibility</p:attrName>
                                        </p:attrNameLst>
                                      </p:cBhvr>
                                      <p:to>
                                        <p:strVal val="visible"/>
                                      </p:to>
                                    </p:set>
                                    <p:animEffect transition="in" filter="wheel(1)">
                                      <p:cBhvr>
                                        <p:cTn id="1461" dur="500"/>
                                        <p:tgtEl>
                                          <p:spTgt spid="1226"/>
                                        </p:tgtEl>
                                      </p:cBhvr>
                                    </p:animEffect>
                                  </p:childTnLst>
                                </p:cTn>
                              </p:par>
                              <p:par>
                                <p:cTn id="1462" presetID="21" presetClass="entr" presetSubtype="1" fill="hold" grpId="0" nodeType="withEffect">
                                  <p:stCondLst>
                                    <p:cond delay="0"/>
                                  </p:stCondLst>
                                  <p:childTnLst>
                                    <p:set>
                                      <p:cBhvr>
                                        <p:cTn id="1463" dur="1" fill="hold">
                                          <p:stCondLst>
                                            <p:cond delay="0"/>
                                          </p:stCondLst>
                                        </p:cTn>
                                        <p:tgtEl>
                                          <p:spTgt spid="1225"/>
                                        </p:tgtEl>
                                        <p:attrNameLst>
                                          <p:attrName>style.visibility</p:attrName>
                                        </p:attrNameLst>
                                      </p:cBhvr>
                                      <p:to>
                                        <p:strVal val="visible"/>
                                      </p:to>
                                    </p:set>
                                    <p:animEffect transition="in" filter="wheel(1)">
                                      <p:cBhvr>
                                        <p:cTn id="1464" dur="500"/>
                                        <p:tgtEl>
                                          <p:spTgt spid="1225"/>
                                        </p:tgtEl>
                                      </p:cBhvr>
                                    </p:animEffect>
                                  </p:childTnLst>
                                </p:cTn>
                              </p:par>
                              <p:par>
                                <p:cTn id="1465" presetID="21" presetClass="entr" presetSubtype="1" fill="hold" grpId="0" nodeType="withEffect">
                                  <p:stCondLst>
                                    <p:cond delay="0"/>
                                  </p:stCondLst>
                                  <p:childTnLst>
                                    <p:set>
                                      <p:cBhvr>
                                        <p:cTn id="1466" dur="1" fill="hold">
                                          <p:stCondLst>
                                            <p:cond delay="0"/>
                                          </p:stCondLst>
                                        </p:cTn>
                                        <p:tgtEl>
                                          <p:spTgt spid="1221"/>
                                        </p:tgtEl>
                                        <p:attrNameLst>
                                          <p:attrName>style.visibility</p:attrName>
                                        </p:attrNameLst>
                                      </p:cBhvr>
                                      <p:to>
                                        <p:strVal val="visible"/>
                                      </p:to>
                                    </p:set>
                                    <p:animEffect transition="in" filter="wheel(1)">
                                      <p:cBhvr>
                                        <p:cTn id="1467" dur="500"/>
                                        <p:tgtEl>
                                          <p:spTgt spid="1221"/>
                                        </p:tgtEl>
                                      </p:cBhvr>
                                    </p:animEffect>
                                  </p:childTnLst>
                                </p:cTn>
                              </p:par>
                              <p:par>
                                <p:cTn id="1468" presetID="21" presetClass="entr" presetSubtype="1" fill="hold" grpId="0" nodeType="withEffect">
                                  <p:stCondLst>
                                    <p:cond delay="0"/>
                                  </p:stCondLst>
                                  <p:childTnLst>
                                    <p:set>
                                      <p:cBhvr>
                                        <p:cTn id="1469" dur="1" fill="hold">
                                          <p:stCondLst>
                                            <p:cond delay="0"/>
                                          </p:stCondLst>
                                        </p:cTn>
                                        <p:tgtEl>
                                          <p:spTgt spid="1222"/>
                                        </p:tgtEl>
                                        <p:attrNameLst>
                                          <p:attrName>style.visibility</p:attrName>
                                        </p:attrNameLst>
                                      </p:cBhvr>
                                      <p:to>
                                        <p:strVal val="visible"/>
                                      </p:to>
                                    </p:set>
                                    <p:animEffect transition="in" filter="wheel(1)">
                                      <p:cBhvr>
                                        <p:cTn id="1470" dur="500"/>
                                        <p:tgtEl>
                                          <p:spTgt spid="1222"/>
                                        </p:tgtEl>
                                      </p:cBhvr>
                                    </p:animEffect>
                                  </p:childTnLst>
                                </p:cTn>
                              </p:par>
                              <p:par>
                                <p:cTn id="1471" presetID="21" presetClass="entr" presetSubtype="1" fill="hold" grpId="0" nodeType="withEffect">
                                  <p:stCondLst>
                                    <p:cond delay="0"/>
                                  </p:stCondLst>
                                  <p:childTnLst>
                                    <p:set>
                                      <p:cBhvr>
                                        <p:cTn id="1472" dur="1" fill="hold">
                                          <p:stCondLst>
                                            <p:cond delay="0"/>
                                          </p:stCondLst>
                                        </p:cTn>
                                        <p:tgtEl>
                                          <p:spTgt spid="1223"/>
                                        </p:tgtEl>
                                        <p:attrNameLst>
                                          <p:attrName>style.visibility</p:attrName>
                                        </p:attrNameLst>
                                      </p:cBhvr>
                                      <p:to>
                                        <p:strVal val="visible"/>
                                      </p:to>
                                    </p:set>
                                    <p:animEffect transition="in" filter="wheel(1)">
                                      <p:cBhvr>
                                        <p:cTn id="1473" dur="500"/>
                                        <p:tgtEl>
                                          <p:spTgt spid="1223"/>
                                        </p:tgtEl>
                                      </p:cBhvr>
                                    </p:animEffect>
                                  </p:childTnLst>
                                </p:cTn>
                              </p:par>
                              <p:par>
                                <p:cTn id="1474" presetID="21" presetClass="entr" presetSubtype="1" fill="hold" grpId="0" nodeType="withEffect">
                                  <p:stCondLst>
                                    <p:cond delay="0"/>
                                  </p:stCondLst>
                                  <p:childTnLst>
                                    <p:set>
                                      <p:cBhvr>
                                        <p:cTn id="1475" dur="1" fill="hold">
                                          <p:stCondLst>
                                            <p:cond delay="0"/>
                                          </p:stCondLst>
                                        </p:cTn>
                                        <p:tgtEl>
                                          <p:spTgt spid="1224"/>
                                        </p:tgtEl>
                                        <p:attrNameLst>
                                          <p:attrName>style.visibility</p:attrName>
                                        </p:attrNameLst>
                                      </p:cBhvr>
                                      <p:to>
                                        <p:strVal val="visible"/>
                                      </p:to>
                                    </p:set>
                                    <p:animEffect transition="in" filter="wheel(1)">
                                      <p:cBhvr>
                                        <p:cTn id="1476" dur="500"/>
                                        <p:tgtEl>
                                          <p:spTgt spid="1224"/>
                                        </p:tgtEl>
                                      </p:cBhvr>
                                    </p:animEffect>
                                  </p:childTnLst>
                                </p:cTn>
                              </p:par>
                            </p:childTnLst>
                          </p:cTn>
                        </p:par>
                        <p:par>
                          <p:cTn id="1477" fill="hold">
                            <p:stCondLst>
                              <p:cond delay="500"/>
                            </p:stCondLst>
                            <p:childTnLst>
                              <p:par>
                                <p:cTn id="1478" presetID="21" presetClass="entr" presetSubtype="1" fill="hold" grpId="0" nodeType="afterEffect">
                                  <p:stCondLst>
                                    <p:cond delay="0"/>
                                  </p:stCondLst>
                                  <p:childTnLst>
                                    <p:set>
                                      <p:cBhvr>
                                        <p:cTn id="1479" dur="1" fill="hold">
                                          <p:stCondLst>
                                            <p:cond delay="0"/>
                                          </p:stCondLst>
                                        </p:cTn>
                                        <p:tgtEl>
                                          <p:spTgt spid="1254"/>
                                        </p:tgtEl>
                                        <p:attrNameLst>
                                          <p:attrName>style.visibility</p:attrName>
                                        </p:attrNameLst>
                                      </p:cBhvr>
                                      <p:to>
                                        <p:strVal val="visible"/>
                                      </p:to>
                                    </p:set>
                                    <p:animEffect transition="in" filter="wheel(1)">
                                      <p:cBhvr>
                                        <p:cTn id="1480" dur="500"/>
                                        <p:tgtEl>
                                          <p:spTgt spid="1254"/>
                                        </p:tgtEl>
                                      </p:cBhvr>
                                    </p:animEffect>
                                  </p:childTnLst>
                                </p:cTn>
                              </p:par>
                            </p:childTnLst>
                          </p:cTn>
                        </p:par>
                        <p:par>
                          <p:cTn id="1481" fill="hold">
                            <p:stCondLst>
                              <p:cond delay="1000"/>
                            </p:stCondLst>
                            <p:childTnLst>
                              <p:par>
                                <p:cTn id="1482" presetID="21" presetClass="entr" presetSubtype="1" fill="hold" grpId="0" nodeType="afterEffect">
                                  <p:stCondLst>
                                    <p:cond delay="0"/>
                                  </p:stCondLst>
                                  <p:childTnLst>
                                    <p:set>
                                      <p:cBhvr>
                                        <p:cTn id="1483" dur="1" fill="hold">
                                          <p:stCondLst>
                                            <p:cond delay="0"/>
                                          </p:stCondLst>
                                        </p:cTn>
                                        <p:tgtEl>
                                          <p:spTgt spid="1245"/>
                                        </p:tgtEl>
                                        <p:attrNameLst>
                                          <p:attrName>style.visibility</p:attrName>
                                        </p:attrNameLst>
                                      </p:cBhvr>
                                      <p:to>
                                        <p:strVal val="visible"/>
                                      </p:to>
                                    </p:set>
                                    <p:animEffect transition="in" filter="wheel(1)">
                                      <p:cBhvr>
                                        <p:cTn id="1484" dur="500"/>
                                        <p:tgtEl>
                                          <p:spTgt spid="1245"/>
                                        </p:tgtEl>
                                      </p:cBhvr>
                                    </p:animEffect>
                                  </p:childTnLst>
                                </p:cTn>
                              </p:par>
                            </p:childTnLst>
                          </p:cTn>
                        </p:par>
                        <p:par>
                          <p:cTn id="1485" fill="hold">
                            <p:stCondLst>
                              <p:cond delay="1500"/>
                            </p:stCondLst>
                            <p:childTnLst>
                              <p:par>
                                <p:cTn id="1486" presetID="1" presetClass="entr" presetSubtype="0" fill="hold" nodeType="afterEffect">
                                  <p:stCondLst>
                                    <p:cond delay="0"/>
                                  </p:stCondLst>
                                  <p:childTnLst>
                                    <p:set>
                                      <p:cBhvr>
                                        <p:cTn id="1487" dur="1" fill="hold">
                                          <p:stCondLst>
                                            <p:cond delay="499"/>
                                          </p:stCondLst>
                                        </p:cTn>
                                        <p:tgtEl>
                                          <p:spTgt spid="1246"/>
                                        </p:tgtEl>
                                        <p:attrNameLst>
                                          <p:attrName>style.visibility</p:attrName>
                                        </p:attrNameLst>
                                      </p:cBhvr>
                                      <p:to>
                                        <p:strVal val="visible"/>
                                      </p:to>
                                    </p:set>
                                  </p:childTnLst>
                                </p:cTn>
                              </p:par>
                            </p:childTnLst>
                          </p:cTn>
                        </p:par>
                        <p:par>
                          <p:cTn id="1488" fill="hold">
                            <p:stCondLst>
                              <p:cond delay="2000"/>
                            </p:stCondLst>
                            <p:childTnLst>
                              <p:par>
                                <p:cTn id="1489" presetID="22" presetClass="entr" presetSubtype="8" fill="hold" grpId="0" nodeType="afterEffect">
                                  <p:stCondLst>
                                    <p:cond delay="0"/>
                                  </p:stCondLst>
                                  <p:childTnLst>
                                    <p:set>
                                      <p:cBhvr>
                                        <p:cTn id="1490" dur="1" fill="hold">
                                          <p:stCondLst>
                                            <p:cond delay="0"/>
                                          </p:stCondLst>
                                        </p:cTn>
                                        <p:tgtEl>
                                          <p:spTgt spid="1247"/>
                                        </p:tgtEl>
                                        <p:attrNameLst>
                                          <p:attrName>style.visibility</p:attrName>
                                        </p:attrNameLst>
                                      </p:cBhvr>
                                      <p:to>
                                        <p:strVal val="visible"/>
                                      </p:to>
                                    </p:set>
                                    <p:animEffect transition="in" filter="wipe(left)">
                                      <p:cBhvr>
                                        <p:cTn id="1491" dur="500"/>
                                        <p:tgtEl>
                                          <p:spTgt spid="1247"/>
                                        </p:tgtEl>
                                      </p:cBhvr>
                                    </p:animEffect>
                                  </p:childTnLst>
                                </p:cTn>
                              </p:par>
                            </p:childTnLst>
                          </p:cTn>
                        </p:par>
                        <p:par>
                          <p:cTn id="1492" fill="hold">
                            <p:stCondLst>
                              <p:cond delay="2500"/>
                            </p:stCondLst>
                            <p:childTnLst>
                              <p:par>
                                <p:cTn id="1493" presetID="21" presetClass="entr" presetSubtype="1" fill="hold" grpId="0" nodeType="afterEffect">
                                  <p:stCondLst>
                                    <p:cond delay="0"/>
                                  </p:stCondLst>
                                  <p:childTnLst>
                                    <p:set>
                                      <p:cBhvr>
                                        <p:cTn id="1494" dur="1" fill="hold">
                                          <p:stCondLst>
                                            <p:cond delay="0"/>
                                          </p:stCondLst>
                                        </p:cTn>
                                        <p:tgtEl>
                                          <p:spTgt spid="1248"/>
                                        </p:tgtEl>
                                        <p:attrNameLst>
                                          <p:attrName>style.visibility</p:attrName>
                                        </p:attrNameLst>
                                      </p:cBhvr>
                                      <p:to>
                                        <p:strVal val="visible"/>
                                      </p:to>
                                    </p:set>
                                    <p:animEffect transition="in" filter="wheel(1)">
                                      <p:cBhvr>
                                        <p:cTn id="1495" dur="500"/>
                                        <p:tgtEl>
                                          <p:spTgt spid="1248"/>
                                        </p:tgtEl>
                                      </p:cBhvr>
                                    </p:animEffect>
                                  </p:childTnLst>
                                </p:cTn>
                              </p:par>
                            </p:childTnLst>
                          </p:cTn>
                        </p:par>
                        <p:par>
                          <p:cTn id="1496" fill="hold">
                            <p:stCondLst>
                              <p:cond delay="3000"/>
                            </p:stCondLst>
                            <p:childTnLst>
                              <p:par>
                                <p:cTn id="1497" presetID="21" presetClass="entr" presetSubtype="1" fill="hold" grpId="0" nodeType="afterEffect">
                                  <p:stCondLst>
                                    <p:cond delay="0"/>
                                  </p:stCondLst>
                                  <p:childTnLst>
                                    <p:set>
                                      <p:cBhvr>
                                        <p:cTn id="1498" dur="1" fill="hold">
                                          <p:stCondLst>
                                            <p:cond delay="0"/>
                                          </p:stCondLst>
                                        </p:cTn>
                                        <p:tgtEl>
                                          <p:spTgt spid="1250"/>
                                        </p:tgtEl>
                                        <p:attrNameLst>
                                          <p:attrName>style.visibility</p:attrName>
                                        </p:attrNameLst>
                                      </p:cBhvr>
                                      <p:to>
                                        <p:strVal val="visible"/>
                                      </p:to>
                                    </p:set>
                                    <p:animEffect transition="in" filter="wheel(1)">
                                      <p:cBhvr>
                                        <p:cTn id="1499" dur="500"/>
                                        <p:tgtEl>
                                          <p:spTgt spid="1250"/>
                                        </p:tgtEl>
                                      </p:cBhvr>
                                    </p:animEffect>
                                  </p:childTnLst>
                                </p:cTn>
                              </p:par>
                            </p:childTnLst>
                          </p:cTn>
                        </p:par>
                        <p:par>
                          <p:cTn id="1500" fill="hold">
                            <p:stCondLst>
                              <p:cond delay="3500"/>
                            </p:stCondLst>
                            <p:childTnLst>
                              <p:par>
                                <p:cTn id="1501" presetID="21" presetClass="entr" presetSubtype="1" fill="hold" grpId="0" nodeType="afterEffect">
                                  <p:stCondLst>
                                    <p:cond delay="0"/>
                                  </p:stCondLst>
                                  <p:childTnLst>
                                    <p:set>
                                      <p:cBhvr>
                                        <p:cTn id="1502" dur="1" fill="hold">
                                          <p:stCondLst>
                                            <p:cond delay="0"/>
                                          </p:stCondLst>
                                        </p:cTn>
                                        <p:tgtEl>
                                          <p:spTgt spid="1220"/>
                                        </p:tgtEl>
                                        <p:attrNameLst>
                                          <p:attrName>style.visibility</p:attrName>
                                        </p:attrNameLst>
                                      </p:cBhvr>
                                      <p:to>
                                        <p:strVal val="visible"/>
                                      </p:to>
                                    </p:set>
                                    <p:animEffect transition="in" filter="wheel(1)">
                                      <p:cBhvr>
                                        <p:cTn id="1503" dur="500"/>
                                        <p:tgtEl>
                                          <p:spTgt spid="1220"/>
                                        </p:tgtEl>
                                      </p:cBhvr>
                                    </p:animEffect>
                                  </p:childTnLst>
                                </p:cTn>
                              </p:par>
                              <p:par>
                                <p:cTn id="1504" presetID="21" presetClass="entr" presetSubtype="1" fill="hold" grpId="0" nodeType="withEffect">
                                  <p:stCondLst>
                                    <p:cond delay="0"/>
                                  </p:stCondLst>
                                  <p:childTnLst>
                                    <p:set>
                                      <p:cBhvr>
                                        <p:cTn id="1505" dur="1" fill="hold">
                                          <p:stCondLst>
                                            <p:cond delay="0"/>
                                          </p:stCondLst>
                                        </p:cTn>
                                        <p:tgtEl>
                                          <p:spTgt spid="1252"/>
                                        </p:tgtEl>
                                        <p:attrNameLst>
                                          <p:attrName>style.visibility</p:attrName>
                                        </p:attrNameLst>
                                      </p:cBhvr>
                                      <p:to>
                                        <p:strVal val="visible"/>
                                      </p:to>
                                    </p:set>
                                    <p:animEffect transition="in" filter="wheel(1)">
                                      <p:cBhvr>
                                        <p:cTn id="1506" dur="500"/>
                                        <p:tgtEl>
                                          <p:spTgt spid="1252"/>
                                        </p:tgtEl>
                                      </p:cBhvr>
                                    </p:animEffect>
                                  </p:childTnLst>
                                </p:cTn>
                              </p:par>
                              <p:par>
                                <p:cTn id="1507" presetID="21" presetClass="entr" presetSubtype="1" fill="hold" grpId="0" nodeType="withEffect">
                                  <p:stCondLst>
                                    <p:cond delay="0"/>
                                  </p:stCondLst>
                                  <p:childTnLst>
                                    <p:set>
                                      <p:cBhvr>
                                        <p:cTn id="1508" dur="1" fill="hold">
                                          <p:stCondLst>
                                            <p:cond delay="0"/>
                                          </p:stCondLst>
                                        </p:cTn>
                                        <p:tgtEl>
                                          <p:spTgt spid="1243"/>
                                        </p:tgtEl>
                                        <p:attrNameLst>
                                          <p:attrName>style.visibility</p:attrName>
                                        </p:attrNameLst>
                                      </p:cBhvr>
                                      <p:to>
                                        <p:strVal val="visible"/>
                                      </p:to>
                                    </p:set>
                                    <p:animEffect transition="in" filter="wheel(1)">
                                      <p:cBhvr>
                                        <p:cTn id="1509" dur="500"/>
                                        <p:tgtEl>
                                          <p:spTgt spid="1243"/>
                                        </p:tgtEl>
                                      </p:cBhvr>
                                    </p:animEffect>
                                  </p:childTnLst>
                                </p:cTn>
                              </p:par>
                              <p:par>
                                <p:cTn id="1510" presetID="21" presetClass="entr" presetSubtype="1" fill="hold" grpId="0" nodeType="withEffect">
                                  <p:stCondLst>
                                    <p:cond delay="0"/>
                                  </p:stCondLst>
                                  <p:childTnLst>
                                    <p:set>
                                      <p:cBhvr>
                                        <p:cTn id="1511" dur="1" fill="hold">
                                          <p:stCondLst>
                                            <p:cond delay="0"/>
                                          </p:stCondLst>
                                        </p:cTn>
                                        <p:tgtEl>
                                          <p:spTgt spid="1241"/>
                                        </p:tgtEl>
                                        <p:attrNameLst>
                                          <p:attrName>style.visibility</p:attrName>
                                        </p:attrNameLst>
                                      </p:cBhvr>
                                      <p:to>
                                        <p:strVal val="visible"/>
                                      </p:to>
                                    </p:set>
                                    <p:animEffect transition="in" filter="wheel(1)">
                                      <p:cBhvr>
                                        <p:cTn id="1512" dur="500"/>
                                        <p:tgtEl>
                                          <p:spTgt spid="1241"/>
                                        </p:tgtEl>
                                      </p:cBhvr>
                                    </p:animEffect>
                                  </p:childTnLst>
                                </p:cTn>
                              </p:par>
                              <p:par>
                                <p:cTn id="1513" presetID="21" presetClass="entr" presetSubtype="1" fill="hold" grpId="0" nodeType="withEffect">
                                  <p:stCondLst>
                                    <p:cond delay="0"/>
                                  </p:stCondLst>
                                  <p:childTnLst>
                                    <p:set>
                                      <p:cBhvr>
                                        <p:cTn id="1514" dur="1" fill="hold">
                                          <p:stCondLst>
                                            <p:cond delay="0"/>
                                          </p:stCondLst>
                                        </p:cTn>
                                        <p:tgtEl>
                                          <p:spTgt spid="1242"/>
                                        </p:tgtEl>
                                        <p:attrNameLst>
                                          <p:attrName>style.visibility</p:attrName>
                                        </p:attrNameLst>
                                      </p:cBhvr>
                                      <p:to>
                                        <p:strVal val="visible"/>
                                      </p:to>
                                    </p:set>
                                    <p:animEffect transition="in" filter="wheel(1)">
                                      <p:cBhvr>
                                        <p:cTn id="1515" dur="500"/>
                                        <p:tgtEl>
                                          <p:spTgt spid="1242"/>
                                        </p:tgtEl>
                                      </p:cBhvr>
                                    </p:animEffect>
                                  </p:childTnLst>
                                </p:cTn>
                              </p:par>
                              <p:par>
                                <p:cTn id="1516" presetID="21" presetClass="entr" presetSubtype="1" fill="hold" grpId="0" nodeType="withEffect">
                                  <p:stCondLst>
                                    <p:cond delay="0"/>
                                  </p:stCondLst>
                                  <p:childTnLst>
                                    <p:set>
                                      <p:cBhvr>
                                        <p:cTn id="1517" dur="1" fill="hold">
                                          <p:stCondLst>
                                            <p:cond delay="0"/>
                                          </p:stCondLst>
                                        </p:cTn>
                                        <p:tgtEl>
                                          <p:spTgt spid="1244"/>
                                        </p:tgtEl>
                                        <p:attrNameLst>
                                          <p:attrName>style.visibility</p:attrName>
                                        </p:attrNameLst>
                                      </p:cBhvr>
                                      <p:to>
                                        <p:strVal val="visible"/>
                                      </p:to>
                                    </p:set>
                                    <p:animEffect transition="in" filter="wheel(1)">
                                      <p:cBhvr>
                                        <p:cTn id="1518" dur="500"/>
                                        <p:tgtEl>
                                          <p:spTgt spid="1244"/>
                                        </p:tgtEl>
                                      </p:cBhvr>
                                    </p:animEffect>
                                  </p:childTnLst>
                                </p:cTn>
                              </p:par>
                              <p:par>
                                <p:cTn id="1519" presetID="21" presetClass="entr" presetSubtype="1" fill="hold" grpId="0" nodeType="withEffect">
                                  <p:stCondLst>
                                    <p:cond delay="0"/>
                                  </p:stCondLst>
                                  <p:childTnLst>
                                    <p:set>
                                      <p:cBhvr>
                                        <p:cTn id="1520" dur="1" fill="hold">
                                          <p:stCondLst>
                                            <p:cond delay="0"/>
                                          </p:stCondLst>
                                        </p:cTn>
                                        <p:tgtEl>
                                          <p:spTgt spid="1239"/>
                                        </p:tgtEl>
                                        <p:attrNameLst>
                                          <p:attrName>style.visibility</p:attrName>
                                        </p:attrNameLst>
                                      </p:cBhvr>
                                      <p:to>
                                        <p:strVal val="visible"/>
                                      </p:to>
                                    </p:set>
                                    <p:animEffect transition="in" filter="wheel(1)">
                                      <p:cBhvr>
                                        <p:cTn id="1521" dur="500"/>
                                        <p:tgtEl>
                                          <p:spTgt spid="1239"/>
                                        </p:tgtEl>
                                      </p:cBhvr>
                                    </p:animEffect>
                                  </p:childTnLst>
                                </p:cTn>
                              </p:par>
                              <p:par>
                                <p:cTn id="1522" presetID="21" presetClass="entr" presetSubtype="1" fill="hold" grpId="0" nodeType="withEffect">
                                  <p:stCondLst>
                                    <p:cond delay="0"/>
                                  </p:stCondLst>
                                  <p:childTnLst>
                                    <p:set>
                                      <p:cBhvr>
                                        <p:cTn id="1523" dur="1" fill="hold">
                                          <p:stCondLst>
                                            <p:cond delay="0"/>
                                          </p:stCondLst>
                                        </p:cTn>
                                        <p:tgtEl>
                                          <p:spTgt spid="1237"/>
                                        </p:tgtEl>
                                        <p:attrNameLst>
                                          <p:attrName>style.visibility</p:attrName>
                                        </p:attrNameLst>
                                      </p:cBhvr>
                                      <p:to>
                                        <p:strVal val="visible"/>
                                      </p:to>
                                    </p:set>
                                    <p:animEffect transition="in" filter="wheel(1)">
                                      <p:cBhvr>
                                        <p:cTn id="1524" dur="500"/>
                                        <p:tgtEl>
                                          <p:spTgt spid="1237"/>
                                        </p:tgtEl>
                                      </p:cBhvr>
                                    </p:animEffect>
                                  </p:childTnLst>
                                </p:cTn>
                              </p:par>
                              <p:par>
                                <p:cTn id="1525" presetID="21" presetClass="entr" presetSubtype="1" fill="hold" grpId="0" nodeType="withEffect">
                                  <p:stCondLst>
                                    <p:cond delay="0"/>
                                  </p:stCondLst>
                                  <p:childTnLst>
                                    <p:set>
                                      <p:cBhvr>
                                        <p:cTn id="1526" dur="1" fill="hold">
                                          <p:stCondLst>
                                            <p:cond delay="0"/>
                                          </p:stCondLst>
                                        </p:cTn>
                                        <p:tgtEl>
                                          <p:spTgt spid="1238"/>
                                        </p:tgtEl>
                                        <p:attrNameLst>
                                          <p:attrName>style.visibility</p:attrName>
                                        </p:attrNameLst>
                                      </p:cBhvr>
                                      <p:to>
                                        <p:strVal val="visible"/>
                                      </p:to>
                                    </p:set>
                                    <p:animEffect transition="in" filter="wheel(1)">
                                      <p:cBhvr>
                                        <p:cTn id="1527" dur="500"/>
                                        <p:tgtEl>
                                          <p:spTgt spid="1238"/>
                                        </p:tgtEl>
                                      </p:cBhvr>
                                    </p:animEffect>
                                  </p:childTnLst>
                                </p:cTn>
                              </p:par>
                              <p:par>
                                <p:cTn id="1528" presetID="21" presetClass="entr" presetSubtype="1" fill="hold" grpId="0" nodeType="withEffect">
                                  <p:stCondLst>
                                    <p:cond delay="0"/>
                                  </p:stCondLst>
                                  <p:childTnLst>
                                    <p:set>
                                      <p:cBhvr>
                                        <p:cTn id="1529" dur="1" fill="hold">
                                          <p:stCondLst>
                                            <p:cond delay="0"/>
                                          </p:stCondLst>
                                        </p:cTn>
                                        <p:tgtEl>
                                          <p:spTgt spid="1240"/>
                                        </p:tgtEl>
                                        <p:attrNameLst>
                                          <p:attrName>style.visibility</p:attrName>
                                        </p:attrNameLst>
                                      </p:cBhvr>
                                      <p:to>
                                        <p:strVal val="visible"/>
                                      </p:to>
                                    </p:set>
                                    <p:animEffect transition="in" filter="wheel(1)">
                                      <p:cBhvr>
                                        <p:cTn id="1530" dur="500"/>
                                        <p:tgtEl>
                                          <p:spTgt spid="1240"/>
                                        </p:tgtEl>
                                      </p:cBhvr>
                                    </p:animEffect>
                                  </p:childTnLst>
                                </p:cTn>
                              </p:par>
                              <p:par>
                                <p:cTn id="1531" presetID="21" presetClass="entr" presetSubtype="1" fill="hold" grpId="0" nodeType="withEffect">
                                  <p:stCondLst>
                                    <p:cond delay="0"/>
                                  </p:stCondLst>
                                  <p:childTnLst>
                                    <p:set>
                                      <p:cBhvr>
                                        <p:cTn id="1532" dur="1" fill="hold">
                                          <p:stCondLst>
                                            <p:cond delay="0"/>
                                          </p:stCondLst>
                                        </p:cTn>
                                        <p:tgtEl>
                                          <p:spTgt spid="1235"/>
                                        </p:tgtEl>
                                        <p:attrNameLst>
                                          <p:attrName>style.visibility</p:attrName>
                                        </p:attrNameLst>
                                      </p:cBhvr>
                                      <p:to>
                                        <p:strVal val="visible"/>
                                      </p:to>
                                    </p:set>
                                    <p:animEffect transition="in" filter="wheel(1)">
                                      <p:cBhvr>
                                        <p:cTn id="1533" dur="500"/>
                                        <p:tgtEl>
                                          <p:spTgt spid="1235"/>
                                        </p:tgtEl>
                                      </p:cBhvr>
                                    </p:animEffect>
                                  </p:childTnLst>
                                </p:cTn>
                              </p:par>
                              <p:par>
                                <p:cTn id="1534" presetID="21" presetClass="entr" presetSubtype="1" fill="hold" grpId="0" nodeType="withEffect">
                                  <p:stCondLst>
                                    <p:cond delay="0"/>
                                  </p:stCondLst>
                                  <p:childTnLst>
                                    <p:set>
                                      <p:cBhvr>
                                        <p:cTn id="1535" dur="1" fill="hold">
                                          <p:stCondLst>
                                            <p:cond delay="0"/>
                                          </p:stCondLst>
                                        </p:cTn>
                                        <p:tgtEl>
                                          <p:spTgt spid="1233"/>
                                        </p:tgtEl>
                                        <p:attrNameLst>
                                          <p:attrName>style.visibility</p:attrName>
                                        </p:attrNameLst>
                                      </p:cBhvr>
                                      <p:to>
                                        <p:strVal val="visible"/>
                                      </p:to>
                                    </p:set>
                                    <p:animEffect transition="in" filter="wheel(1)">
                                      <p:cBhvr>
                                        <p:cTn id="1536" dur="500"/>
                                        <p:tgtEl>
                                          <p:spTgt spid="1233"/>
                                        </p:tgtEl>
                                      </p:cBhvr>
                                    </p:animEffect>
                                  </p:childTnLst>
                                </p:cTn>
                              </p:par>
                              <p:par>
                                <p:cTn id="1537" presetID="21" presetClass="entr" presetSubtype="1" fill="hold" grpId="0" nodeType="withEffect">
                                  <p:stCondLst>
                                    <p:cond delay="0"/>
                                  </p:stCondLst>
                                  <p:childTnLst>
                                    <p:set>
                                      <p:cBhvr>
                                        <p:cTn id="1538" dur="1" fill="hold">
                                          <p:stCondLst>
                                            <p:cond delay="0"/>
                                          </p:stCondLst>
                                        </p:cTn>
                                        <p:tgtEl>
                                          <p:spTgt spid="1234"/>
                                        </p:tgtEl>
                                        <p:attrNameLst>
                                          <p:attrName>style.visibility</p:attrName>
                                        </p:attrNameLst>
                                      </p:cBhvr>
                                      <p:to>
                                        <p:strVal val="visible"/>
                                      </p:to>
                                    </p:set>
                                    <p:animEffect transition="in" filter="wheel(1)">
                                      <p:cBhvr>
                                        <p:cTn id="1539" dur="500"/>
                                        <p:tgtEl>
                                          <p:spTgt spid="1234"/>
                                        </p:tgtEl>
                                      </p:cBhvr>
                                    </p:animEffect>
                                  </p:childTnLst>
                                </p:cTn>
                              </p:par>
                              <p:par>
                                <p:cTn id="1540" presetID="21" presetClass="entr" presetSubtype="1" fill="hold" grpId="0" nodeType="withEffect">
                                  <p:stCondLst>
                                    <p:cond delay="0"/>
                                  </p:stCondLst>
                                  <p:childTnLst>
                                    <p:set>
                                      <p:cBhvr>
                                        <p:cTn id="1541" dur="1" fill="hold">
                                          <p:stCondLst>
                                            <p:cond delay="0"/>
                                          </p:stCondLst>
                                        </p:cTn>
                                        <p:tgtEl>
                                          <p:spTgt spid="1236"/>
                                        </p:tgtEl>
                                        <p:attrNameLst>
                                          <p:attrName>style.visibility</p:attrName>
                                        </p:attrNameLst>
                                      </p:cBhvr>
                                      <p:to>
                                        <p:strVal val="visible"/>
                                      </p:to>
                                    </p:set>
                                    <p:animEffect transition="in" filter="wheel(1)">
                                      <p:cBhvr>
                                        <p:cTn id="1542" dur="500"/>
                                        <p:tgtEl>
                                          <p:spTgt spid="1236"/>
                                        </p:tgtEl>
                                      </p:cBhvr>
                                    </p:animEffect>
                                  </p:childTnLst>
                                </p:cTn>
                              </p:par>
                              <p:par>
                                <p:cTn id="1543" presetID="21" presetClass="entr" presetSubtype="1" fill="hold" grpId="0" nodeType="withEffect">
                                  <p:stCondLst>
                                    <p:cond delay="0"/>
                                  </p:stCondLst>
                                  <p:childTnLst>
                                    <p:set>
                                      <p:cBhvr>
                                        <p:cTn id="1544" dur="1" fill="hold">
                                          <p:stCondLst>
                                            <p:cond delay="0"/>
                                          </p:stCondLst>
                                        </p:cTn>
                                        <p:tgtEl>
                                          <p:spTgt spid="1231"/>
                                        </p:tgtEl>
                                        <p:attrNameLst>
                                          <p:attrName>style.visibility</p:attrName>
                                        </p:attrNameLst>
                                      </p:cBhvr>
                                      <p:to>
                                        <p:strVal val="visible"/>
                                      </p:to>
                                    </p:set>
                                    <p:animEffect transition="in" filter="wheel(1)">
                                      <p:cBhvr>
                                        <p:cTn id="1545" dur="500"/>
                                        <p:tgtEl>
                                          <p:spTgt spid="1231"/>
                                        </p:tgtEl>
                                      </p:cBhvr>
                                    </p:animEffect>
                                  </p:childTnLst>
                                </p:cTn>
                              </p:par>
                              <p:par>
                                <p:cTn id="1546" presetID="21" presetClass="entr" presetSubtype="1" fill="hold" grpId="0" nodeType="withEffect">
                                  <p:stCondLst>
                                    <p:cond delay="0"/>
                                  </p:stCondLst>
                                  <p:childTnLst>
                                    <p:set>
                                      <p:cBhvr>
                                        <p:cTn id="1547" dur="1" fill="hold">
                                          <p:stCondLst>
                                            <p:cond delay="0"/>
                                          </p:stCondLst>
                                        </p:cTn>
                                        <p:tgtEl>
                                          <p:spTgt spid="1229"/>
                                        </p:tgtEl>
                                        <p:attrNameLst>
                                          <p:attrName>style.visibility</p:attrName>
                                        </p:attrNameLst>
                                      </p:cBhvr>
                                      <p:to>
                                        <p:strVal val="visible"/>
                                      </p:to>
                                    </p:set>
                                    <p:animEffect transition="in" filter="wheel(1)">
                                      <p:cBhvr>
                                        <p:cTn id="1548" dur="500"/>
                                        <p:tgtEl>
                                          <p:spTgt spid="1229"/>
                                        </p:tgtEl>
                                      </p:cBhvr>
                                    </p:animEffect>
                                  </p:childTnLst>
                                </p:cTn>
                              </p:par>
                              <p:par>
                                <p:cTn id="1549" presetID="21" presetClass="entr" presetSubtype="1" fill="hold" grpId="0" nodeType="withEffect">
                                  <p:stCondLst>
                                    <p:cond delay="0"/>
                                  </p:stCondLst>
                                  <p:childTnLst>
                                    <p:set>
                                      <p:cBhvr>
                                        <p:cTn id="1550" dur="1" fill="hold">
                                          <p:stCondLst>
                                            <p:cond delay="0"/>
                                          </p:stCondLst>
                                        </p:cTn>
                                        <p:tgtEl>
                                          <p:spTgt spid="1230"/>
                                        </p:tgtEl>
                                        <p:attrNameLst>
                                          <p:attrName>style.visibility</p:attrName>
                                        </p:attrNameLst>
                                      </p:cBhvr>
                                      <p:to>
                                        <p:strVal val="visible"/>
                                      </p:to>
                                    </p:set>
                                    <p:animEffect transition="in" filter="wheel(1)">
                                      <p:cBhvr>
                                        <p:cTn id="1551" dur="500"/>
                                        <p:tgtEl>
                                          <p:spTgt spid="1230"/>
                                        </p:tgtEl>
                                      </p:cBhvr>
                                    </p:animEffect>
                                  </p:childTnLst>
                                </p:cTn>
                              </p:par>
                              <p:par>
                                <p:cTn id="1552" presetID="21" presetClass="entr" presetSubtype="1" fill="hold" grpId="0" nodeType="withEffect">
                                  <p:stCondLst>
                                    <p:cond delay="0"/>
                                  </p:stCondLst>
                                  <p:childTnLst>
                                    <p:set>
                                      <p:cBhvr>
                                        <p:cTn id="1553" dur="1" fill="hold">
                                          <p:stCondLst>
                                            <p:cond delay="0"/>
                                          </p:stCondLst>
                                        </p:cTn>
                                        <p:tgtEl>
                                          <p:spTgt spid="1232"/>
                                        </p:tgtEl>
                                        <p:attrNameLst>
                                          <p:attrName>style.visibility</p:attrName>
                                        </p:attrNameLst>
                                      </p:cBhvr>
                                      <p:to>
                                        <p:strVal val="visible"/>
                                      </p:to>
                                    </p:set>
                                    <p:animEffect transition="in" filter="wheel(1)">
                                      <p:cBhvr>
                                        <p:cTn id="1554" dur="500"/>
                                        <p:tgtEl>
                                          <p:spTgt spid="1232"/>
                                        </p:tgtEl>
                                      </p:cBhvr>
                                    </p:animEffect>
                                  </p:childTnLst>
                                </p:cTn>
                              </p:par>
                              <p:par>
                                <p:cTn id="1555" presetID="22" presetClass="entr" presetSubtype="2" fill="hold" grpId="0" nodeType="withEffect">
                                  <p:stCondLst>
                                    <p:cond delay="0"/>
                                  </p:stCondLst>
                                  <p:childTnLst>
                                    <p:set>
                                      <p:cBhvr>
                                        <p:cTn id="1556" dur="1" fill="hold">
                                          <p:stCondLst>
                                            <p:cond delay="0"/>
                                          </p:stCondLst>
                                        </p:cTn>
                                        <p:tgtEl>
                                          <p:spTgt spid="1255"/>
                                        </p:tgtEl>
                                        <p:attrNameLst>
                                          <p:attrName>style.visibility</p:attrName>
                                        </p:attrNameLst>
                                      </p:cBhvr>
                                      <p:to>
                                        <p:strVal val="visible"/>
                                      </p:to>
                                    </p:set>
                                    <p:animEffect transition="in" filter="wipe(right)">
                                      <p:cBhvr>
                                        <p:cTn id="1557" dur="500"/>
                                        <p:tgtEl>
                                          <p:spTgt spid="1255"/>
                                        </p:tgtEl>
                                      </p:cBhvr>
                                    </p:animEffect>
                                  </p:childTnLst>
                                </p:cTn>
                              </p:par>
                              <p:par>
                                <p:cTn id="1558" presetID="22" presetClass="entr" presetSubtype="8" fill="hold" grpId="0" nodeType="withEffect">
                                  <p:stCondLst>
                                    <p:cond delay="0"/>
                                  </p:stCondLst>
                                  <p:childTnLst>
                                    <p:set>
                                      <p:cBhvr>
                                        <p:cTn id="1559" dur="1" fill="hold">
                                          <p:stCondLst>
                                            <p:cond delay="0"/>
                                          </p:stCondLst>
                                        </p:cTn>
                                        <p:tgtEl>
                                          <p:spTgt spid="1256"/>
                                        </p:tgtEl>
                                        <p:attrNameLst>
                                          <p:attrName>style.visibility</p:attrName>
                                        </p:attrNameLst>
                                      </p:cBhvr>
                                      <p:to>
                                        <p:strVal val="visible"/>
                                      </p:to>
                                    </p:set>
                                    <p:animEffect transition="in" filter="wipe(left)">
                                      <p:cBhvr>
                                        <p:cTn id="1560" dur="500"/>
                                        <p:tgtEl>
                                          <p:spTgt spid="1256"/>
                                        </p:tgtEl>
                                      </p:cBhvr>
                                    </p:animEffect>
                                  </p:childTnLst>
                                </p:cTn>
                              </p:par>
                              <p:par>
                                <p:cTn id="1561" presetID="22" presetClass="entr" presetSubtype="8" fill="hold" grpId="0" nodeType="withEffect">
                                  <p:stCondLst>
                                    <p:cond delay="0"/>
                                  </p:stCondLst>
                                  <p:childTnLst>
                                    <p:set>
                                      <p:cBhvr>
                                        <p:cTn id="1562" dur="1" fill="hold">
                                          <p:stCondLst>
                                            <p:cond delay="0"/>
                                          </p:stCondLst>
                                        </p:cTn>
                                        <p:tgtEl>
                                          <p:spTgt spid="1257"/>
                                        </p:tgtEl>
                                        <p:attrNameLst>
                                          <p:attrName>style.visibility</p:attrName>
                                        </p:attrNameLst>
                                      </p:cBhvr>
                                      <p:to>
                                        <p:strVal val="visible"/>
                                      </p:to>
                                    </p:set>
                                    <p:animEffect transition="in" filter="wipe(left)">
                                      <p:cBhvr>
                                        <p:cTn id="1563" dur="500"/>
                                        <p:tgtEl>
                                          <p:spTgt spid="1257"/>
                                        </p:tgtEl>
                                      </p:cBhvr>
                                    </p:animEffect>
                                  </p:childTnLst>
                                </p:cTn>
                              </p:par>
                              <p:par>
                                <p:cTn id="1564" presetID="22" presetClass="entr" presetSubtype="2" fill="hold" grpId="0" nodeType="withEffect">
                                  <p:stCondLst>
                                    <p:cond delay="0"/>
                                  </p:stCondLst>
                                  <p:childTnLst>
                                    <p:set>
                                      <p:cBhvr>
                                        <p:cTn id="1565" dur="1" fill="hold">
                                          <p:stCondLst>
                                            <p:cond delay="0"/>
                                          </p:stCondLst>
                                        </p:cTn>
                                        <p:tgtEl>
                                          <p:spTgt spid="1258"/>
                                        </p:tgtEl>
                                        <p:attrNameLst>
                                          <p:attrName>style.visibility</p:attrName>
                                        </p:attrNameLst>
                                      </p:cBhvr>
                                      <p:to>
                                        <p:strVal val="visible"/>
                                      </p:to>
                                    </p:set>
                                    <p:animEffect transition="in" filter="wipe(right)">
                                      <p:cBhvr>
                                        <p:cTn id="1566" dur="500"/>
                                        <p:tgtEl>
                                          <p:spTgt spid="1258"/>
                                        </p:tgtEl>
                                      </p:cBhvr>
                                    </p:animEffect>
                                  </p:childTnLst>
                                </p:cTn>
                              </p:par>
                              <p:par>
                                <p:cTn id="1567" presetID="22" presetClass="entr" presetSubtype="8" fill="hold" grpId="0" nodeType="withEffect">
                                  <p:stCondLst>
                                    <p:cond delay="0"/>
                                  </p:stCondLst>
                                  <p:childTnLst>
                                    <p:set>
                                      <p:cBhvr>
                                        <p:cTn id="1568" dur="1" fill="hold">
                                          <p:stCondLst>
                                            <p:cond delay="0"/>
                                          </p:stCondLst>
                                        </p:cTn>
                                        <p:tgtEl>
                                          <p:spTgt spid="1259"/>
                                        </p:tgtEl>
                                        <p:attrNameLst>
                                          <p:attrName>style.visibility</p:attrName>
                                        </p:attrNameLst>
                                      </p:cBhvr>
                                      <p:to>
                                        <p:strVal val="visible"/>
                                      </p:to>
                                    </p:set>
                                    <p:animEffect transition="in" filter="wipe(left)">
                                      <p:cBhvr>
                                        <p:cTn id="1569" dur="500"/>
                                        <p:tgtEl>
                                          <p:spTgt spid="1259"/>
                                        </p:tgtEl>
                                      </p:cBhvr>
                                    </p:animEffect>
                                  </p:childTnLst>
                                </p:cTn>
                              </p:par>
                            </p:childTnLst>
                          </p:cTn>
                        </p:par>
                        <p:par>
                          <p:cTn id="1570" fill="hold">
                            <p:stCondLst>
                              <p:cond delay="4000"/>
                            </p:stCondLst>
                            <p:childTnLst>
                              <p:par>
                                <p:cTn id="1571" presetID="22" presetClass="entr" presetSubtype="8" fill="hold" grpId="0" nodeType="afterEffect">
                                  <p:stCondLst>
                                    <p:cond delay="0"/>
                                  </p:stCondLst>
                                  <p:childTnLst>
                                    <p:set>
                                      <p:cBhvr>
                                        <p:cTn id="1572" dur="1" fill="hold">
                                          <p:stCondLst>
                                            <p:cond delay="0"/>
                                          </p:stCondLst>
                                        </p:cTn>
                                        <p:tgtEl>
                                          <p:spTgt spid="1253"/>
                                        </p:tgtEl>
                                        <p:attrNameLst>
                                          <p:attrName>style.visibility</p:attrName>
                                        </p:attrNameLst>
                                      </p:cBhvr>
                                      <p:to>
                                        <p:strVal val="visible"/>
                                      </p:to>
                                    </p:set>
                                    <p:animEffect transition="in" filter="wipe(left)">
                                      <p:cBhvr>
                                        <p:cTn id="1573" dur="500"/>
                                        <p:tgtEl>
                                          <p:spTgt spid="1253"/>
                                        </p:tgtEl>
                                      </p:cBhvr>
                                    </p:animEffect>
                                  </p:childTnLst>
                                </p:cTn>
                              </p:par>
                            </p:childTnLst>
                          </p:cTn>
                        </p:par>
                        <p:par>
                          <p:cTn id="1574" fill="hold">
                            <p:stCondLst>
                              <p:cond delay="4500"/>
                            </p:stCondLst>
                            <p:childTnLst>
                              <p:par>
                                <p:cTn id="1575" presetID="22" presetClass="entr" presetSubtype="8" fill="hold" nodeType="afterEffect">
                                  <p:stCondLst>
                                    <p:cond delay="0"/>
                                  </p:stCondLst>
                                  <p:childTnLst>
                                    <p:set>
                                      <p:cBhvr>
                                        <p:cTn id="1576" dur="1" fill="hold">
                                          <p:stCondLst>
                                            <p:cond delay="0"/>
                                          </p:stCondLst>
                                        </p:cTn>
                                        <p:tgtEl>
                                          <p:spTgt spid="1249"/>
                                        </p:tgtEl>
                                        <p:attrNameLst>
                                          <p:attrName>style.visibility</p:attrName>
                                        </p:attrNameLst>
                                      </p:cBhvr>
                                      <p:to>
                                        <p:strVal val="visible"/>
                                      </p:to>
                                    </p:set>
                                    <p:animEffect transition="in" filter="wipe(left)">
                                      <p:cBhvr>
                                        <p:cTn id="1577" dur="500"/>
                                        <p:tgtEl>
                                          <p:spTgt spid="1249"/>
                                        </p:tgtEl>
                                      </p:cBhvr>
                                    </p:animEffect>
                                  </p:childTnLst>
                                </p:cTn>
                              </p:par>
                            </p:childTnLst>
                          </p:cTn>
                        </p:par>
                        <p:par>
                          <p:cTn id="1578" fill="hold">
                            <p:stCondLst>
                              <p:cond delay="5000"/>
                            </p:stCondLst>
                            <p:childTnLst>
                              <p:par>
                                <p:cTn id="1579" presetID="22" presetClass="entr" presetSubtype="8" fill="hold" nodeType="afterEffect">
                                  <p:stCondLst>
                                    <p:cond delay="0"/>
                                  </p:stCondLst>
                                  <p:childTnLst>
                                    <p:set>
                                      <p:cBhvr>
                                        <p:cTn id="1580" dur="1" fill="hold">
                                          <p:stCondLst>
                                            <p:cond delay="0"/>
                                          </p:stCondLst>
                                        </p:cTn>
                                        <p:tgtEl>
                                          <p:spTgt spid="1251"/>
                                        </p:tgtEl>
                                        <p:attrNameLst>
                                          <p:attrName>style.visibility</p:attrName>
                                        </p:attrNameLst>
                                      </p:cBhvr>
                                      <p:to>
                                        <p:strVal val="visible"/>
                                      </p:to>
                                    </p:set>
                                    <p:animEffect transition="in" filter="wipe(left)">
                                      <p:cBhvr>
                                        <p:cTn id="1581" dur="500"/>
                                        <p:tgtEl>
                                          <p:spTgt spid="1251"/>
                                        </p:tgtEl>
                                      </p:cBhvr>
                                    </p:animEffect>
                                  </p:childTnLst>
                                </p:cTn>
                              </p:par>
                            </p:childTnLst>
                          </p:cTn>
                        </p:par>
                      </p:childTnLst>
                    </p:cTn>
                  </p:par>
                  <p:par>
                    <p:cTn id="1582" fill="hold">
                      <p:stCondLst>
                        <p:cond delay="indefinite"/>
                      </p:stCondLst>
                      <p:childTnLst>
                        <p:par>
                          <p:cTn id="1583" fill="hold">
                            <p:stCondLst>
                              <p:cond delay="0"/>
                            </p:stCondLst>
                            <p:childTnLst>
                              <p:par>
                                <p:cTn id="1584" presetID="22" presetClass="entr" presetSubtype="4" fill="hold" nodeType="clickEffect">
                                  <p:stCondLst>
                                    <p:cond delay="0"/>
                                  </p:stCondLst>
                                  <p:childTnLst>
                                    <p:set>
                                      <p:cBhvr>
                                        <p:cTn id="1585" dur="1" fill="hold">
                                          <p:stCondLst>
                                            <p:cond delay="0"/>
                                          </p:stCondLst>
                                        </p:cTn>
                                        <p:tgtEl>
                                          <p:spTgt spid="1263"/>
                                        </p:tgtEl>
                                        <p:attrNameLst>
                                          <p:attrName>style.visibility</p:attrName>
                                        </p:attrNameLst>
                                      </p:cBhvr>
                                      <p:to>
                                        <p:strVal val="visible"/>
                                      </p:to>
                                    </p:set>
                                    <p:animEffect transition="in" filter="wipe(down)">
                                      <p:cBhvr>
                                        <p:cTn id="1586" dur="500"/>
                                        <p:tgtEl>
                                          <p:spTgt spid="1263"/>
                                        </p:tgtEl>
                                      </p:cBhvr>
                                    </p:animEffect>
                                  </p:childTnLst>
                                </p:cTn>
                              </p:par>
                            </p:childTnLst>
                          </p:cTn>
                        </p:par>
                        <p:par>
                          <p:cTn id="1587" fill="hold">
                            <p:stCondLst>
                              <p:cond delay="500"/>
                            </p:stCondLst>
                            <p:childTnLst>
                              <p:par>
                                <p:cTn id="1588" presetID="22" presetClass="entr" presetSubtype="8" fill="hold" nodeType="afterEffect">
                                  <p:stCondLst>
                                    <p:cond delay="0"/>
                                  </p:stCondLst>
                                  <p:childTnLst>
                                    <p:set>
                                      <p:cBhvr>
                                        <p:cTn id="1589" dur="1" fill="hold">
                                          <p:stCondLst>
                                            <p:cond delay="0"/>
                                          </p:stCondLst>
                                        </p:cTn>
                                        <p:tgtEl>
                                          <p:spTgt spid="1262"/>
                                        </p:tgtEl>
                                        <p:attrNameLst>
                                          <p:attrName>style.visibility</p:attrName>
                                        </p:attrNameLst>
                                      </p:cBhvr>
                                      <p:to>
                                        <p:strVal val="visible"/>
                                      </p:to>
                                    </p:set>
                                    <p:animEffect transition="in" filter="wipe(left)">
                                      <p:cBhvr>
                                        <p:cTn id="1590" dur="500"/>
                                        <p:tgtEl>
                                          <p:spTgt spid="1262"/>
                                        </p:tgtEl>
                                      </p:cBhvr>
                                    </p:animEffect>
                                  </p:childTnLst>
                                </p:cTn>
                              </p:par>
                            </p:childTnLst>
                          </p:cTn>
                        </p:par>
                        <p:par>
                          <p:cTn id="1591" fill="hold">
                            <p:stCondLst>
                              <p:cond delay="1000"/>
                            </p:stCondLst>
                            <p:childTnLst>
                              <p:par>
                                <p:cTn id="1592" presetID="22" presetClass="entr" presetSubtype="8" fill="hold" grpId="0" nodeType="afterEffect">
                                  <p:stCondLst>
                                    <p:cond delay="0"/>
                                  </p:stCondLst>
                                  <p:childTnLst>
                                    <p:set>
                                      <p:cBhvr>
                                        <p:cTn id="1593" dur="1" fill="hold">
                                          <p:stCondLst>
                                            <p:cond delay="0"/>
                                          </p:stCondLst>
                                        </p:cTn>
                                        <p:tgtEl>
                                          <p:spTgt spid="1264"/>
                                        </p:tgtEl>
                                        <p:attrNameLst>
                                          <p:attrName>style.visibility</p:attrName>
                                        </p:attrNameLst>
                                      </p:cBhvr>
                                      <p:to>
                                        <p:strVal val="visible"/>
                                      </p:to>
                                    </p:set>
                                    <p:animEffect transition="in" filter="wipe(left)">
                                      <p:cBhvr>
                                        <p:cTn id="1594" dur="500"/>
                                        <p:tgtEl>
                                          <p:spTgt spid="1264"/>
                                        </p:tgtEl>
                                      </p:cBhvr>
                                    </p:animEffect>
                                  </p:childTnLst>
                                </p:cTn>
                              </p:par>
                            </p:childTnLst>
                          </p:cTn>
                        </p:par>
                      </p:childTnLst>
                    </p:cTn>
                  </p:par>
                  <p:par>
                    <p:cTn id="1595" fill="hold">
                      <p:stCondLst>
                        <p:cond delay="indefinite"/>
                      </p:stCondLst>
                      <p:childTnLst>
                        <p:par>
                          <p:cTn id="1596" fill="hold">
                            <p:stCondLst>
                              <p:cond delay="0"/>
                            </p:stCondLst>
                            <p:childTnLst>
                              <p:par>
                                <p:cTn id="1597" presetID="21" presetClass="entr" presetSubtype="1" fill="hold" grpId="0" nodeType="clickEffect">
                                  <p:stCondLst>
                                    <p:cond delay="0"/>
                                  </p:stCondLst>
                                  <p:childTnLst>
                                    <p:set>
                                      <p:cBhvr>
                                        <p:cTn id="1598" dur="1" fill="hold">
                                          <p:stCondLst>
                                            <p:cond delay="0"/>
                                          </p:stCondLst>
                                        </p:cTn>
                                        <p:tgtEl>
                                          <p:spTgt spid="1265"/>
                                        </p:tgtEl>
                                        <p:attrNameLst>
                                          <p:attrName>style.visibility</p:attrName>
                                        </p:attrNameLst>
                                      </p:cBhvr>
                                      <p:to>
                                        <p:strVal val="visible"/>
                                      </p:to>
                                    </p:set>
                                    <p:animEffect transition="in" filter="wheel(1)">
                                      <p:cBhvr>
                                        <p:cTn id="1599" dur="500"/>
                                        <p:tgtEl>
                                          <p:spTgt spid="1265"/>
                                        </p:tgtEl>
                                      </p:cBhvr>
                                    </p:animEffect>
                                  </p:childTnLst>
                                </p:cTn>
                              </p:par>
                            </p:childTnLst>
                          </p:cTn>
                        </p:par>
                        <p:par>
                          <p:cTn id="1600" fill="hold">
                            <p:stCondLst>
                              <p:cond delay="500"/>
                            </p:stCondLst>
                            <p:childTnLst>
                              <p:par>
                                <p:cTn id="1601" presetID="21" presetClass="entr" presetSubtype="1" fill="hold" grpId="0" nodeType="afterEffect">
                                  <p:stCondLst>
                                    <p:cond delay="0"/>
                                  </p:stCondLst>
                                  <p:childTnLst>
                                    <p:set>
                                      <p:cBhvr>
                                        <p:cTn id="1602" dur="1" fill="hold">
                                          <p:stCondLst>
                                            <p:cond delay="0"/>
                                          </p:stCondLst>
                                        </p:cTn>
                                        <p:tgtEl>
                                          <p:spTgt spid="1267"/>
                                        </p:tgtEl>
                                        <p:attrNameLst>
                                          <p:attrName>style.visibility</p:attrName>
                                        </p:attrNameLst>
                                      </p:cBhvr>
                                      <p:to>
                                        <p:strVal val="visible"/>
                                      </p:to>
                                    </p:set>
                                    <p:animEffect transition="in" filter="wheel(1)">
                                      <p:cBhvr>
                                        <p:cTn id="1603" dur="500"/>
                                        <p:tgtEl>
                                          <p:spTgt spid="1267"/>
                                        </p:tgtEl>
                                      </p:cBhvr>
                                    </p:animEffect>
                                  </p:childTnLst>
                                </p:cTn>
                              </p:par>
                            </p:childTnLst>
                          </p:cTn>
                        </p:par>
                        <p:par>
                          <p:cTn id="1604" fill="hold">
                            <p:stCondLst>
                              <p:cond delay="1000"/>
                            </p:stCondLst>
                            <p:childTnLst>
                              <p:par>
                                <p:cTn id="1605" presetID="21" presetClass="entr" presetSubtype="1" fill="hold" grpId="0" nodeType="afterEffect">
                                  <p:stCondLst>
                                    <p:cond delay="0"/>
                                  </p:stCondLst>
                                  <p:childTnLst>
                                    <p:set>
                                      <p:cBhvr>
                                        <p:cTn id="1606" dur="1" fill="hold">
                                          <p:stCondLst>
                                            <p:cond delay="0"/>
                                          </p:stCondLst>
                                        </p:cTn>
                                        <p:tgtEl>
                                          <p:spTgt spid="1268"/>
                                        </p:tgtEl>
                                        <p:attrNameLst>
                                          <p:attrName>style.visibility</p:attrName>
                                        </p:attrNameLst>
                                      </p:cBhvr>
                                      <p:to>
                                        <p:strVal val="visible"/>
                                      </p:to>
                                    </p:set>
                                    <p:animEffect transition="in" filter="wheel(1)">
                                      <p:cBhvr>
                                        <p:cTn id="1607" dur="500"/>
                                        <p:tgtEl>
                                          <p:spTgt spid="1268"/>
                                        </p:tgtEl>
                                      </p:cBhvr>
                                    </p:animEffect>
                                  </p:childTnLst>
                                </p:cTn>
                              </p:par>
                            </p:childTnLst>
                          </p:cTn>
                        </p:par>
                        <p:par>
                          <p:cTn id="1608" fill="hold">
                            <p:stCondLst>
                              <p:cond delay="1500"/>
                            </p:stCondLst>
                            <p:childTnLst>
                              <p:par>
                                <p:cTn id="1609" presetID="22" presetClass="entr" presetSubtype="8" fill="hold" grpId="0" nodeType="afterEffect">
                                  <p:stCondLst>
                                    <p:cond delay="0"/>
                                  </p:stCondLst>
                                  <p:childTnLst>
                                    <p:set>
                                      <p:cBhvr>
                                        <p:cTn id="1610" dur="1" fill="hold">
                                          <p:stCondLst>
                                            <p:cond delay="0"/>
                                          </p:stCondLst>
                                        </p:cTn>
                                        <p:tgtEl>
                                          <p:spTgt spid="1266"/>
                                        </p:tgtEl>
                                        <p:attrNameLst>
                                          <p:attrName>style.visibility</p:attrName>
                                        </p:attrNameLst>
                                      </p:cBhvr>
                                      <p:to>
                                        <p:strVal val="visible"/>
                                      </p:to>
                                    </p:set>
                                    <p:animEffect transition="in" filter="wipe(left)">
                                      <p:cBhvr>
                                        <p:cTn id="1611" dur="500"/>
                                        <p:tgtEl>
                                          <p:spTgt spid="1266"/>
                                        </p:tgtEl>
                                      </p:cBhvr>
                                    </p:animEffect>
                                  </p:childTnLst>
                                </p:cTn>
                              </p:par>
                            </p:childTnLst>
                          </p:cTn>
                        </p:par>
                        <p:par>
                          <p:cTn id="1612" fill="hold">
                            <p:stCondLst>
                              <p:cond delay="2000"/>
                            </p:stCondLst>
                            <p:childTnLst>
                              <p:par>
                                <p:cTn id="1613" presetID="1" presetClass="entr" presetSubtype="0" fill="hold" grpId="0" nodeType="afterEffect">
                                  <p:stCondLst>
                                    <p:cond delay="0"/>
                                  </p:stCondLst>
                                  <p:childTnLst>
                                    <p:set>
                                      <p:cBhvr>
                                        <p:cTn id="1614" dur="1" fill="hold">
                                          <p:stCondLst>
                                            <p:cond delay="499"/>
                                          </p:stCondLst>
                                        </p:cTn>
                                        <p:tgtEl>
                                          <p:spTgt spid="1269"/>
                                        </p:tgtEl>
                                        <p:attrNameLst>
                                          <p:attrName>style.visibility</p:attrName>
                                        </p:attrNameLst>
                                      </p:cBhvr>
                                      <p:to>
                                        <p:strVal val="visible"/>
                                      </p:to>
                                    </p:set>
                                  </p:childTnLst>
                                </p:cTn>
                              </p:par>
                            </p:childTnLst>
                          </p:cTn>
                        </p:par>
                        <p:par>
                          <p:cTn id="1615" fill="hold">
                            <p:stCondLst>
                              <p:cond delay="2500"/>
                            </p:stCondLst>
                            <p:childTnLst>
                              <p:par>
                                <p:cTn id="1616" presetID="1" presetClass="entr" presetSubtype="0" fill="hold" grpId="0" nodeType="afterEffect">
                                  <p:stCondLst>
                                    <p:cond delay="250"/>
                                  </p:stCondLst>
                                  <p:childTnLst>
                                    <p:set>
                                      <p:cBhvr>
                                        <p:cTn id="1617" dur="1" fill="hold">
                                          <p:stCondLst>
                                            <p:cond delay="499"/>
                                          </p:stCondLst>
                                        </p:cTn>
                                        <p:tgtEl>
                                          <p:spTgt spid="1270"/>
                                        </p:tgtEl>
                                        <p:attrNameLst>
                                          <p:attrName>style.visibility</p:attrName>
                                        </p:attrNameLst>
                                      </p:cBhvr>
                                      <p:to>
                                        <p:strVal val="visible"/>
                                      </p:to>
                                    </p:set>
                                  </p:childTnLst>
                                </p:cTn>
                              </p:par>
                            </p:childTnLst>
                          </p:cTn>
                        </p:par>
                        <p:par>
                          <p:cTn id="1618" fill="hold">
                            <p:stCondLst>
                              <p:cond delay="3250"/>
                            </p:stCondLst>
                            <p:childTnLst>
                              <p:par>
                                <p:cTn id="1619" presetID="1" presetClass="entr" presetSubtype="0" fill="hold" grpId="0" nodeType="afterEffect">
                                  <p:stCondLst>
                                    <p:cond delay="250"/>
                                  </p:stCondLst>
                                  <p:childTnLst>
                                    <p:set>
                                      <p:cBhvr>
                                        <p:cTn id="1620" dur="1" fill="hold">
                                          <p:stCondLst>
                                            <p:cond delay="499"/>
                                          </p:stCondLst>
                                        </p:cTn>
                                        <p:tgtEl>
                                          <p:spTgt spid="12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P spid="190" grpId="0" animBg="1"/>
      <p:bldP spid="200" grpId="0" animBg="1"/>
      <p:bldP spid="256" grpId="0" animBg="1"/>
      <p:bldP spid="257" grpId="0" animBg="1"/>
      <p:bldP spid="258" grpId="0" animBg="1"/>
      <p:bldP spid="260" grpId="0" animBg="1"/>
      <p:bldP spid="261" grpId="0" animBg="1"/>
      <p:bldP spid="262" grpId="0" animBg="1"/>
      <p:bldP spid="263" grpId="0" animBg="1"/>
      <p:bldP spid="264" grpId="0" animBg="1"/>
      <p:bldP spid="266" grpId="0" animBg="1"/>
      <p:bldP spid="267" grpId="0" animBg="1"/>
      <p:bldP spid="468" grpId="0" animBg="1"/>
      <p:bldP spid="469" grpId="0" animBg="1"/>
      <p:bldP spid="470" grpId="0" animBg="1"/>
      <p:bldP spid="471" grpId="0" animBg="1"/>
      <p:bldP spid="472" grpId="0" animBg="1"/>
      <p:bldP spid="473" grpId="0" animBg="1"/>
      <p:bldP spid="474" grpId="0" animBg="1"/>
      <p:bldP spid="475" grpId="0" animBg="1"/>
      <p:bldP spid="476" grpId="0" animBg="1"/>
      <p:bldP spid="477" grpId="0" animBg="1"/>
      <p:bldP spid="478" grpId="0" animBg="1"/>
      <p:bldP spid="479" grpId="0" animBg="1"/>
      <p:bldP spid="480" grpId="0" animBg="1"/>
      <p:bldP spid="481" grpId="0" animBg="1"/>
      <p:bldP spid="482" grpId="0" animBg="1"/>
      <p:bldP spid="483" grpId="0" animBg="1"/>
      <p:bldP spid="484" grpId="0" animBg="1"/>
      <p:bldP spid="485" grpId="0" animBg="1"/>
      <p:bldP spid="486" grpId="0" animBg="1"/>
      <p:bldP spid="487" grpId="0" animBg="1"/>
      <p:bldP spid="488" grpId="0" animBg="1"/>
      <p:bldP spid="489" grpId="0" animBg="1"/>
      <p:bldP spid="490" grpId="0" animBg="1"/>
      <p:bldP spid="491" grpId="0" animBg="1"/>
      <p:bldP spid="492" grpId="0" animBg="1"/>
      <p:bldP spid="493" grpId="0" animBg="1"/>
      <p:bldP spid="494" grpId="0" animBg="1"/>
      <p:bldP spid="495" grpId="0" animBg="1"/>
      <p:bldP spid="496" grpId="0" animBg="1"/>
      <p:bldP spid="497" grpId="0" animBg="1"/>
      <p:bldP spid="498" grpId="0" animBg="1"/>
      <p:bldP spid="499" grpId="0" animBg="1"/>
      <p:bldP spid="500" grpId="0" animBg="1"/>
      <p:bldP spid="501" grpId="0" animBg="1"/>
      <p:bldP spid="502" grpId="0" animBg="1"/>
      <p:bldP spid="503" grpId="0" animBg="1"/>
      <p:bldP spid="504" grpId="0" animBg="1"/>
      <p:bldP spid="505" grpId="0" animBg="1"/>
      <p:bldP spid="506" grpId="0" animBg="1"/>
      <p:bldP spid="507" grpId="0" animBg="1"/>
      <p:bldP spid="508" grpId="0" animBg="1"/>
      <p:bldP spid="509" grpId="0" animBg="1"/>
      <p:bldP spid="510" grpId="0" animBg="1"/>
      <p:bldP spid="511" grpId="0" animBg="1"/>
      <p:bldP spid="512" grpId="0" animBg="1"/>
      <p:bldP spid="513" grpId="0" animBg="1"/>
      <p:bldP spid="514" grpId="0" animBg="1"/>
      <p:bldP spid="515" grpId="0" animBg="1"/>
      <p:bldP spid="516" grpId="0" animBg="1"/>
      <p:bldP spid="517" grpId="0" animBg="1"/>
      <p:bldP spid="518" grpId="0" animBg="1"/>
      <p:bldP spid="519" grpId="0" animBg="1"/>
      <p:bldP spid="522" grpId="0" animBg="1"/>
      <p:bldP spid="527" grpId="0" animBg="1"/>
      <p:bldP spid="528" grpId="0" animBg="1"/>
      <p:bldP spid="529" grpId="0" animBg="1"/>
      <p:bldP spid="530" grpId="0" animBg="1"/>
      <p:bldP spid="533" grpId="0" animBg="1"/>
      <p:bldP spid="536" grpId="0" animBg="1"/>
      <p:bldP spid="539" grpId="0" animBg="1"/>
      <p:bldP spid="540" grpId="0" animBg="1"/>
      <p:bldP spid="541" grpId="0" animBg="1"/>
      <p:bldP spid="542" grpId="0" animBg="1"/>
      <p:bldP spid="543" grpId="0" animBg="1"/>
      <p:bldP spid="544" grpId="0" animBg="1"/>
      <p:bldP spid="548" grpId="0" animBg="1"/>
      <p:bldP spid="551" grpId="0" animBg="1"/>
      <p:bldP spid="552" grpId="0" animBg="1"/>
      <p:bldP spid="553" grpId="0" animBg="1"/>
      <p:bldP spid="554" grpId="0" animBg="1"/>
      <p:bldP spid="557" grpId="0" animBg="1"/>
      <p:bldP spid="560" grpId="0" animBg="1"/>
      <p:bldP spid="563" grpId="0" animBg="1"/>
      <p:bldP spid="564" grpId="0" animBg="1"/>
      <p:bldP spid="565" grpId="0" animBg="1"/>
      <p:bldP spid="566" grpId="0" animBg="1"/>
      <p:bldP spid="569" grpId="0" animBg="1"/>
      <p:bldP spid="570" grpId="0" animBg="1"/>
      <p:bldP spid="571" grpId="0" animBg="1"/>
      <p:bldP spid="572" grpId="0" animBg="1"/>
      <p:bldP spid="575" grpId="0" animBg="1"/>
      <p:bldP spid="576" grpId="0" animBg="1"/>
      <p:bldP spid="577" grpId="0" animBg="1"/>
      <p:bldP spid="578" grpId="0" animBg="1"/>
      <p:bldP spid="580" grpId="0" animBg="1"/>
      <p:bldP spid="587" grpId="0" animBg="1"/>
      <p:bldP spid="588" grpId="0" animBg="1"/>
      <p:bldP spid="589" grpId="0" animBg="1"/>
      <p:bldP spid="590" grpId="0" animBg="1"/>
      <p:bldP spid="592" grpId="0" animBg="1"/>
      <p:bldP spid="596" grpId="0" animBg="1"/>
      <p:bldP spid="599" grpId="0" animBg="1"/>
      <p:bldP spid="696" grpId="0" animBg="1"/>
      <p:bldP spid="697" grpId="0" animBg="1"/>
      <p:bldP spid="698" grpId="0" animBg="1"/>
      <p:bldP spid="701" grpId="0" animBg="1"/>
      <p:bldP spid="702" grpId="0" animBg="1"/>
      <p:bldP spid="707" grpId="0" animBg="1"/>
      <p:bldP spid="708" grpId="0" animBg="1"/>
      <p:bldP spid="709" grpId="0" animBg="1"/>
      <p:bldP spid="710" grpId="0" animBg="1"/>
      <p:bldP spid="713" grpId="0" animBg="1"/>
      <p:bldP spid="714" grpId="0" animBg="1"/>
      <p:bldP spid="716" grpId="0" animBg="1"/>
      <p:bldP spid="719" grpId="0" animBg="1"/>
      <p:bldP spid="720" grpId="0" animBg="1"/>
      <p:bldP spid="721" grpId="0" animBg="1"/>
      <p:bldP spid="722" grpId="0" animBg="1"/>
      <p:bldP spid="724" grpId="0" animBg="1"/>
      <p:bldP spid="725" grpId="0" animBg="1"/>
      <p:bldP spid="728" grpId="0" animBg="1"/>
      <p:bldP spid="731" grpId="0" animBg="1"/>
      <p:bldP spid="732" grpId="0" animBg="1"/>
      <p:bldP spid="733" grpId="0" animBg="1"/>
      <p:bldP spid="734" grpId="0" animBg="1"/>
      <p:bldP spid="737" grpId="0" animBg="1"/>
      <p:bldP spid="740" grpId="0" animBg="1"/>
      <p:bldP spid="741" grpId="0" animBg="1"/>
      <p:bldP spid="743" grpId="0" animBg="1"/>
      <p:bldP spid="744" grpId="0" animBg="1"/>
      <p:bldP spid="745" grpId="0" animBg="1"/>
      <p:bldP spid="746" grpId="0" animBg="1"/>
      <p:bldP spid="749" grpId="0" animBg="1"/>
      <p:bldP spid="750" grpId="0" animBg="1"/>
      <p:bldP spid="752" grpId="0" animBg="1"/>
      <p:bldP spid="755" grpId="0" animBg="1"/>
      <p:bldP spid="756" grpId="0" animBg="1"/>
      <p:bldP spid="757" grpId="0" animBg="1"/>
      <p:bldP spid="758" grpId="0" animBg="1"/>
      <p:bldP spid="761" grpId="0" animBg="1"/>
      <p:bldP spid="762" grpId="0" animBg="1"/>
      <p:bldP spid="767" grpId="0" animBg="1"/>
      <p:bldP spid="768" grpId="0" animBg="1"/>
      <p:bldP spid="769" grpId="0" animBg="1"/>
      <p:bldP spid="770" grpId="0" animBg="1"/>
      <p:bldP spid="774" grpId="0" animBg="1"/>
      <p:bldP spid="779" grpId="0" animBg="1"/>
      <p:bldP spid="780" grpId="0" animBg="1"/>
      <p:bldP spid="781" grpId="0" animBg="1"/>
      <p:bldP spid="782" grpId="0" animBg="1"/>
      <p:bldP spid="784" grpId="0" animBg="1"/>
      <p:bldP spid="785" grpId="0" animBg="1"/>
      <p:bldP spid="791" grpId="0" animBg="1"/>
      <p:bldP spid="792" grpId="0" animBg="1"/>
      <p:bldP spid="793" grpId="0" animBg="1"/>
      <p:bldP spid="794" grpId="0" animBg="1"/>
      <p:bldP spid="795" grpId="0" animBg="1"/>
      <p:bldP spid="797" grpId="0" animBg="1"/>
      <p:bldP spid="803" grpId="0" animBg="1"/>
      <p:bldP spid="804" grpId="0" animBg="1"/>
      <p:bldP spid="805" grpId="0" animBg="1"/>
      <p:bldP spid="806" grpId="0" animBg="1"/>
      <p:bldP spid="810" grpId="0" animBg="1"/>
      <p:bldP spid="814" grpId="0" animBg="1"/>
      <p:bldP spid="815" grpId="0" animBg="1"/>
      <p:bldP spid="816" grpId="0" animBg="1"/>
      <p:bldP spid="817" grpId="0" animBg="1"/>
      <p:bldP spid="818" grpId="0" animBg="1"/>
      <p:bldP spid="821" grpId="0" animBg="1"/>
      <p:bldP spid="822" grpId="0" animBg="1"/>
      <p:bldP spid="824" grpId="0" animBg="1"/>
      <p:bldP spid="825" grpId="0" animBg="1"/>
      <p:bldP spid="827" grpId="0" animBg="1"/>
      <p:bldP spid="828" grpId="0" animBg="1"/>
      <p:bldP spid="829" grpId="0" animBg="1"/>
      <p:bldP spid="830" grpId="0" animBg="1"/>
      <p:bldP spid="832" grpId="0" animBg="1"/>
      <p:bldP spid="833" grpId="0" animBg="1"/>
      <p:bldP spid="834" grpId="0" animBg="1"/>
      <p:bldP spid="839" grpId="0" animBg="1"/>
      <p:bldP spid="840" grpId="0" animBg="1"/>
      <p:bldP spid="841" grpId="0" animBg="1"/>
      <p:bldP spid="842" grpId="0" animBg="1"/>
      <p:bldP spid="845" grpId="0" animBg="1"/>
      <p:bldP spid="846" grpId="0" animBg="1"/>
      <p:bldP spid="851" grpId="0" animBg="1"/>
      <p:bldP spid="852" grpId="0" animBg="1"/>
      <p:bldP spid="853" grpId="0" animBg="1"/>
      <p:bldP spid="854" grpId="0" animBg="1"/>
      <p:bldP spid="855" grpId="0" animBg="1"/>
      <p:bldP spid="856" grpId="0" animBg="1"/>
      <p:bldP spid="857" grpId="0" animBg="1"/>
      <p:bldP spid="859" grpId="0" animBg="1"/>
      <p:bldP spid="860" grpId="0" animBg="1"/>
      <p:bldP spid="863" grpId="0" animBg="1"/>
      <p:bldP spid="864" grpId="0" animBg="1"/>
      <p:bldP spid="865" grpId="0" animBg="1"/>
      <p:bldP spid="866" grpId="0" animBg="1"/>
      <p:bldP spid="873" grpId="0" animBg="1"/>
      <p:bldP spid="874" grpId="0" animBg="1"/>
      <p:bldP spid="875" grpId="0" animBg="1"/>
      <p:bldP spid="876" grpId="0" animBg="1"/>
      <p:bldP spid="877" grpId="0" animBg="1"/>
      <p:bldP spid="878" grpId="0" animBg="1"/>
      <p:bldP spid="881" grpId="0" animBg="1"/>
      <p:bldP spid="882" grpId="0" animBg="1"/>
      <p:bldP spid="887" grpId="0" animBg="1"/>
      <p:bldP spid="888" grpId="0" animBg="1"/>
      <p:bldP spid="889" grpId="0" animBg="1"/>
      <p:bldP spid="890" grpId="0" animBg="1"/>
      <p:bldP spid="891" grpId="0" animBg="1"/>
      <p:bldP spid="892" grpId="0" animBg="1"/>
      <p:bldP spid="896" grpId="0" animBg="1"/>
      <p:bldP spid="899" grpId="0" animBg="1"/>
      <p:bldP spid="900" grpId="0" animBg="1"/>
      <p:bldP spid="901" grpId="0" animBg="1"/>
      <p:bldP spid="902" grpId="0" animBg="1"/>
      <p:bldP spid="904" grpId="0" animBg="1"/>
      <p:bldP spid="905" grpId="0" animBg="1"/>
      <p:bldP spid="908" grpId="0" animBg="1"/>
      <p:bldP spid="911" grpId="0" animBg="1"/>
      <p:bldP spid="912" grpId="0" animBg="1"/>
      <p:bldP spid="913" grpId="0" animBg="1"/>
      <p:bldP spid="914" grpId="0" animBg="1"/>
      <p:bldP spid="915" grpId="0" animBg="1"/>
      <p:bldP spid="916" grpId="0" animBg="1"/>
      <p:bldP spid="920" grpId="0" animBg="1"/>
      <p:bldP spid="921" grpId="0" animBg="1"/>
      <p:bldP spid="922" grpId="0" animBg="1"/>
      <p:bldP spid="923" grpId="0" animBg="1"/>
      <p:bldP spid="924" grpId="0" animBg="1"/>
      <p:bldP spid="925" grpId="0" animBg="1"/>
      <p:bldP spid="926" grpId="0" animBg="1"/>
      <p:bldP spid="929" grpId="0" animBg="1"/>
      <p:bldP spid="930" grpId="0" animBg="1"/>
      <p:bldP spid="932" grpId="0" animBg="1"/>
      <p:bldP spid="935" grpId="0" animBg="1"/>
      <p:bldP spid="936" grpId="0" animBg="1"/>
      <p:bldP spid="937" grpId="0" animBg="1"/>
      <p:bldP spid="938" grpId="0" animBg="1"/>
      <p:bldP spid="939" grpId="0" animBg="1"/>
      <p:bldP spid="941" grpId="0" animBg="1"/>
      <p:bldP spid="944" grpId="0" animBg="1"/>
      <p:bldP spid="947" grpId="0" animBg="1"/>
      <p:bldP spid="948" grpId="0" animBg="1"/>
      <p:bldP spid="949" grpId="0" animBg="1"/>
      <p:bldP spid="950" grpId="0" animBg="1"/>
      <p:bldP spid="951" grpId="0" animBg="1"/>
      <p:bldP spid="952" grpId="0" animBg="1"/>
      <p:bldP spid="954" grpId="0" animBg="1"/>
      <p:bldP spid="956" grpId="0" animBg="1"/>
      <p:bldP spid="959" grpId="0" animBg="1"/>
      <p:bldP spid="960" grpId="0" animBg="1"/>
      <p:bldP spid="961" grpId="0" animBg="1"/>
      <p:bldP spid="962" grpId="0" animBg="1"/>
      <p:bldP spid="964" grpId="0" animBg="1"/>
      <p:bldP spid="968" grpId="0" animBg="1"/>
      <p:bldP spid="971" grpId="0" animBg="1"/>
      <p:bldP spid="972" grpId="0" animBg="1"/>
      <p:bldP spid="973" grpId="0" animBg="1"/>
      <p:bldP spid="974" grpId="0" animBg="1"/>
      <p:bldP spid="977" grpId="0" animBg="1"/>
      <p:bldP spid="980" grpId="0" animBg="1"/>
      <p:bldP spid="983" grpId="0" animBg="1"/>
      <p:bldP spid="984" grpId="0" animBg="1"/>
      <p:bldP spid="985" grpId="0" animBg="1"/>
      <p:bldP spid="986" grpId="0" animBg="1"/>
      <p:bldP spid="987" grpId="0" animBg="1"/>
      <p:bldP spid="990" grpId="0" animBg="1"/>
      <p:bldP spid="995" grpId="0" animBg="1"/>
      <p:bldP spid="996" grpId="0" animBg="1"/>
      <p:bldP spid="997" grpId="0" animBg="1"/>
      <p:bldP spid="998" grpId="0" animBg="1"/>
      <p:bldP spid="1000" grpId="0" animBg="1"/>
      <p:bldP spid="1004" grpId="0" animBg="1"/>
      <p:bldP spid="1007" grpId="0" animBg="1"/>
      <p:bldP spid="1008" grpId="0" animBg="1"/>
      <p:bldP spid="1009" grpId="0" animBg="1"/>
      <p:bldP spid="1010" grpId="0" animBg="1"/>
      <p:bldP spid="1012" grpId="0" animBg="1"/>
      <p:bldP spid="1013" grpId="0" animBg="1"/>
      <p:bldP spid="1016" grpId="0" animBg="1"/>
      <p:bldP spid="1019" grpId="0" animBg="1"/>
      <p:bldP spid="1020" grpId="0" animBg="1"/>
      <p:bldP spid="1021" grpId="0" animBg="1"/>
      <p:bldP spid="1022" grpId="0" animBg="1"/>
      <p:bldP spid="1026" grpId="0" animBg="1"/>
      <p:bldP spid="1028" grpId="0" animBg="1"/>
      <p:bldP spid="1031" grpId="0" animBg="1"/>
      <p:bldP spid="1032" grpId="0" animBg="1"/>
      <p:bldP spid="1033" grpId="0" animBg="1"/>
      <p:bldP spid="1034" grpId="0" animBg="1"/>
      <p:bldP spid="1036" grpId="0" animBg="1"/>
      <p:bldP spid="1037" grpId="0" animBg="1"/>
      <p:bldP spid="1038" grpId="0" animBg="1"/>
      <p:bldP spid="1040" grpId="0" animBg="1"/>
      <p:bldP spid="1043" grpId="0" animBg="1"/>
      <p:bldP spid="1044" grpId="0" animBg="1"/>
      <p:bldP spid="1045" grpId="0" animBg="1"/>
      <p:bldP spid="1046" grpId="0" animBg="1"/>
      <p:bldP spid="1050" grpId="0" animBg="1"/>
      <p:bldP spid="1052" grpId="0" animBg="1"/>
      <p:bldP spid="1055" grpId="0" animBg="1"/>
      <p:bldP spid="1056" grpId="0" animBg="1"/>
      <p:bldP spid="1057" grpId="0" animBg="1"/>
      <p:bldP spid="1058" grpId="0" animBg="1"/>
      <p:bldP spid="1061" grpId="0" animBg="1"/>
      <p:bldP spid="1062" grpId="0" animBg="1"/>
      <p:bldP spid="1067" grpId="0" animBg="1"/>
      <p:bldP spid="1068" grpId="0" animBg="1"/>
      <p:bldP spid="1069" grpId="0" animBg="1"/>
      <p:bldP spid="1070" grpId="0" animBg="1"/>
      <p:bldP spid="1073" grpId="0" animBg="1"/>
      <p:bldP spid="1074" grpId="0" animBg="1"/>
      <p:bldP spid="1076" grpId="0" animBg="1"/>
      <p:bldP spid="1078" grpId="0" animBg="1"/>
      <p:bldP spid="1079" grpId="0" animBg="1"/>
      <p:bldP spid="1080" grpId="0" animBg="1"/>
      <p:bldP spid="1081" grpId="0" animBg="1"/>
      <p:bldP spid="1082" grpId="0" animBg="1"/>
      <p:bldP spid="1088" grpId="0" animBg="1"/>
      <p:bldP spid="1091" grpId="0" animBg="1"/>
      <p:bldP spid="1092" grpId="0" animBg="1"/>
      <p:bldP spid="1093" grpId="0" animBg="1"/>
      <p:bldP spid="1094" grpId="0" animBg="1"/>
      <p:bldP spid="1096" grpId="0" animBg="1"/>
      <p:bldP spid="1098" grpId="0" animBg="1"/>
      <p:bldP spid="1103" grpId="0" animBg="1"/>
      <p:bldP spid="1104" grpId="0" animBg="1"/>
      <p:bldP spid="1105" grpId="0" animBg="1"/>
      <p:bldP spid="1106" grpId="0" animBg="1"/>
      <p:bldP spid="1108" grpId="0" animBg="1"/>
      <p:bldP spid="1112" grpId="0" animBg="1"/>
      <p:bldP spid="1115" grpId="0" animBg="1"/>
      <p:bldP spid="1116" grpId="0" animBg="1"/>
      <p:bldP spid="1117" grpId="0" animBg="1"/>
      <p:bldP spid="1118" grpId="0" animBg="1"/>
      <p:bldP spid="1119" grpId="0" animBg="1"/>
      <p:bldP spid="1121" grpId="0" animBg="1"/>
      <p:bldP spid="1122" grpId="0" animBg="1"/>
      <p:bldP spid="1127" grpId="0" animBg="1"/>
      <p:bldP spid="1206" grpId="0" animBg="1"/>
      <p:bldP spid="1207" grpId="0" animBg="1"/>
      <p:bldP spid="1208" grpId="0" animBg="1"/>
      <p:bldP spid="1209" grpId="0" animBg="1"/>
      <p:bldP spid="1210" grpId="0" animBg="1"/>
      <p:bldP spid="1211" grpId="0" animBg="1"/>
      <p:bldP spid="1212" grpId="0" animBg="1"/>
      <p:bldP spid="1213" grpId="0" animBg="1"/>
      <p:bldP spid="1214" grpId="0" animBg="1"/>
      <p:bldP spid="1215" grpId="0" animBg="1"/>
      <p:bldP spid="1216" grpId="0" animBg="1"/>
      <p:bldP spid="1217" grpId="0" animBg="1"/>
      <p:bldP spid="1218" grpId="0" animBg="1"/>
      <p:bldP spid="1219" grpId="0" animBg="1"/>
      <p:bldP spid="1220" grpId="0" animBg="1"/>
      <p:bldP spid="1221" grpId="0" animBg="1"/>
      <p:bldP spid="1222" grpId="0" animBg="1"/>
      <p:bldP spid="1223" grpId="0" animBg="1"/>
      <p:bldP spid="1224" grpId="0" animBg="1"/>
      <p:bldP spid="1225" grpId="0" animBg="1"/>
      <p:bldP spid="1226" grpId="0" animBg="1"/>
      <p:bldP spid="1227" grpId="0" animBg="1"/>
      <p:bldP spid="1228" grpId="0" animBg="1"/>
      <p:bldP spid="1229" grpId="0" animBg="1"/>
      <p:bldP spid="1230" grpId="0" animBg="1"/>
      <p:bldP spid="1231" grpId="0" animBg="1"/>
      <p:bldP spid="1232" grpId="0" animBg="1"/>
      <p:bldP spid="1233" grpId="0" animBg="1"/>
      <p:bldP spid="1234" grpId="0" animBg="1"/>
      <p:bldP spid="1235" grpId="0" animBg="1"/>
      <p:bldP spid="1236" grpId="0" animBg="1"/>
      <p:bldP spid="1237" grpId="0" animBg="1"/>
      <p:bldP spid="1238" grpId="0" animBg="1"/>
      <p:bldP spid="1239" grpId="0" animBg="1"/>
      <p:bldP spid="1240" grpId="0" animBg="1"/>
      <p:bldP spid="1241" grpId="0" animBg="1"/>
      <p:bldP spid="1242" grpId="0" animBg="1"/>
      <p:bldP spid="1243" grpId="0" animBg="1"/>
      <p:bldP spid="1244" grpId="0" animBg="1"/>
      <p:bldP spid="1245" grpId="0" animBg="1"/>
      <p:bldP spid="1247" grpId="0" animBg="1"/>
      <p:bldP spid="1248" grpId="0" animBg="1"/>
      <p:bldP spid="1250" grpId="0" animBg="1"/>
      <p:bldP spid="1252" grpId="0" animBg="1"/>
      <p:bldP spid="1253" grpId="0" animBg="1"/>
      <p:bldP spid="1254" grpId="0" animBg="1"/>
      <p:bldP spid="1255" grpId="0" animBg="1"/>
      <p:bldP spid="1256" grpId="0" animBg="1"/>
      <p:bldP spid="1257" grpId="0" animBg="1"/>
      <p:bldP spid="1258" grpId="0" animBg="1"/>
      <p:bldP spid="1259" grpId="0" animBg="1"/>
      <p:bldP spid="1260" grpId="0" animBg="1"/>
      <p:bldP spid="1261" grpId="0" animBg="1"/>
      <p:bldP spid="1264" grpId="0"/>
      <p:bldP spid="1265" grpId="0" animBg="1"/>
      <p:bldP spid="1266" grpId="0" animBg="1"/>
      <p:bldP spid="1267" grpId="0" animBg="1"/>
      <p:bldP spid="1268" grpId="0" animBg="1"/>
      <p:bldP spid="1269" grpId="0" animBg="1"/>
      <p:bldP spid="1270" grpId="0" animBg="1"/>
      <p:bldP spid="127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A1E95837-E598-D54F-994E-B67303FA748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74570" y="1470356"/>
            <a:ext cx="3063210" cy="2546045"/>
          </a:xfrm>
          <a:prstGeom prst="rect">
            <a:avLst/>
          </a:prstGeom>
        </p:spPr>
      </p:pic>
      <p:grpSp>
        <p:nvGrpSpPr>
          <p:cNvPr id="17" name="Group 16">
            <a:extLst>
              <a:ext uri="{FF2B5EF4-FFF2-40B4-BE49-F238E27FC236}">
                <a16:creationId xmlns="" xmlns:a16="http://schemas.microsoft.com/office/drawing/2014/main" id="{A8F41290-80A5-CD40-A181-D4C56063CF54}"/>
              </a:ext>
            </a:extLst>
          </p:cNvPr>
          <p:cNvGrpSpPr/>
          <p:nvPr/>
        </p:nvGrpSpPr>
        <p:grpSpPr>
          <a:xfrm>
            <a:off x="2024076" y="1470357"/>
            <a:ext cx="1023924" cy="2546044"/>
            <a:chOff x="2115671" y="2059612"/>
            <a:chExt cx="1326777" cy="4064000"/>
          </a:xfrm>
        </p:grpSpPr>
        <p:grpSp>
          <p:nvGrpSpPr>
            <p:cNvPr id="15" name="Group 14">
              <a:extLst>
                <a:ext uri="{FF2B5EF4-FFF2-40B4-BE49-F238E27FC236}">
                  <a16:creationId xmlns="" xmlns:a16="http://schemas.microsoft.com/office/drawing/2014/main" id="{5101B0F1-1F1C-D544-9655-C3DF10A7CEDC}"/>
                </a:ext>
              </a:extLst>
            </p:cNvPr>
            <p:cNvGrpSpPr/>
            <p:nvPr/>
          </p:nvGrpSpPr>
          <p:grpSpPr>
            <a:xfrm>
              <a:off x="2115671" y="2059612"/>
              <a:ext cx="1326777" cy="4064000"/>
              <a:chOff x="2115671" y="2059612"/>
              <a:chExt cx="1326777" cy="4064000"/>
            </a:xfrm>
          </p:grpSpPr>
          <p:sp>
            <p:nvSpPr>
              <p:cNvPr id="9" name="Rounded Rectangle 8">
                <a:extLst>
                  <a:ext uri="{FF2B5EF4-FFF2-40B4-BE49-F238E27FC236}">
                    <a16:creationId xmlns="" xmlns:a16="http://schemas.microsoft.com/office/drawing/2014/main" id="{63093A0C-73AA-7142-BAFA-ED2DDD0AEB76}"/>
                  </a:ext>
                </a:extLst>
              </p:cNvPr>
              <p:cNvSpPr/>
              <p:nvPr/>
            </p:nvSpPr>
            <p:spPr bwMode="ltGray">
              <a:xfrm>
                <a:off x="2115671" y="2059612"/>
                <a:ext cx="1326777" cy="4064000"/>
              </a:xfrm>
              <a:prstGeom prst="roundRect">
                <a:avLst/>
              </a:prstGeom>
              <a:solidFill>
                <a:srgbClr val="00B0F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1350" dirty="0" err="1"/>
              </a:p>
            </p:txBody>
          </p:sp>
          <p:grpSp>
            <p:nvGrpSpPr>
              <p:cNvPr id="14" name="Group 13">
                <a:extLst>
                  <a:ext uri="{FF2B5EF4-FFF2-40B4-BE49-F238E27FC236}">
                    <a16:creationId xmlns="" xmlns:a16="http://schemas.microsoft.com/office/drawing/2014/main" id="{40E44A4A-98F1-B64C-9452-38F8A3ED21A8}"/>
                  </a:ext>
                </a:extLst>
              </p:cNvPr>
              <p:cNvGrpSpPr/>
              <p:nvPr/>
            </p:nvGrpSpPr>
            <p:grpSpPr>
              <a:xfrm>
                <a:off x="2276956" y="2581835"/>
                <a:ext cx="1004206" cy="3312460"/>
                <a:chOff x="609441" y="2617694"/>
                <a:chExt cx="1004206" cy="3312460"/>
              </a:xfrm>
            </p:grpSpPr>
            <p:sp>
              <p:nvSpPr>
                <p:cNvPr id="10" name="Rectangle 9">
                  <a:extLst>
                    <a:ext uri="{FF2B5EF4-FFF2-40B4-BE49-F238E27FC236}">
                      <a16:creationId xmlns="" xmlns:a16="http://schemas.microsoft.com/office/drawing/2014/main" id="{7D38E7F7-FD90-9742-8AF4-D8C3CC76800B}"/>
                    </a:ext>
                  </a:extLst>
                </p:cNvPr>
                <p:cNvSpPr/>
                <p:nvPr/>
              </p:nvSpPr>
              <p:spPr bwMode="ltGray">
                <a:xfrm>
                  <a:off x="609441" y="2617694"/>
                  <a:ext cx="1004206" cy="627530"/>
                </a:xfrm>
                <a:prstGeom prst="rect">
                  <a:avLst/>
                </a:prstGeom>
                <a:solidFill>
                  <a:srgbClr val="002060"/>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350" dirty="0"/>
                    <a:t>ETL</a:t>
                  </a:r>
                </a:p>
              </p:txBody>
            </p:sp>
            <p:sp>
              <p:nvSpPr>
                <p:cNvPr id="11" name="Rectangle 10">
                  <a:extLst>
                    <a:ext uri="{FF2B5EF4-FFF2-40B4-BE49-F238E27FC236}">
                      <a16:creationId xmlns="" xmlns:a16="http://schemas.microsoft.com/office/drawing/2014/main" id="{1FD5875E-FB5A-4640-9D77-84D49B99E8CC}"/>
                    </a:ext>
                  </a:extLst>
                </p:cNvPr>
                <p:cNvSpPr/>
                <p:nvPr/>
              </p:nvSpPr>
              <p:spPr bwMode="ltGray">
                <a:xfrm>
                  <a:off x="609441" y="3522352"/>
                  <a:ext cx="1004206" cy="627530"/>
                </a:xfrm>
                <a:prstGeom prst="rect">
                  <a:avLst/>
                </a:prstGeom>
                <a:solidFill>
                  <a:srgbClr val="002060"/>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200" dirty="0"/>
                    <a:t>INGEST</a:t>
                  </a:r>
                </a:p>
              </p:txBody>
            </p:sp>
            <p:sp>
              <p:nvSpPr>
                <p:cNvPr id="12" name="Rectangle 11">
                  <a:extLst>
                    <a:ext uri="{FF2B5EF4-FFF2-40B4-BE49-F238E27FC236}">
                      <a16:creationId xmlns="" xmlns:a16="http://schemas.microsoft.com/office/drawing/2014/main" id="{3B76A817-6D3A-5841-AC5A-58129F301A45}"/>
                    </a:ext>
                  </a:extLst>
                </p:cNvPr>
                <p:cNvSpPr/>
                <p:nvPr/>
              </p:nvSpPr>
              <p:spPr bwMode="ltGray">
                <a:xfrm>
                  <a:off x="609441" y="4401671"/>
                  <a:ext cx="1004206" cy="627530"/>
                </a:xfrm>
                <a:prstGeom prst="rect">
                  <a:avLst/>
                </a:prstGeom>
                <a:solidFill>
                  <a:srgbClr val="002060"/>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050" dirty="0"/>
                    <a:t>MANAGE</a:t>
                  </a:r>
                </a:p>
              </p:txBody>
            </p:sp>
            <p:sp>
              <p:nvSpPr>
                <p:cNvPr id="13" name="Rectangle 12">
                  <a:extLst>
                    <a:ext uri="{FF2B5EF4-FFF2-40B4-BE49-F238E27FC236}">
                      <a16:creationId xmlns="" xmlns:a16="http://schemas.microsoft.com/office/drawing/2014/main" id="{EC17E476-2EEA-5F45-A531-853DE55AD400}"/>
                    </a:ext>
                  </a:extLst>
                </p:cNvPr>
                <p:cNvSpPr/>
                <p:nvPr/>
              </p:nvSpPr>
              <p:spPr bwMode="ltGray">
                <a:xfrm>
                  <a:off x="609441" y="5302624"/>
                  <a:ext cx="1004206" cy="627530"/>
                </a:xfrm>
                <a:prstGeom prst="rect">
                  <a:avLst/>
                </a:prstGeom>
                <a:solidFill>
                  <a:srgbClr val="002060"/>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050" dirty="0"/>
                    <a:t>GOVERN</a:t>
                  </a:r>
                </a:p>
              </p:txBody>
            </p:sp>
          </p:grpSp>
        </p:grpSp>
        <p:sp>
          <p:nvSpPr>
            <p:cNvPr id="16" name="TextBox 15">
              <a:extLst>
                <a:ext uri="{FF2B5EF4-FFF2-40B4-BE49-F238E27FC236}">
                  <a16:creationId xmlns="" xmlns:a16="http://schemas.microsoft.com/office/drawing/2014/main" id="{89070823-B1FD-304C-9F26-499442BD389E}"/>
                </a:ext>
              </a:extLst>
            </p:cNvPr>
            <p:cNvSpPr txBox="1"/>
            <p:nvPr/>
          </p:nvSpPr>
          <p:spPr>
            <a:xfrm>
              <a:off x="2254110" y="2242670"/>
              <a:ext cx="1049897" cy="277189"/>
            </a:xfrm>
            <a:prstGeom prst="rect">
              <a:avLst/>
            </a:prstGeom>
            <a:noFill/>
          </p:spPr>
          <p:txBody>
            <a:bodyPr wrap="none" lIns="0" tIns="0" rIns="0" bIns="0" rtlCol="0">
              <a:noAutofit/>
            </a:bodyPr>
            <a:lstStyle/>
            <a:p>
              <a:pPr>
                <a:lnSpc>
                  <a:spcPct val="90000"/>
                </a:lnSpc>
              </a:pPr>
              <a:r>
                <a:rPr lang="en-US" sz="825" dirty="0">
                  <a:solidFill>
                    <a:schemeClr val="bg1"/>
                  </a:solidFill>
                </a:rPr>
                <a:t>MANAGEMENT</a:t>
              </a:r>
            </a:p>
          </p:txBody>
        </p:sp>
      </p:grpSp>
      <p:sp>
        <p:nvSpPr>
          <p:cNvPr id="18" name="Rounded Rectangle 17">
            <a:extLst>
              <a:ext uri="{FF2B5EF4-FFF2-40B4-BE49-F238E27FC236}">
                <a16:creationId xmlns="" xmlns:a16="http://schemas.microsoft.com/office/drawing/2014/main" id="{A97EAEFB-CF27-3B4A-96B1-9047214568D1}"/>
              </a:ext>
            </a:extLst>
          </p:cNvPr>
          <p:cNvSpPr/>
          <p:nvPr/>
        </p:nvSpPr>
        <p:spPr bwMode="ltGray">
          <a:xfrm>
            <a:off x="2198056" y="759366"/>
            <a:ext cx="4024236" cy="469901"/>
          </a:xfrm>
          <a:prstGeom prst="roundRect">
            <a:avLst/>
          </a:prstGeom>
          <a:solidFill>
            <a:srgbClr val="00B0F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350" dirty="0">
                <a:ln>
                  <a:solidFill>
                    <a:schemeClr val="bg1"/>
                  </a:solidFill>
                </a:ln>
              </a:rPr>
              <a:t>DATA SCIENCE TOOLS</a:t>
            </a:r>
          </a:p>
        </p:txBody>
      </p:sp>
      <p:pic>
        <p:nvPicPr>
          <p:cNvPr id="20" name="Picture 19" descr="A close up of a sign&#10;&#10;Description automatically generated">
            <a:extLst>
              <a:ext uri="{FF2B5EF4-FFF2-40B4-BE49-F238E27FC236}">
                <a16:creationId xmlns="" xmlns:a16="http://schemas.microsoft.com/office/drawing/2014/main" id="{D90419C4-F6C2-F143-AE85-9693C249356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900308" y="627369"/>
            <a:ext cx="4619731" cy="3473821"/>
          </a:xfrm>
          <a:prstGeom prst="rect">
            <a:avLst/>
          </a:prstGeom>
        </p:spPr>
      </p:pic>
      <p:pic>
        <p:nvPicPr>
          <p:cNvPr id="4" name="Picture 3">
            <a:extLst>
              <a:ext uri="{FF2B5EF4-FFF2-40B4-BE49-F238E27FC236}">
                <a16:creationId xmlns="" xmlns:a16="http://schemas.microsoft.com/office/drawing/2014/main" id="{BC35E944-5256-4C4C-9C35-EF0F58E6A2F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76399" y="482452"/>
            <a:ext cx="5773328" cy="3836365"/>
          </a:xfrm>
          <a:prstGeom prst="rect">
            <a:avLst/>
          </a:prstGeom>
        </p:spPr>
      </p:pic>
      <p:sp>
        <p:nvSpPr>
          <p:cNvPr id="2" name="Title 1">
            <a:extLst>
              <a:ext uri="{FF2B5EF4-FFF2-40B4-BE49-F238E27FC236}">
                <a16:creationId xmlns="" xmlns:a16="http://schemas.microsoft.com/office/drawing/2014/main" id="{1D8EEB22-E9D2-AA44-A07D-0429A96A0270}"/>
              </a:ext>
            </a:extLst>
          </p:cNvPr>
          <p:cNvSpPr>
            <a:spLocks noGrp="1"/>
          </p:cNvSpPr>
          <p:nvPr>
            <p:ph type="title"/>
          </p:nvPr>
        </p:nvSpPr>
        <p:spPr>
          <a:xfrm>
            <a:off x="345762" y="22458"/>
            <a:ext cx="8227457" cy="639273"/>
          </a:xfrm>
        </p:spPr>
        <p:txBody>
          <a:bodyPr/>
          <a:lstStyle/>
          <a:p>
            <a:r>
              <a:rPr lang="en-US" sz="3200" dirty="0"/>
              <a:t>Replicating the Monolith</a:t>
            </a:r>
          </a:p>
        </p:txBody>
      </p:sp>
    </p:spTree>
    <p:extLst>
      <p:ext uri="{BB962C8B-B14F-4D97-AF65-F5344CB8AC3E}">
        <p14:creationId xmlns:p14="http://schemas.microsoft.com/office/powerpoint/2010/main" val="1985424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9" presetClass="exit" presetSubtype="0" fill="hold" grpId="1" nodeType="clickEffect">
                                  <p:stCondLst>
                                    <p:cond delay="0"/>
                                  </p:stCondLst>
                                  <p:childTnLst>
                                    <p:animEffect transition="out" filter="dissolve">
                                      <p:cBhvr>
                                        <p:cTn id="18" dur="500"/>
                                        <p:tgtEl>
                                          <p:spTgt spid="18"/>
                                        </p:tgtEl>
                                      </p:cBhvr>
                                    </p:animEffect>
                                    <p:set>
                                      <p:cBhvr>
                                        <p:cTn id="19" dur="1" fill="hold">
                                          <p:stCondLst>
                                            <p:cond delay="499"/>
                                          </p:stCondLst>
                                        </p:cTn>
                                        <p:tgtEl>
                                          <p:spTgt spid="18"/>
                                        </p:tgtEl>
                                        <p:attrNameLst>
                                          <p:attrName>style.visibility</p:attrName>
                                        </p:attrNameLst>
                                      </p:cBhvr>
                                      <p:to>
                                        <p:strVal val="hidden"/>
                                      </p:to>
                                    </p:set>
                                  </p:childTnLst>
                                </p:cTn>
                              </p:par>
                              <p:par>
                                <p:cTn id="20" presetID="9" presetClass="exit" presetSubtype="0" fill="hold" nodeType="withEffect">
                                  <p:stCondLst>
                                    <p:cond delay="0"/>
                                  </p:stCondLst>
                                  <p:childTnLst>
                                    <p:animEffect transition="out" filter="dissolve">
                                      <p:cBhvr>
                                        <p:cTn id="21" dur="500"/>
                                        <p:tgtEl>
                                          <p:spTgt spid="17"/>
                                        </p:tgtEl>
                                      </p:cBhvr>
                                    </p:animEffect>
                                    <p:set>
                                      <p:cBhvr>
                                        <p:cTn id="22" dur="1" fill="hold">
                                          <p:stCondLst>
                                            <p:cond delay="499"/>
                                          </p:stCondLst>
                                        </p:cTn>
                                        <p:tgtEl>
                                          <p:spTgt spid="17"/>
                                        </p:tgtEl>
                                        <p:attrNameLst>
                                          <p:attrName>style.visibility</p:attrName>
                                        </p:attrNameLst>
                                      </p:cBhvr>
                                      <p:to>
                                        <p:strVal val="hidden"/>
                                      </p:to>
                                    </p:set>
                                  </p:childTnLst>
                                </p:cTn>
                              </p:par>
                              <p:par>
                                <p:cTn id="23" presetID="9" presetClass="exit" presetSubtype="0" fill="hold" nodeType="withEffect">
                                  <p:stCondLst>
                                    <p:cond delay="0"/>
                                  </p:stCondLst>
                                  <p:childTnLst>
                                    <p:animEffect transition="out" filter="dissolve">
                                      <p:cBhvr>
                                        <p:cTn id="24" dur="500"/>
                                        <p:tgtEl>
                                          <p:spTgt spid="5"/>
                                        </p:tgtEl>
                                      </p:cBhvr>
                                    </p:animEffect>
                                    <p:set>
                                      <p:cBhvr>
                                        <p:cTn id="25" dur="1" fill="hold">
                                          <p:stCondLst>
                                            <p:cond delay="499"/>
                                          </p:stCondLst>
                                        </p:cTn>
                                        <p:tgtEl>
                                          <p:spTgt spid="5"/>
                                        </p:tgtEl>
                                        <p:attrNameLst>
                                          <p:attrName>style.visibility</p:attrName>
                                        </p:attrNameLst>
                                      </p:cBhvr>
                                      <p:to>
                                        <p:strVal val="hidden"/>
                                      </p:to>
                                    </p:set>
                                  </p:childTnLst>
                                </p:cTn>
                              </p:par>
                              <p:par>
                                <p:cTn id="26" presetID="1" presetClass="entr" presetSubtype="0" fill="hold" nodeType="withEffect">
                                  <p:stCondLst>
                                    <p:cond delay="0"/>
                                  </p:stCondLst>
                                  <p:childTnLst>
                                    <p:set>
                                      <p:cBhvr>
                                        <p:cTn id="27" dur="1" fill="hold">
                                          <p:stCondLst>
                                            <p:cond delay="0"/>
                                          </p:stCondLst>
                                        </p:cTn>
                                        <p:tgtEl>
                                          <p:spTgt spid="20"/>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9" presetClass="exit" presetSubtype="0" fill="hold" nodeType="clickEffect">
                                  <p:stCondLst>
                                    <p:cond delay="0"/>
                                  </p:stCondLst>
                                  <p:childTnLst>
                                    <p:animEffect transition="out" filter="dissolve">
                                      <p:cBhvr>
                                        <p:cTn id="31" dur="1000"/>
                                        <p:tgtEl>
                                          <p:spTgt spid="20"/>
                                        </p:tgtEl>
                                      </p:cBhvr>
                                    </p:animEffect>
                                    <p:set>
                                      <p:cBhvr>
                                        <p:cTn id="32" dur="1" fill="hold">
                                          <p:stCondLst>
                                            <p:cond delay="999"/>
                                          </p:stCondLst>
                                        </p:cTn>
                                        <p:tgtEl>
                                          <p:spTgt spid="20"/>
                                        </p:tgtEl>
                                        <p:attrNameLst>
                                          <p:attrName>style.visibility</p:attrName>
                                        </p:attrNameLst>
                                      </p:cBhvr>
                                      <p:to>
                                        <p:strVal val="hidden"/>
                                      </p:to>
                                    </p:set>
                                  </p:childTnLst>
                                </p:cTn>
                              </p:par>
                            </p:childTnLst>
                          </p:cTn>
                        </p:par>
                        <p:par>
                          <p:cTn id="33" fill="hold">
                            <p:stCondLst>
                              <p:cond delay="1000"/>
                            </p:stCondLst>
                            <p:childTnLst>
                              <p:par>
                                <p:cTn id="34" presetID="10"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8"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D8EEB22-E9D2-AA44-A07D-0429A96A0270}"/>
              </a:ext>
            </a:extLst>
          </p:cNvPr>
          <p:cNvSpPr>
            <a:spLocks noGrp="1"/>
          </p:cNvSpPr>
          <p:nvPr>
            <p:ph type="title"/>
          </p:nvPr>
        </p:nvSpPr>
        <p:spPr>
          <a:xfrm>
            <a:off x="457081" y="15716"/>
            <a:ext cx="8227457" cy="639273"/>
          </a:xfrm>
        </p:spPr>
        <p:txBody>
          <a:bodyPr/>
          <a:lstStyle/>
          <a:p>
            <a:r>
              <a:rPr lang="en-US" sz="3600" dirty="0"/>
              <a:t>Replicating</a:t>
            </a:r>
            <a:r>
              <a:rPr lang="en-US" dirty="0"/>
              <a:t> the Monolith</a:t>
            </a:r>
          </a:p>
        </p:txBody>
      </p:sp>
      <p:pic>
        <p:nvPicPr>
          <p:cNvPr id="4" name="Picture 3" descr="A picture containing outdoor, screenshot&#10;&#10;Description automatically generated">
            <a:extLst>
              <a:ext uri="{FF2B5EF4-FFF2-40B4-BE49-F238E27FC236}">
                <a16:creationId xmlns="" xmlns:a16="http://schemas.microsoft.com/office/drawing/2014/main" id="{F1239D5A-601F-3C4A-849A-4C6BEDF0221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024366" y="1711007"/>
            <a:ext cx="1398162" cy="1101516"/>
          </a:xfrm>
          <a:prstGeom prst="rect">
            <a:avLst/>
          </a:prstGeom>
        </p:spPr>
      </p:pic>
      <p:pic>
        <p:nvPicPr>
          <p:cNvPr id="19" name="Picture 18" descr="A picture containing outdoor, screenshot&#10;&#10;Description automatically generated">
            <a:extLst>
              <a:ext uri="{FF2B5EF4-FFF2-40B4-BE49-F238E27FC236}">
                <a16:creationId xmlns="" xmlns:a16="http://schemas.microsoft.com/office/drawing/2014/main" id="{E420C242-C562-A941-965E-EDB762E6142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44260" y="947001"/>
            <a:ext cx="1398162" cy="1101516"/>
          </a:xfrm>
          <a:prstGeom prst="rect">
            <a:avLst/>
          </a:prstGeom>
        </p:spPr>
      </p:pic>
      <p:pic>
        <p:nvPicPr>
          <p:cNvPr id="21" name="Picture 20" descr="A picture containing outdoor, screenshot&#10;&#10;Description automatically generated">
            <a:extLst>
              <a:ext uri="{FF2B5EF4-FFF2-40B4-BE49-F238E27FC236}">
                <a16:creationId xmlns="" xmlns:a16="http://schemas.microsoft.com/office/drawing/2014/main" id="{7953CB8A-74B7-2B41-93E8-F3A520EB1A8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04472" y="947001"/>
            <a:ext cx="1398162" cy="1101516"/>
          </a:xfrm>
          <a:prstGeom prst="rect">
            <a:avLst/>
          </a:prstGeom>
        </p:spPr>
      </p:pic>
      <p:pic>
        <p:nvPicPr>
          <p:cNvPr id="23" name="Picture 22" descr="A picture containing outdoor, screenshot&#10;&#10;Description automatically generated">
            <a:extLst>
              <a:ext uri="{FF2B5EF4-FFF2-40B4-BE49-F238E27FC236}">
                <a16:creationId xmlns="" xmlns:a16="http://schemas.microsoft.com/office/drawing/2014/main" id="{F2E953F3-0B08-DD41-A8E7-342D4205086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93194" y="2891701"/>
            <a:ext cx="1398162" cy="1101516"/>
          </a:xfrm>
          <a:prstGeom prst="rect">
            <a:avLst/>
          </a:prstGeom>
        </p:spPr>
      </p:pic>
      <p:pic>
        <p:nvPicPr>
          <p:cNvPr id="24" name="Picture 23" descr="A picture containing outdoor, screenshot&#10;&#10;Description automatically generated">
            <a:extLst>
              <a:ext uri="{FF2B5EF4-FFF2-40B4-BE49-F238E27FC236}">
                <a16:creationId xmlns="" xmlns:a16="http://schemas.microsoft.com/office/drawing/2014/main" id="{5AAF3E64-F428-4C4D-AF73-8E60E7FF9B4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48729" y="2891701"/>
            <a:ext cx="1398162" cy="1101516"/>
          </a:xfrm>
          <a:prstGeom prst="rect">
            <a:avLst/>
          </a:prstGeom>
        </p:spPr>
      </p:pic>
      <p:pic>
        <p:nvPicPr>
          <p:cNvPr id="29" name="Picture 28" descr="A picture containing outdoor, screenshot&#10;&#10;Description automatically generated">
            <a:extLst>
              <a:ext uri="{FF2B5EF4-FFF2-40B4-BE49-F238E27FC236}">
                <a16:creationId xmlns="" xmlns:a16="http://schemas.microsoft.com/office/drawing/2014/main" id="{DED1CA11-1E83-944B-A774-A6C16191BDD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40245" y="3219639"/>
            <a:ext cx="1398162" cy="1101516"/>
          </a:xfrm>
          <a:prstGeom prst="rect">
            <a:avLst/>
          </a:prstGeom>
        </p:spPr>
      </p:pic>
      <p:pic>
        <p:nvPicPr>
          <p:cNvPr id="30" name="Picture 29" descr="A picture containing outdoor, screenshot&#10;&#10;Description automatically generated">
            <a:extLst>
              <a:ext uri="{FF2B5EF4-FFF2-40B4-BE49-F238E27FC236}">
                <a16:creationId xmlns="" xmlns:a16="http://schemas.microsoft.com/office/drawing/2014/main" id="{BF34AF5C-9FEF-6940-BDE5-ECF354A2E5D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473300" y="619063"/>
            <a:ext cx="1398162" cy="1101516"/>
          </a:xfrm>
          <a:prstGeom prst="rect">
            <a:avLst/>
          </a:prstGeom>
        </p:spPr>
      </p:pic>
      <p:pic>
        <p:nvPicPr>
          <p:cNvPr id="31" name="Picture 30" descr="A picture containing outdoor, screenshot&#10;&#10;Description automatically generated">
            <a:extLst>
              <a:ext uri="{FF2B5EF4-FFF2-40B4-BE49-F238E27FC236}">
                <a16:creationId xmlns="" xmlns:a16="http://schemas.microsoft.com/office/drawing/2014/main" id="{556CEAB1-98EB-BD4C-A5F0-E61EB6641F6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727504" y="1537348"/>
            <a:ext cx="1398162" cy="1101516"/>
          </a:xfrm>
          <a:prstGeom prst="rect">
            <a:avLst/>
          </a:prstGeom>
        </p:spPr>
      </p:pic>
      <p:pic>
        <p:nvPicPr>
          <p:cNvPr id="32" name="Picture 31" descr="A picture containing outdoor, screenshot&#10;&#10;Description automatically generated">
            <a:extLst>
              <a:ext uri="{FF2B5EF4-FFF2-40B4-BE49-F238E27FC236}">
                <a16:creationId xmlns="" xmlns:a16="http://schemas.microsoft.com/office/drawing/2014/main" id="{2C2312DC-3D2A-794B-85DA-7F119125149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03080" y="1973415"/>
            <a:ext cx="1398162" cy="1101516"/>
          </a:xfrm>
          <a:prstGeom prst="rect">
            <a:avLst/>
          </a:prstGeom>
        </p:spPr>
      </p:pic>
      <p:pic>
        <p:nvPicPr>
          <p:cNvPr id="33" name="Picture 32" descr="A picture containing outdoor, screenshot&#10;&#10;Description automatically generated">
            <a:extLst>
              <a:ext uri="{FF2B5EF4-FFF2-40B4-BE49-F238E27FC236}">
                <a16:creationId xmlns="" xmlns:a16="http://schemas.microsoft.com/office/drawing/2014/main" id="{B87716C9-DF1D-994F-A8FF-BCEA206FF3B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48137" y="2760497"/>
            <a:ext cx="1398162" cy="1101516"/>
          </a:xfrm>
          <a:prstGeom prst="rect">
            <a:avLst/>
          </a:prstGeom>
        </p:spPr>
      </p:pic>
    </p:spTree>
    <p:extLst>
      <p:ext uri="{BB962C8B-B14F-4D97-AF65-F5344CB8AC3E}">
        <p14:creationId xmlns:p14="http://schemas.microsoft.com/office/powerpoint/2010/main" val="1901261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2_Red Gradient lin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3_Red Gradient lin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6_Title Slide [option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3799</TotalTime>
  <Words>3412</Words>
  <Application>Microsoft Office PowerPoint</Application>
  <PresentationFormat>On-screen Show (16:9)</PresentationFormat>
  <Paragraphs>566</Paragraphs>
  <Slides>32</Slides>
  <Notes>16</Notes>
  <HiddenSlides>0</HiddenSlides>
  <MMClips>0</MMClips>
  <ScaleCrop>false</ScaleCrop>
  <HeadingPairs>
    <vt:vector size="6" baseType="variant">
      <vt:variant>
        <vt:lpstr>Fonts Used</vt:lpstr>
      </vt:variant>
      <vt:variant>
        <vt:i4>12</vt:i4>
      </vt:variant>
      <vt:variant>
        <vt:lpstr>Theme</vt:lpstr>
      </vt:variant>
      <vt:variant>
        <vt:i4>3</vt:i4>
      </vt:variant>
      <vt:variant>
        <vt:lpstr>Slide Titles</vt:lpstr>
      </vt:variant>
      <vt:variant>
        <vt:i4>32</vt:i4>
      </vt:variant>
    </vt:vector>
  </HeadingPairs>
  <TitlesOfParts>
    <vt:vector size="47" baseType="lpstr">
      <vt:lpstr>MS PGothic</vt:lpstr>
      <vt:lpstr>Arial</vt:lpstr>
      <vt:lpstr>Calibri</vt:lpstr>
      <vt:lpstr>Century Gothic</vt:lpstr>
      <vt:lpstr>Comic Sans MS</vt:lpstr>
      <vt:lpstr>Geneva</vt:lpstr>
      <vt:lpstr>MetaNormalLF-Roman</vt:lpstr>
      <vt:lpstr>MetricHPE</vt:lpstr>
      <vt:lpstr>Trebuchet MS</vt:lpstr>
      <vt:lpstr>Verdana</vt:lpstr>
      <vt:lpstr>Wingdings</vt:lpstr>
      <vt:lpstr>ヒラギノ角ゴ ProN W3</vt:lpstr>
      <vt:lpstr>2_Red Gradient line</vt:lpstr>
      <vt:lpstr>3_Red Gradient line</vt:lpstr>
      <vt:lpstr>6_Title Slide [option 1]</vt:lpstr>
      <vt:lpstr>PowerPoint Presentation</vt:lpstr>
      <vt:lpstr>Agenda</vt:lpstr>
      <vt:lpstr>What a Journey…</vt:lpstr>
      <vt:lpstr>PowerPoint Presentation</vt:lpstr>
      <vt:lpstr>Challenges with Traditional Big Data / AI / ML Systems</vt:lpstr>
      <vt:lpstr>What is an “Anti-Pattern”?</vt:lpstr>
      <vt:lpstr>PowerPoint Presentation</vt:lpstr>
      <vt:lpstr>Replicating the Monolith</vt:lpstr>
      <vt:lpstr>Replicating the Monolith</vt:lpstr>
      <vt:lpstr>Rush to the Cloud</vt:lpstr>
      <vt:lpstr>Data Scientist as Lone Explorer</vt:lpstr>
      <vt:lpstr>The Pattern</vt:lpstr>
      <vt:lpstr>PowerPoint Presentation</vt:lpstr>
      <vt:lpstr>Requirements for Multiple Distributed Analytics Environments</vt:lpstr>
      <vt:lpstr>Why Containers?</vt:lpstr>
      <vt:lpstr>PowerPoint Presentation</vt:lpstr>
      <vt:lpstr>Kubernetes (K8s) </vt:lpstr>
      <vt:lpstr>Kubernetes (K8s) Usage for Large-Scale Distributed Environments</vt:lpstr>
      <vt:lpstr>Spark on Kubernetes </vt:lpstr>
      <vt:lpstr>Application-Specific Operators (written for K8s)</vt:lpstr>
      <vt:lpstr>KubeDirector (bluek8s/kubedirector)</vt:lpstr>
      <vt:lpstr>KubeDirector (bluek8s/kubedirector)</vt:lpstr>
      <vt:lpstr>PowerPoint Presentation</vt:lpstr>
      <vt:lpstr>Status Quo</vt:lpstr>
      <vt:lpstr>Desired Future State</vt:lpstr>
      <vt:lpstr>Desired Future State =&gt; Next Gen Hybrid/Multi-Cloud</vt:lpstr>
      <vt:lpstr>PowerPoint Presentation</vt:lpstr>
      <vt:lpstr>Turnkey Container-Based Platform for Analytics / AI / ML</vt:lpstr>
      <vt:lpstr>Add K8s workloads (Operators) as they are made available by ISVs</vt:lpstr>
      <vt:lpstr>In Customer Use Today</vt:lpstr>
      <vt:lpstr>Key Takeaways</vt:lpstr>
      <vt:lpstr>PowerPoint Presentation</vt:lpstr>
    </vt:vector>
  </TitlesOfParts>
  <Company>O'Reilly Media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Kenn Vondrak</dc:creator>
  <cp:lastModifiedBy>Phelan, Tom</cp:lastModifiedBy>
  <cp:revision>272</cp:revision>
  <cp:lastPrinted>2018-11-12T18:44:27Z</cp:lastPrinted>
  <dcterms:created xsi:type="dcterms:W3CDTF">2018-07-24T00:02:08Z</dcterms:created>
  <dcterms:modified xsi:type="dcterms:W3CDTF">2019-10-15T20:12:03Z</dcterms:modified>
</cp:coreProperties>
</file>